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9" r:id="rId3"/>
    <p:sldId id="258" r:id="rId4"/>
    <p:sldId id="257" r:id="rId5"/>
    <p:sldId id="304" r:id="rId6"/>
    <p:sldId id="260" r:id="rId7"/>
    <p:sldId id="305" r:id="rId8"/>
    <p:sldId id="269" r:id="rId9"/>
    <p:sldId id="306" r:id="rId10"/>
    <p:sldId id="307" r:id="rId11"/>
    <p:sldId id="308" r:id="rId12"/>
    <p:sldId id="309" r:id="rId13"/>
    <p:sldId id="310" r:id="rId14"/>
    <p:sldId id="311" r:id="rId15"/>
    <p:sldId id="270" r:id="rId16"/>
    <p:sldId id="312" r:id="rId17"/>
    <p:sldId id="286" r:id="rId18"/>
    <p:sldId id="313" r:id="rId19"/>
    <p:sldId id="285" r:id="rId20"/>
  </p:sldIdLst>
  <p:sldSz cx="9144000" cy="5143500" type="screen16x9"/>
  <p:notesSz cx="6858000" cy="9144000"/>
  <p:embeddedFontLs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Shar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hien" initials="PT" lastIdx="2" clrIdx="0">
    <p:extLst>
      <p:ext uri="{19B8F6BF-5375-455C-9EA6-DF929625EA0E}">
        <p15:presenceInfo xmlns:p15="http://schemas.microsoft.com/office/powerpoint/2012/main" userId="fb1a997cc5d3c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6DBF8-7A8D-4558-BA2E-D7139BF348F7}">
  <a:tblStyle styleId="{6236DBF8-7A8D-4558-BA2E-D7139BF34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014" autoAdjust="0"/>
  </p:normalViewPr>
  <p:slideViewPr>
    <p:cSldViewPr snapToGrid="0">
      <p:cViewPr varScale="1">
        <p:scale>
          <a:sx n="132" d="100"/>
          <a:sy n="132" d="100"/>
        </p:scale>
        <p:origin x="642" y="12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64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96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3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607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0f1f795c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0f1f795c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06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70f1f795cd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70f1f795cd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70f1f795cd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70f1f795cd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0f1f795cd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0f1f795cd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phủ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kinh doanh luôn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hóa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khôn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trong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năm qua,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mô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lẻ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cửa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giữ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độc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tôn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tưởng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chừng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không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đàn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trang rao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vặt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mẽ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 xu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thương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mại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lên ngôi,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mô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kinh doanh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cục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kinh doanh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nền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tảng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Hootsuite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tháng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1/2019, 66%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dân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Việt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trong năm nay; 98% trong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Nielsen</a:t>
            </a:r>
            <a:r>
              <a:rPr lang="vi-V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vi-V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8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92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7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57150" y="1667851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4363" y="3055201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653968" y="-4440558"/>
            <a:ext cx="6379508" cy="9436110"/>
            <a:chOff x="5468575" y="0"/>
            <a:chExt cx="2520150" cy="372762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5677950" y="1630750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10800000" flipH="1">
            <a:off x="5442435" y="155995"/>
            <a:ext cx="6379508" cy="9436110"/>
            <a:chOff x="5468575" y="0"/>
            <a:chExt cx="2520150" cy="3727625"/>
          </a:xfrm>
        </p:grpSpPr>
        <p:sp>
          <p:nvSpPr>
            <p:cNvPr id="106" name="Google Shape;106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950" y="1630750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>
            <a:spLocks noGrp="1"/>
          </p:cNvSpPr>
          <p:nvPr>
            <p:ph type="title"/>
          </p:nvPr>
        </p:nvSpPr>
        <p:spPr>
          <a:xfrm>
            <a:off x="615532" y="624537"/>
            <a:ext cx="490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615525" y="2437116"/>
            <a:ext cx="4247400" cy="23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2"/>
          </p:nvPr>
        </p:nvSpPr>
        <p:spPr>
          <a:xfrm>
            <a:off x="4587525" y="3409725"/>
            <a:ext cx="39729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99025" y="573073"/>
            <a:ext cx="79461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body" idx="1"/>
          </p:nvPr>
        </p:nvSpPr>
        <p:spPr>
          <a:xfrm>
            <a:off x="599025" y="1392875"/>
            <a:ext cx="7946100" cy="2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6979132" y="4816579"/>
            <a:ext cx="1103237" cy="65036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7502238" y="619737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7504943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8041590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7518594" y="1161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7504943" y="-4033"/>
            <a:ext cx="1103301" cy="65036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/>
          <p:nvPr/>
        </p:nvSpPr>
        <p:spPr>
          <a:xfrm flipH="1">
            <a:off x="8610945" y="63300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"/>
          <p:cNvSpPr/>
          <p:nvPr/>
        </p:nvSpPr>
        <p:spPr>
          <a:xfrm flipH="1">
            <a:off x="8580856" y="-1663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"/>
          <p:cNvSpPr/>
          <p:nvPr/>
        </p:nvSpPr>
        <p:spPr>
          <a:xfrm flipH="1">
            <a:off x="8064725" y="4196863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"/>
          <p:cNvSpPr/>
          <p:nvPr/>
        </p:nvSpPr>
        <p:spPr>
          <a:xfrm flipH="1">
            <a:off x="8064725" y="4196863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"/>
          <p:cNvSpPr/>
          <p:nvPr/>
        </p:nvSpPr>
        <p:spPr>
          <a:xfrm flipH="1">
            <a:off x="8604076" y="4196863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/>
          <p:nvPr/>
        </p:nvSpPr>
        <p:spPr>
          <a:xfrm flipH="1">
            <a:off x="8081080" y="4830871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"/>
          <p:cNvSpPr/>
          <p:nvPr/>
        </p:nvSpPr>
        <p:spPr>
          <a:xfrm flipH="1">
            <a:off x="8064725" y="481792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599025" y="624336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"/>
          <p:cNvSpPr/>
          <p:nvPr/>
        </p:nvSpPr>
        <p:spPr>
          <a:xfrm rot="-5400000">
            <a:off x="7243800" y="-832689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-559350" y="711838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"/>
          <p:cNvSpPr/>
          <p:nvPr/>
        </p:nvSpPr>
        <p:spPr>
          <a:xfrm flipH="1">
            <a:off x="4572006" y="4819675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616264" y="1493625"/>
            <a:ext cx="31536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616239" y="586481"/>
            <a:ext cx="3153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9"/>
          <p:cNvSpPr/>
          <p:nvPr/>
        </p:nvSpPr>
        <p:spPr>
          <a:xfrm rot="10800000">
            <a:off x="1090798" y="4495110"/>
            <a:ext cx="1129022" cy="66551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rot="10800000">
            <a:off x="538837" y="3859587"/>
            <a:ext cx="579898" cy="983314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-10355" y="3859587"/>
            <a:ext cx="579898" cy="983314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rot="10800000">
            <a:off x="3617" y="4509014"/>
            <a:ext cx="1101147" cy="635599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rot="10800000">
            <a:off x="-10353" y="4495110"/>
            <a:ext cx="1129088" cy="66551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>
            <a:off x="2233733" y="4521238"/>
            <a:ext cx="1101147" cy="635599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rot="10800000">
            <a:off x="2219829" y="4825057"/>
            <a:ext cx="1129022" cy="665580"/>
          </a:xfrm>
          <a:custGeom>
            <a:avLst/>
            <a:gdLst/>
            <a:ahLst/>
            <a:cxnLst/>
            <a:rect l="l" t="t" r="r" b="b"/>
            <a:pathLst>
              <a:path w="17133" h="10101" extrusionOk="0">
                <a:moveTo>
                  <a:pt x="8588" y="498"/>
                </a:moveTo>
                <a:lnTo>
                  <a:pt x="16498" y="5067"/>
                </a:lnTo>
                <a:lnTo>
                  <a:pt x="8588" y="9635"/>
                </a:lnTo>
                <a:lnTo>
                  <a:pt x="635" y="5067"/>
                </a:lnTo>
                <a:lnTo>
                  <a:pt x="8588" y="498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7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127" y="5236"/>
                </a:cubicBezTo>
                <a:lnTo>
                  <a:pt x="8461" y="10058"/>
                </a:lnTo>
                <a:cubicBezTo>
                  <a:pt x="8503" y="10101"/>
                  <a:pt x="8546" y="10101"/>
                  <a:pt x="8588" y="10101"/>
                </a:cubicBezTo>
                <a:cubicBezTo>
                  <a:pt x="8630" y="10101"/>
                  <a:pt x="8630" y="10101"/>
                  <a:pt x="8672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48" y="4855"/>
                </a:cubicBezTo>
                <a:lnTo>
                  <a:pt x="8672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 rot="10800000">
            <a:off x="-10355" y="4812802"/>
            <a:ext cx="577130" cy="1618847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598895" y="36224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6546600" y="36206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hasCustomPrompt="1"/>
          </p:nvPr>
        </p:nvSpPr>
        <p:spPr>
          <a:xfrm>
            <a:off x="88097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3" hasCustomPrompt="1"/>
          </p:nvPr>
        </p:nvSpPr>
        <p:spPr>
          <a:xfrm>
            <a:off x="2822163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title" idx="4" hasCustomPrompt="1"/>
          </p:nvPr>
        </p:nvSpPr>
        <p:spPr>
          <a:xfrm>
            <a:off x="476704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 idx="5" hasCustomPrompt="1"/>
          </p:nvPr>
        </p:nvSpPr>
        <p:spPr>
          <a:xfrm>
            <a:off x="6714750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711300" y="3275245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2658213" y="3277645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550800" y="3278070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712950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3"/>
          </p:nvPr>
        </p:nvSpPr>
        <p:spPr>
          <a:xfrm>
            <a:off x="2654013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4"/>
          </p:nvPr>
        </p:nvSpPr>
        <p:spPr>
          <a:xfrm>
            <a:off x="4597245" y="3273424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10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 txBox="1">
            <a:spLocks noGrp="1"/>
          </p:cNvSpPr>
          <p:nvPr>
            <p:ph type="title" hasCustomPrompt="1"/>
          </p:nvPr>
        </p:nvSpPr>
        <p:spPr>
          <a:xfrm>
            <a:off x="2501575" y="715793"/>
            <a:ext cx="1814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1"/>
          </p:nvPr>
        </p:nvSpPr>
        <p:spPr>
          <a:xfrm>
            <a:off x="2545713" y="1355618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title" idx="2" hasCustomPrompt="1"/>
          </p:nvPr>
        </p:nvSpPr>
        <p:spPr>
          <a:xfrm>
            <a:off x="2498475" y="2059370"/>
            <a:ext cx="18210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3"/>
          </p:nvPr>
        </p:nvSpPr>
        <p:spPr>
          <a:xfrm>
            <a:off x="2545713" y="2699338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title" idx="4" hasCustomPrompt="1"/>
          </p:nvPr>
        </p:nvSpPr>
        <p:spPr>
          <a:xfrm>
            <a:off x="2518075" y="3402951"/>
            <a:ext cx="1781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5"/>
          </p:nvPr>
        </p:nvSpPr>
        <p:spPr>
          <a:xfrm>
            <a:off x="2545713" y="4042750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1"/>
          <p:cNvGrpSpPr/>
          <p:nvPr/>
        </p:nvGrpSpPr>
        <p:grpSpPr>
          <a:xfrm>
            <a:off x="-535652" y="140801"/>
            <a:ext cx="2190505" cy="5056652"/>
            <a:chOff x="-535652" y="140801"/>
            <a:chExt cx="2190505" cy="5056652"/>
          </a:xfrm>
        </p:grpSpPr>
        <p:sp>
          <p:nvSpPr>
            <p:cNvPr id="483" name="Google Shape;483;p21"/>
            <p:cNvSpPr/>
            <p:nvPr/>
          </p:nvSpPr>
          <p:spPr>
            <a:xfrm flipH="1">
              <a:off x="1077026" y="455141"/>
              <a:ext cx="566590" cy="960929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465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5" y="9761"/>
                  </a:lnTo>
                  <a:lnTo>
                    <a:pt x="465" y="624"/>
                  </a:lnTo>
                  <a:close/>
                  <a:moveTo>
                    <a:pt x="249" y="0"/>
                  </a:moveTo>
                  <a:cubicBezTo>
                    <a:pt x="212" y="0"/>
                    <a:pt x="169" y="11"/>
                    <a:pt x="127" y="32"/>
                  </a:cubicBezTo>
                  <a:cubicBezTo>
                    <a:pt x="42" y="74"/>
                    <a:pt x="0" y="159"/>
                    <a:pt x="42" y="243"/>
                  </a:cubicBezTo>
                  <a:lnTo>
                    <a:pt x="42" y="9846"/>
                  </a:lnTo>
                  <a:cubicBezTo>
                    <a:pt x="42" y="9931"/>
                    <a:pt x="42" y="10015"/>
                    <a:pt x="127" y="10057"/>
                  </a:cubicBezTo>
                  <a:lnTo>
                    <a:pt x="8503" y="14922"/>
                  </a:lnTo>
                  <a:lnTo>
                    <a:pt x="8587" y="14922"/>
                  </a:lnTo>
                  <a:cubicBezTo>
                    <a:pt x="8630" y="14922"/>
                    <a:pt x="8672" y="14922"/>
                    <a:pt x="8714" y="14880"/>
                  </a:cubicBezTo>
                  <a:cubicBezTo>
                    <a:pt x="8757" y="14838"/>
                    <a:pt x="8799" y="14795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714" y="4854"/>
                  </a:cubicBezTo>
                  <a:lnTo>
                    <a:pt x="338" y="32"/>
                  </a:lnTo>
                  <a:cubicBezTo>
                    <a:pt x="317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-1797" y="2317330"/>
              <a:ext cx="1108710" cy="64766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1" y="5023"/>
                  </a:lnTo>
                  <a:lnTo>
                    <a:pt x="8630" y="9592"/>
                  </a:lnTo>
                  <a:lnTo>
                    <a:pt x="677" y="5023"/>
                  </a:lnTo>
                  <a:lnTo>
                    <a:pt x="8630" y="455"/>
                  </a:lnTo>
                  <a:close/>
                  <a:moveTo>
                    <a:pt x="8625" y="0"/>
                  </a:moveTo>
                  <a:cubicBezTo>
                    <a:pt x="8588" y="0"/>
                    <a:pt x="8546" y="11"/>
                    <a:pt x="8503" y="32"/>
                  </a:cubicBezTo>
                  <a:lnTo>
                    <a:pt x="170" y="4854"/>
                  </a:lnTo>
                  <a:cubicBezTo>
                    <a:pt x="1" y="4939"/>
                    <a:pt x="1" y="5150"/>
                    <a:pt x="170" y="5235"/>
                  </a:cubicBezTo>
                  <a:lnTo>
                    <a:pt x="8503" y="10057"/>
                  </a:lnTo>
                  <a:lnTo>
                    <a:pt x="8715" y="10057"/>
                  </a:lnTo>
                  <a:lnTo>
                    <a:pt x="17091" y="5235"/>
                  </a:lnTo>
                  <a:cubicBezTo>
                    <a:pt x="17217" y="5150"/>
                    <a:pt x="17217" y="4939"/>
                    <a:pt x="17091" y="4854"/>
                  </a:cubicBezTo>
                  <a:lnTo>
                    <a:pt x="8715" y="32"/>
                  </a:lnTo>
                  <a:cubicBezTo>
                    <a:pt x="8694" y="11"/>
                    <a:pt x="8662" y="0"/>
                    <a:pt x="8625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907" y="2004061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58"/>
                    <a:pt x="128" y="10100"/>
                  </a:cubicBezTo>
                  <a:lnTo>
                    <a:pt x="8461" y="14922"/>
                  </a:lnTo>
                  <a:lnTo>
                    <a:pt x="8588" y="14922"/>
                  </a:lnTo>
                  <a:cubicBezTo>
                    <a:pt x="8630" y="14922"/>
                    <a:pt x="8673" y="14922"/>
                    <a:pt x="8673" y="14880"/>
                  </a:cubicBezTo>
                  <a:cubicBezTo>
                    <a:pt x="8757" y="14838"/>
                    <a:pt x="8800" y="14796"/>
                    <a:pt x="8800" y="14711"/>
                  </a:cubicBezTo>
                  <a:lnTo>
                    <a:pt x="8800" y="5066"/>
                  </a:lnTo>
                  <a:cubicBezTo>
                    <a:pt x="8800" y="4981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37554" y="2004061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4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81"/>
                    <a:pt x="43" y="5066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7" y="14922"/>
                  </a:cubicBezTo>
                  <a:lnTo>
                    <a:pt x="254" y="14922"/>
                  </a:lnTo>
                  <a:cubicBezTo>
                    <a:pt x="296" y="14922"/>
                    <a:pt x="339" y="14922"/>
                    <a:pt x="339" y="14880"/>
                  </a:cubicBezTo>
                  <a:lnTo>
                    <a:pt x="8715" y="10058"/>
                  </a:lnTo>
                  <a:cubicBezTo>
                    <a:pt x="8757" y="10015"/>
                    <a:pt x="8799" y="9931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715" y="32"/>
                  </a:cubicBez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14558" y="1709207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0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907" y="1693560"/>
              <a:ext cx="1103301" cy="650364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88" y="497"/>
                  </a:moveTo>
                  <a:lnTo>
                    <a:pt x="16499" y="5066"/>
                  </a:lnTo>
                  <a:lnTo>
                    <a:pt x="8588" y="9634"/>
                  </a:lnTo>
                  <a:lnTo>
                    <a:pt x="635" y="5066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4" y="11"/>
                    <a:pt x="8461" y="32"/>
                  </a:cubicBezTo>
                  <a:lnTo>
                    <a:pt x="128" y="4854"/>
                  </a:lnTo>
                  <a:cubicBezTo>
                    <a:pt x="43" y="4896"/>
                    <a:pt x="1" y="4981"/>
                    <a:pt x="1" y="5066"/>
                  </a:cubicBezTo>
                  <a:cubicBezTo>
                    <a:pt x="1" y="5150"/>
                    <a:pt x="43" y="5193"/>
                    <a:pt x="128" y="5235"/>
                  </a:cubicBezTo>
                  <a:lnTo>
                    <a:pt x="8461" y="10057"/>
                  </a:lnTo>
                  <a:cubicBezTo>
                    <a:pt x="8504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673" y="10057"/>
                  </a:cubicBezTo>
                  <a:lnTo>
                    <a:pt x="17049" y="5235"/>
                  </a:lnTo>
                  <a:cubicBezTo>
                    <a:pt x="17091" y="5193"/>
                    <a:pt x="17133" y="5150"/>
                    <a:pt x="17133" y="5066"/>
                  </a:cubicBezTo>
                  <a:cubicBezTo>
                    <a:pt x="17133" y="4981"/>
                    <a:pt x="17091" y="4896"/>
                    <a:pt x="17049" y="4854"/>
                  </a:cubicBezTo>
                  <a:lnTo>
                    <a:pt x="8673" y="32"/>
                  </a:lnTo>
                  <a:cubicBezTo>
                    <a:pt x="8652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59280" y="140801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9645"/>
                  </a:lnTo>
                  <a:lnTo>
                    <a:pt x="16709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-535652" y="162824"/>
              <a:ext cx="1103237" cy="650429"/>
            </a:xfrm>
            <a:custGeom>
              <a:avLst/>
              <a:gdLst/>
              <a:ahLst/>
              <a:cxnLst/>
              <a:rect l="l" t="t" r="r" b="b"/>
              <a:pathLst>
                <a:path w="17133" h="10101" extrusionOk="0">
                  <a:moveTo>
                    <a:pt x="8588" y="498"/>
                  </a:moveTo>
                  <a:lnTo>
                    <a:pt x="16498" y="5067"/>
                  </a:lnTo>
                  <a:lnTo>
                    <a:pt x="8588" y="9635"/>
                  </a:lnTo>
                  <a:lnTo>
                    <a:pt x="635" y="5067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3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7"/>
                  </a:cubicBezTo>
                  <a:cubicBezTo>
                    <a:pt x="1" y="5109"/>
                    <a:pt x="43" y="5193"/>
                    <a:pt x="127" y="5236"/>
                  </a:cubicBezTo>
                  <a:lnTo>
                    <a:pt x="8461" y="10058"/>
                  </a:lnTo>
                  <a:cubicBezTo>
                    <a:pt x="8503" y="10101"/>
                    <a:pt x="8546" y="10101"/>
                    <a:pt x="8588" y="10101"/>
                  </a:cubicBezTo>
                  <a:cubicBezTo>
                    <a:pt x="8630" y="10101"/>
                    <a:pt x="8630" y="10101"/>
                    <a:pt x="8672" y="10058"/>
                  </a:cubicBezTo>
                  <a:lnTo>
                    <a:pt x="17048" y="5236"/>
                  </a:lnTo>
                  <a:cubicBezTo>
                    <a:pt x="17091" y="5193"/>
                    <a:pt x="17133" y="5109"/>
                    <a:pt x="17133" y="5067"/>
                  </a:cubicBezTo>
                  <a:cubicBezTo>
                    <a:pt x="17133" y="4982"/>
                    <a:pt x="17091" y="4897"/>
                    <a:pt x="17048" y="4855"/>
                  </a:cubicBezTo>
                  <a:lnTo>
                    <a:pt x="8672" y="33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40259" y="451429"/>
              <a:ext cx="563950" cy="1581995"/>
            </a:xfrm>
            <a:custGeom>
              <a:avLst/>
              <a:gdLst/>
              <a:ahLst/>
              <a:cxnLst/>
              <a:rect l="l" t="t" r="r" b="b"/>
              <a:pathLst>
                <a:path w="8758" h="24568" extrusionOk="0">
                  <a:moveTo>
                    <a:pt x="424" y="624"/>
                  </a:moveTo>
                  <a:lnTo>
                    <a:pt x="8334" y="5193"/>
                  </a:lnTo>
                  <a:lnTo>
                    <a:pt x="8334" y="23975"/>
                  </a:lnTo>
                  <a:lnTo>
                    <a:pt x="424" y="19406"/>
                  </a:lnTo>
                  <a:lnTo>
                    <a:pt x="424" y="624"/>
                  </a:lnTo>
                  <a:close/>
                  <a:moveTo>
                    <a:pt x="207" y="0"/>
                  </a:moveTo>
                  <a:cubicBezTo>
                    <a:pt x="170" y="0"/>
                    <a:pt x="128" y="11"/>
                    <a:pt x="85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19491"/>
                  </a:lnTo>
                  <a:cubicBezTo>
                    <a:pt x="1" y="19576"/>
                    <a:pt x="43" y="19660"/>
                    <a:pt x="85" y="19702"/>
                  </a:cubicBezTo>
                  <a:lnTo>
                    <a:pt x="8461" y="24567"/>
                  </a:lnTo>
                  <a:lnTo>
                    <a:pt x="8546" y="24567"/>
                  </a:lnTo>
                  <a:cubicBezTo>
                    <a:pt x="8588" y="24567"/>
                    <a:pt x="8630" y="24567"/>
                    <a:pt x="8673" y="24525"/>
                  </a:cubicBezTo>
                  <a:cubicBezTo>
                    <a:pt x="8715" y="24483"/>
                    <a:pt x="8757" y="24440"/>
                    <a:pt x="8757" y="24356"/>
                  </a:cubicBezTo>
                  <a:lnTo>
                    <a:pt x="8757" y="5066"/>
                  </a:lnTo>
                  <a:cubicBezTo>
                    <a:pt x="8757" y="4981"/>
                    <a:pt x="8715" y="4897"/>
                    <a:pt x="8673" y="4854"/>
                  </a:cubicBezTo>
                  <a:lnTo>
                    <a:pt x="297" y="32"/>
                  </a:lnTo>
                  <a:cubicBezTo>
                    <a:pt x="276" y="11"/>
                    <a:pt x="244" y="0"/>
                    <a:pt x="20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32306" y="3275557"/>
              <a:ext cx="569358" cy="960929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85" y="4896"/>
                    <a:pt x="43" y="4939"/>
                    <a:pt x="43" y="5023"/>
                  </a:cubicBezTo>
                  <a:lnTo>
                    <a:pt x="43" y="14668"/>
                  </a:lnTo>
                  <a:cubicBezTo>
                    <a:pt x="0" y="14753"/>
                    <a:pt x="43" y="14837"/>
                    <a:pt x="127" y="14880"/>
                  </a:cubicBezTo>
                  <a:cubicBezTo>
                    <a:pt x="170" y="14880"/>
                    <a:pt x="212" y="14922"/>
                    <a:pt x="254" y="14922"/>
                  </a:cubicBezTo>
                  <a:cubicBezTo>
                    <a:pt x="297" y="14922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799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42" y="116"/>
                    <a:pt x="8799" y="74"/>
                    <a:pt x="8715" y="32"/>
                  </a:cubicBez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9310" y="2977935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1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-7046" y="2964992"/>
              <a:ext cx="1108710" cy="64766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3" y="32"/>
                  </a:cubicBezTo>
                  <a:lnTo>
                    <a:pt x="170" y="4812"/>
                  </a:lnTo>
                  <a:cubicBezTo>
                    <a:pt x="1" y="4897"/>
                    <a:pt x="1" y="5109"/>
                    <a:pt x="170" y="5193"/>
                  </a:cubicBezTo>
                  <a:lnTo>
                    <a:pt x="8503" y="10016"/>
                  </a:lnTo>
                  <a:cubicBezTo>
                    <a:pt x="8546" y="10058"/>
                    <a:pt x="8588" y="10058"/>
                    <a:pt x="8630" y="10058"/>
                  </a:cubicBezTo>
                  <a:lnTo>
                    <a:pt x="8715" y="10058"/>
                  </a:lnTo>
                  <a:lnTo>
                    <a:pt x="17091" y="5235"/>
                  </a:lnTo>
                  <a:cubicBezTo>
                    <a:pt x="17218" y="5151"/>
                    <a:pt x="17218" y="4897"/>
                    <a:pt x="17091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-4341" y="3275557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7" y="5150"/>
                  </a:lnTo>
                  <a:lnTo>
                    <a:pt x="8377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4" y="14880"/>
                    <a:pt x="8546" y="14922"/>
                    <a:pt x="8588" y="14922"/>
                  </a:cubicBezTo>
                  <a:cubicBezTo>
                    <a:pt x="8631" y="14922"/>
                    <a:pt x="8673" y="14880"/>
                    <a:pt x="8673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96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9310" y="4220066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0"/>
                  </a:lnTo>
                  <a:lnTo>
                    <a:pt x="0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-7046" y="4209828"/>
              <a:ext cx="1108710" cy="64766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13"/>
                  </a:moveTo>
                  <a:lnTo>
                    <a:pt x="16541" y="4982"/>
                  </a:lnTo>
                  <a:lnTo>
                    <a:pt x="8630" y="9550"/>
                  </a:lnTo>
                  <a:lnTo>
                    <a:pt x="677" y="4982"/>
                  </a:lnTo>
                  <a:lnTo>
                    <a:pt x="8630" y="413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3" y="32"/>
                  </a:cubicBezTo>
                  <a:lnTo>
                    <a:pt x="170" y="4855"/>
                  </a:lnTo>
                  <a:cubicBezTo>
                    <a:pt x="1" y="4897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15" y="10058"/>
                  </a:lnTo>
                  <a:lnTo>
                    <a:pt x="17091" y="5235"/>
                  </a:lnTo>
                  <a:cubicBezTo>
                    <a:pt x="17218" y="5151"/>
                    <a:pt x="17218" y="4897"/>
                    <a:pt x="17091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48847" y="4547024"/>
              <a:ext cx="1106006" cy="650429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98"/>
                  </a:moveTo>
                  <a:lnTo>
                    <a:pt x="16499" y="5024"/>
                  </a:lnTo>
                  <a:lnTo>
                    <a:pt x="8588" y="9593"/>
                  </a:lnTo>
                  <a:lnTo>
                    <a:pt x="635" y="5024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4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24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461" y="10058"/>
                  </a:lnTo>
                  <a:cubicBezTo>
                    <a:pt x="8504" y="10058"/>
                    <a:pt x="8546" y="10100"/>
                    <a:pt x="8588" y="10100"/>
                  </a:cubicBezTo>
                  <a:cubicBezTo>
                    <a:pt x="8631" y="10100"/>
                    <a:pt x="8673" y="10058"/>
                    <a:pt x="8673" y="10058"/>
                  </a:cubicBezTo>
                  <a:lnTo>
                    <a:pt x="17049" y="5236"/>
                  </a:lnTo>
                  <a:cubicBezTo>
                    <a:pt x="17091" y="5193"/>
                    <a:pt x="17133" y="5109"/>
                    <a:pt x="17176" y="5024"/>
                  </a:cubicBezTo>
                  <a:cubicBezTo>
                    <a:pt x="17133" y="4982"/>
                    <a:pt x="17091" y="4897"/>
                    <a:pt x="17049" y="4855"/>
                  </a:cubicBezTo>
                  <a:lnTo>
                    <a:pt x="8673" y="32"/>
                  </a:lnTo>
                  <a:cubicBezTo>
                    <a:pt x="8652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7516629" y="7576"/>
            <a:ext cx="2151997" cy="5214638"/>
            <a:chOff x="7516629" y="7576"/>
            <a:chExt cx="2151997" cy="5214638"/>
          </a:xfrm>
        </p:grpSpPr>
        <p:sp>
          <p:nvSpPr>
            <p:cNvPr id="500" name="Google Shape;500;p21"/>
            <p:cNvSpPr/>
            <p:nvPr/>
          </p:nvSpPr>
          <p:spPr>
            <a:xfrm>
              <a:off x="7516635" y="4601148"/>
              <a:ext cx="1075999" cy="621066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9645"/>
                  </a:lnTo>
                  <a:lnTo>
                    <a:pt x="16709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7516629" y="2811724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76" y="9645"/>
                  </a:lnTo>
                  <a:lnTo>
                    <a:pt x="16710" y="4823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055981" y="1880158"/>
              <a:ext cx="1075999" cy="621066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10" y="4823"/>
                  </a:moveTo>
                  <a:lnTo>
                    <a:pt x="8334" y="0"/>
                  </a:lnTo>
                  <a:lnTo>
                    <a:pt x="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42329" y="1864446"/>
              <a:ext cx="1103301" cy="650429"/>
            </a:xfrm>
            <a:custGeom>
              <a:avLst/>
              <a:gdLst/>
              <a:ahLst/>
              <a:cxnLst/>
              <a:rect l="l" t="t" r="r" b="b"/>
              <a:pathLst>
                <a:path w="17134" h="10101" extrusionOk="0">
                  <a:moveTo>
                    <a:pt x="8546" y="498"/>
                  </a:moveTo>
                  <a:lnTo>
                    <a:pt x="16499" y="5067"/>
                  </a:lnTo>
                  <a:lnTo>
                    <a:pt x="8546" y="9635"/>
                  </a:lnTo>
                  <a:lnTo>
                    <a:pt x="635" y="5067"/>
                  </a:lnTo>
                  <a:lnTo>
                    <a:pt x="8546" y="498"/>
                  </a:lnTo>
                  <a:close/>
                  <a:moveTo>
                    <a:pt x="8551" y="1"/>
                  </a:moveTo>
                  <a:cubicBezTo>
                    <a:pt x="8514" y="1"/>
                    <a:pt x="8482" y="11"/>
                    <a:pt x="8461" y="33"/>
                  </a:cubicBezTo>
                  <a:lnTo>
                    <a:pt x="85" y="4855"/>
                  </a:lnTo>
                  <a:cubicBezTo>
                    <a:pt x="43" y="4897"/>
                    <a:pt x="1" y="4982"/>
                    <a:pt x="1" y="5067"/>
                  </a:cubicBezTo>
                  <a:cubicBezTo>
                    <a:pt x="1" y="5109"/>
                    <a:pt x="43" y="5193"/>
                    <a:pt x="85" y="5236"/>
                  </a:cubicBezTo>
                  <a:lnTo>
                    <a:pt x="8461" y="10058"/>
                  </a:lnTo>
                  <a:cubicBezTo>
                    <a:pt x="8461" y="10101"/>
                    <a:pt x="8504" y="10101"/>
                    <a:pt x="8546" y="10101"/>
                  </a:cubicBezTo>
                  <a:cubicBezTo>
                    <a:pt x="8588" y="10101"/>
                    <a:pt x="8630" y="10101"/>
                    <a:pt x="8673" y="10058"/>
                  </a:cubicBezTo>
                  <a:lnTo>
                    <a:pt x="17006" y="5236"/>
                  </a:lnTo>
                  <a:cubicBezTo>
                    <a:pt x="17091" y="5193"/>
                    <a:pt x="17133" y="5109"/>
                    <a:pt x="17133" y="5067"/>
                  </a:cubicBezTo>
                  <a:cubicBezTo>
                    <a:pt x="17133" y="4982"/>
                    <a:pt x="17091" y="4897"/>
                    <a:pt x="17006" y="4855"/>
                  </a:cubicBezTo>
                  <a:lnTo>
                    <a:pt x="8673" y="33"/>
                  </a:lnTo>
                  <a:cubicBezTo>
                    <a:pt x="8630" y="11"/>
                    <a:pt x="8588" y="1"/>
                    <a:pt x="8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039636" y="7576"/>
              <a:ext cx="1106006" cy="650429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498" y="5024"/>
                  </a:lnTo>
                  <a:lnTo>
                    <a:pt x="8588" y="9593"/>
                  </a:lnTo>
                  <a:lnTo>
                    <a:pt x="635" y="5024"/>
                  </a:lnTo>
                  <a:lnTo>
                    <a:pt x="8588" y="456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3"/>
                  </a:cubicBezTo>
                  <a:lnTo>
                    <a:pt x="128" y="4855"/>
                  </a:lnTo>
                  <a:cubicBezTo>
                    <a:pt x="43" y="4897"/>
                    <a:pt x="1" y="4940"/>
                    <a:pt x="1" y="5024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461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673" y="10058"/>
                  </a:cubicBezTo>
                  <a:lnTo>
                    <a:pt x="17048" y="5236"/>
                  </a:lnTo>
                  <a:cubicBezTo>
                    <a:pt x="17091" y="5193"/>
                    <a:pt x="17133" y="5109"/>
                    <a:pt x="17175" y="5024"/>
                  </a:cubicBezTo>
                  <a:cubicBezTo>
                    <a:pt x="17133" y="4940"/>
                    <a:pt x="17091" y="4897"/>
                    <a:pt x="17048" y="4855"/>
                  </a:cubicBezTo>
                  <a:lnTo>
                    <a:pt x="8673" y="33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576283" y="7576"/>
              <a:ext cx="569358" cy="960929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5" y="582"/>
                  </a:moveTo>
                  <a:lnTo>
                    <a:pt x="8418" y="5151"/>
                  </a:lnTo>
                  <a:lnTo>
                    <a:pt x="8418" y="14288"/>
                  </a:lnTo>
                  <a:lnTo>
                    <a:pt x="465" y="9720"/>
                  </a:lnTo>
                  <a:lnTo>
                    <a:pt x="465" y="582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85" y="75"/>
                    <a:pt x="42" y="117"/>
                    <a:pt x="42" y="202"/>
                  </a:cubicBezTo>
                  <a:lnTo>
                    <a:pt x="42" y="9847"/>
                  </a:lnTo>
                  <a:cubicBezTo>
                    <a:pt x="0" y="9931"/>
                    <a:pt x="42" y="10016"/>
                    <a:pt x="127" y="10058"/>
                  </a:cubicBezTo>
                  <a:lnTo>
                    <a:pt x="8503" y="14880"/>
                  </a:lnTo>
                  <a:cubicBezTo>
                    <a:pt x="8503" y="14880"/>
                    <a:pt x="8545" y="14880"/>
                    <a:pt x="8587" y="14923"/>
                  </a:cubicBezTo>
                  <a:cubicBezTo>
                    <a:pt x="8630" y="14880"/>
                    <a:pt x="8672" y="14880"/>
                    <a:pt x="8714" y="14880"/>
                  </a:cubicBezTo>
                  <a:cubicBezTo>
                    <a:pt x="8799" y="14838"/>
                    <a:pt x="8841" y="14754"/>
                    <a:pt x="8841" y="14669"/>
                  </a:cubicBezTo>
                  <a:lnTo>
                    <a:pt x="8841" y="5024"/>
                  </a:lnTo>
                  <a:cubicBezTo>
                    <a:pt x="8799" y="4940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7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8039636" y="7576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3"/>
                  </a:cubicBezTo>
                  <a:lnTo>
                    <a:pt x="128" y="4855"/>
                  </a:lnTo>
                  <a:cubicBezTo>
                    <a:pt x="43" y="4897"/>
                    <a:pt x="1" y="4940"/>
                    <a:pt x="1" y="5024"/>
                  </a:cubicBezTo>
                  <a:lnTo>
                    <a:pt x="1" y="14669"/>
                  </a:lnTo>
                  <a:cubicBezTo>
                    <a:pt x="1" y="14754"/>
                    <a:pt x="43" y="14838"/>
                    <a:pt x="128" y="14880"/>
                  </a:cubicBezTo>
                  <a:cubicBezTo>
                    <a:pt x="128" y="14880"/>
                    <a:pt x="170" y="14923"/>
                    <a:pt x="212" y="14923"/>
                  </a:cubicBezTo>
                  <a:cubicBezTo>
                    <a:pt x="254" y="14880"/>
                    <a:pt x="297" y="14880"/>
                    <a:pt x="339" y="14880"/>
                  </a:cubicBezTo>
                  <a:lnTo>
                    <a:pt x="8673" y="10058"/>
                  </a:lnTo>
                  <a:cubicBezTo>
                    <a:pt x="8757" y="10016"/>
                    <a:pt x="8799" y="9931"/>
                    <a:pt x="8799" y="9847"/>
                  </a:cubicBezTo>
                  <a:lnTo>
                    <a:pt x="8799" y="202"/>
                  </a:lnTo>
                  <a:cubicBezTo>
                    <a:pt x="8799" y="117"/>
                    <a:pt x="8757" y="75"/>
                    <a:pt x="8673" y="33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8053287" y="641585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16709" y="4823"/>
                  </a:lnTo>
                  <a:lnTo>
                    <a:pt x="8376" y="1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8036931" y="628642"/>
              <a:ext cx="1108710" cy="64766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70" y="4812"/>
                  </a:lnTo>
                  <a:cubicBezTo>
                    <a:pt x="0" y="4897"/>
                    <a:pt x="0" y="5109"/>
                    <a:pt x="170" y="5193"/>
                  </a:cubicBezTo>
                  <a:lnTo>
                    <a:pt x="8503" y="10016"/>
                  </a:lnTo>
                  <a:cubicBezTo>
                    <a:pt x="8545" y="10058"/>
                    <a:pt x="8588" y="10058"/>
                    <a:pt x="8630" y="10058"/>
                  </a:cubicBezTo>
                  <a:lnTo>
                    <a:pt x="8715" y="10058"/>
                  </a:lnTo>
                  <a:lnTo>
                    <a:pt x="17090" y="5235"/>
                  </a:lnTo>
                  <a:cubicBezTo>
                    <a:pt x="17217" y="5151"/>
                    <a:pt x="17217" y="4897"/>
                    <a:pt x="17090" y="4855"/>
                  </a:cubicBezTo>
                  <a:lnTo>
                    <a:pt x="8715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8039636" y="939207"/>
              <a:ext cx="566654" cy="1581931"/>
            </a:xfrm>
            <a:custGeom>
              <a:avLst/>
              <a:gdLst/>
              <a:ahLst/>
              <a:cxnLst/>
              <a:rect l="l" t="t" r="r" b="b"/>
              <a:pathLst>
                <a:path w="8800" h="24567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23932"/>
                  </a:lnTo>
                  <a:lnTo>
                    <a:pt x="466" y="19364"/>
                  </a:lnTo>
                  <a:lnTo>
                    <a:pt x="466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74"/>
                    <a:pt x="1" y="116"/>
                    <a:pt x="1" y="201"/>
                  </a:cubicBezTo>
                  <a:lnTo>
                    <a:pt x="1" y="19533"/>
                  </a:lnTo>
                  <a:cubicBezTo>
                    <a:pt x="1" y="19618"/>
                    <a:pt x="43" y="19702"/>
                    <a:pt x="128" y="19744"/>
                  </a:cubicBezTo>
                  <a:lnTo>
                    <a:pt x="8461" y="24567"/>
                  </a:lnTo>
                  <a:lnTo>
                    <a:pt x="8588" y="24567"/>
                  </a:lnTo>
                  <a:cubicBezTo>
                    <a:pt x="8630" y="24567"/>
                    <a:pt x="8673" y="24525"/>
                    <a:pt x="8673" y="24525"/>
                  </a:cubicBezTo>
                  <a:cubicBezTo>
                    <a:pt x="8757" y="24482"/>
                    <a:pt x="8799" y="24398"/>
                    <a:pt x="8799" y="24313"/>
                  </a:cubicBezTo>
                  <a:lnTo>
                    <a:pt x="8799" y="5023"/>
                  </a:lnTo>
                  <a:cubicBezTo>
                    <a:pt x="8799" y="4939"/>
                    <a:pt x="8757" y="4896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592563" y="3361958"/>
              <a:ext cx="1076063" cy="62113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6710" y="4823"/>
                  </a:moveTo>
                  <a:lnTo>
                    <a:pt x="8377" y="0"/>
                  </a:lnTo>
                  <a:lnTo>
                    <a:pt x="1" y="4823"/>
                  </a:lnTo>
                  <a:lnTo>
                    <a:pt x="8377" y="9645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042329" y="3106577"/>
              <a:ext cx="566654" cy="1513868"/>
            </a:xfrm>
            <a:custGeom>
              <a:avLst/>
              <a:gdLst/>
              <a:ahLst/>
              <a:cxnLst/>
              <a:rect l="l" t="t" r="r" b="b"/>
              <a:pathLst>
                <a:path w="8800" h="23510" extrusionOk="0">
                  <a:moveTo>
                    <a:pt x="8377" y="625"/>
                  </a:moveTo>
                  <a:lnTo>
                    <a:pt x="8377" y="18307"/>
                  </a:lnTo>
                  <a:lnTo>
                    <a:pt x="424" y="22875"/>
                  </a:lnTo>
                  <a:lnTo>
                    <a:pt x="424" y="5193"/>
                  </a:lnTo>
                  <a:lnTo>
                    <a:pt x="8377" y="625"/>
                  </a:lnTo>
                  <a:close/>
                  <a:moveTo>
                    <a:pt x="8551" y="1"/>
                  </a:moveTo>
                  <a:cubicBezTo>
                    <a:pt x="8514" y="1"/>
                    <a:pt x="8482" y="11"/>
                    <a:pt x="8461" y="32"/>
                  </a:cubicBezTo>
                  <a:lnTo>
                    <a:pt x="85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3298"/>
                  </a:lnTo>
                  <a:cubicBezTo>
                    <a:pt x="1" y="23383"/>
                    <a:pt x="43" y="23468"/>
                    <a:pt x="85" y="23510"/>
                  </a:cubicBezTo>
                  <a:lnTo>
                    <a:pt x="212" y="23510"/>
                  </a:lnTo>
                  <a:cubicBezTo>
                    <a:pt x="255" y="23510"/>
                    <a:pt x="297" y="23468"/>
                    <a:pt x="297" y="23468"/>
                  </a:cubicBezTo>
                  <a:lnTo>
                    <a:pt x="8673" y="18645"/>
                  </a:lnTo>
                  <a:cubicBezTo>
                    <a:pt x="8757" y="18603"/>
                    <a:pt x="8800" y="18518"/>
                    <a:pt x="8800" y="18476"/>
                  </a:cubicBezTo>
                  <a:lnTo>
                    <a:pt x="8800" y="244"/>
                  </a:lnTo>
                  <a:cubicBezTo>
                    <a:pt x="8800" y="159"/>
                    <a:pt x="8757" y="75"/>
                    <a:pt x="8673" y="32"/>
                  </a:cubicBezTo>
                  <a:cubicBezTo>
                    <a:pt x="8630" y="11"/>
                    <a:pt x="8588" y="1"/>
                    <a:pt x="8551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042329" y="4280582"/>
              <a:ext cx="1103301" cy="650429"/>
            </a:xfrm>
            <a:custGeom>
              <a:avLst/>
              <a:gdLst/>
              <a:ahLst/>
              <a:cxnLst/>
              <a:rect l="l" t="t" r="r" b="b"/>
              <a:pathLst>
                <a:path w="17134" h="10101" extrusionOk="0">
                  <a:moveTo>
                    <a:pt x="8546" y="498"/>
                  </a:moveTo>
                  <a:lnTo>
                    <a:pt x="16499" y="5024"/>
                  </a:lnTo>
                  <a:lnTo>
                    <a:pt x="8546" y="9593"/>
                  </a:lnTo>
                  <a:lnTo>
                    <a:pt x="635" y="5024"/>
                  </a:lnTo>
                  <a:lnTo>
                    <a:pt x="8546" y="498"/>
                  </a:lnTo>
                  <a:close/>
                  <a:moveTo>
                    <a:pt x="8551" y="1"/>
                  </a:moveTo>
                  <a:cubicBezTo>
                    <a:pt x="8514" y="1"/>
                    <a:pt x="8482" y="11"/>
                    <a:pt x="8461" y="32"/>
                  </a:cubicBezTo>
                  <a:lnTo>
                    <a:pt x="85" y="4855"/>
                  </a:lnTo>
                  <a:cubicBezTo>
                    <a:pt x="43" y="4897"/>
                    <a:pt x="1" y="4982"/>
                    <a:pt x="1" y="5024"/>
                  </a:cubicBezTo>
                  <a:cubicBezTo>
                    <a:pt x="1" y="5109"/>
                    <a:pt x="43" y="5193"/>
                    <a:pt x="85" y="5236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0" y="10058"/>
                    <a:pt x="8673" y="10058"/>
                  </a:cubicBezTo>
                  <a:lnTo>
                    <a:pt x="17006" y="5236"/>
                  </a:lnTo>
                  <a:cubicBezTo>
                    <a:pt x="17091" y="5193"/>
                    <a:pt x="17133" y="5109"/>
                    <a:pt x="17133" y="5024"/>
                  </a:cubicBezTo>
                  <a:cubicBezTo>
                    <a:pt x="17133" y="4982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0" y="11"/>
                    <a:pt x="8588" y="1"/>
                    <a:pt x="8551" y="1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578976" y="2175011"/>
              <a:ext cx="566654" cy="1513868"/>
            </a:xfrm>
            <a:custGeom>
              <a:avLst/>
              <a:gdLst/>
              <a:ahLst/>
              <a:cxnLst/>
              <a:rect l="l" t="t" r="r" b="b"/>
              <a:pathLst>
                <a:path w="8800" h="23510" extrusionOk="0">
                  <a:moveTo>
                    <a:pt x="8376" y="624"/>
                  </a:moveTo>
                  <a:lnTo>
                    <a:pt x="8376" y="18306"/>
                  </a:lnTo>
                  <a:lnTo>
                    <a:pt x="466" y="22875"/>
                  </a:lnTo>
                  <a:lnTo>
                    <a:pt x="466" y="5193"/>
                  </a:lnTo>
                  <a:lnTo>
                    <a:pt x="8376" y="624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81"/>
                    <a:pt x="0" y="5066"/>
                  </a:cubicBezTo>
                  <a:lnTo>
                    <a:pt x="0" y="23256"/>
                  </a:lnTo>
                  <a:cubicBezTo>
                    <a:pt x="0" y="23340"/>
                    <a:pt x="43" y="23425"/>
                    <a:pt x="127" y="23467"/>
                  </a:cubicBezTo>
                  <a:cubicBezTo>
                    <a:pt x="127" y="23467"/>
                    <a:pt x="170" y="23510"/>
                    <a:pt x="212" y="23510"/>
                  </a:cubicBezTo>
                  <a:cubicBezTo>
                    <a:pt x="254" y="23510"/>
                    <a:pt x="296" y="23467"/>
                    <a:pt x="339" y="23467"/>
                  </a:cubicBezTo>
                  <a:lnTo>
                    <a:pt x="8672" y="18645"/>
                  </a:lnTo>
                  <a:cubicBezTo>
                    <a:pt x="8757" y="18603"/>
                    <a:pt x="8799" y="18518"/>
                    <a:pt x="8799" y="18433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1"/>
          <p:cNvSpPr txBox="1">
            <a:spLocks noGrp="1"/>
          </p:cNvSpPr>
          <p:nvPr>
            <p:ph type="title" idx="6" hasCustomPrompt="1"/>
          </p:nvPr>
        </p:nvSpPr>
        <p:spPr>
          <a:xfrm>
            <a:off x="4824725" y="715793"/>
            <a:ext cx="18210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21"/>
          <p:cNvSpPr txBox="1">
            <a:spLocks noGrp="1"/>
          </p:cNvSpPr>
          <p:nvPr>
            <p:ph type="subTitle" idx="7"/>
          </p:nvPr>
        </p:nvSpPr>
        <p:spPr>
          <a:xfrm>
            <a:off x="4871788" y="1355618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1"/>
          <p:cNvSpPr txBox="1">
            <a:spLocks noGrp="1"/>
          </p:cNvSpPr>
          <p:nvPr>
            <p:ph type="title" idx="8" hasCustomPrompt="1"/>
          </p:nvPr>
        </p:nvSpPr>
        <p:spPr>
          <a:xfrm>
            <a:off x="4824725" y="2059375"/>
            <a:ext cx="18210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1"/>
          <p:cNvSpPr txBox="1">
            <a:spLocks noGrp="1"/>
          </p:cNvSpPr>
          <p:nvPr>
            <p:ph type="subTitle" idx="9"/>
          </p:nvPr>
        </p:nvSpPr>
        <p:spPr>
          <a:xfrm>
            <a:off x="4871788" y="2699338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1"/>
          <p:cNvSpPr txBox="1">
            <a:spLocks noGrp="1"/>
          </p:cNvSpPr>
          <p:nvPr>
            <p:ph type="title" idx="13" hasCustomPrompt="1"/>
          </p:nvPr>
        </p:nvSpPr>
        <p:spPr>
          <a:xfrm>
            <a:off x="4824725" y="3402950"/>
            <a:ext cx="18210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4"/>
          </p:nvPr>
        </p:nvSpPr>
        <p:spPr>
          <a:xfrm>
            <a:off x="4871788" y="4042750"/>
            <a:ext cx="17265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1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12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"/>
          <p:cNvSpPr/>
          <p:nvPr/>
        </p:nvSpPr>
        <p:spPr>
          <a:xfrm>
            <a:off x="7506708" y="3890832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3"/>
          <p:cNvSpPr/>
          <p:nvPr/>
        </p:nvSpPr>
        <p:spPr>
          <a:xfrm rot="10800000">
            <a:off x="519556" y="621670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2378400" y="688679"/>
            <a:ext cx="43872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3098550" y="1340975"/>
            <a:ext cx="2946900" cy="9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2" name="Google Shape;542;p23"/>
          <p:cNvSpPr txBox="1"/>
          <p:nvPr/>
        </p:nvSpPr>
        <p:spPr>
          <a:xfrm>
            <a:off x="299760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/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endParaRPr sz="1000">
              <a:solidFill>
                <a:schemeClr val="accent3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3" name="Google Shape;543;p23"/>
          <p:cNvSpPr/>
          <p:nvPr/>
        </p:nvSpPr>
        <p:spPr>
          <a:xfrm rot="10800000">
            <a:off x="519556" y="3578965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3"/>
          <p:cNvSpPr/>
          <p:nvPr/>
        </p:nvSpPr>
        <p:spPr>
          <a:xfrm rot="10800000">
            <a:off x="-9028" y="9688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3"/>
          <p:cNvSpPr/>
          <p:nvPr/>
        </p:nvSpPr>
        <p:spPr>
          <a:xfrm rot="10800000">
            <a:off x="522043" y="-302657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"/>
          <p:cNvSpPr/>
          <p:nvPr/>
        </p:nvSpPr>
        <p:spPr>
          <a:xfrm rot="10800000">
            <a:off x="535911" y="558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3"/>
          <p:cNvSpPr/>
          <p:nvPr/>
        </p:nvSpPr>
        <p:spPr>
          <a:xfrm rot="10800000" flipH="1">
            <a:off x="-5765" y="-302657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958" y="3268353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-18063" y="3578980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3"/>
          <p:cNvSpPr/>
          <p:nvPr/>
        </p:nvSpPr>
        <p:spPr>
          <a:xfrm flipH="1">
            <a:off x="509744" y="3578980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 rot="10800000">
            <a:off x="535912" y="42181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7515733" y="933514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8068003" y="3573659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8048982" y="3884286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7517815" y="45327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3"/>
          <p:cNvSpPr/>
          <p:nvPr/>
        </p:nvSpPr>
        <p:spPr>
          <a:xfrm flipH="1">
            <a:off x="8576790" y="3884286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3"/>
          <p:cNvSpPr/>
          <p:nvPr/>
        </p:nvSpPr>
        <p:spPr>
          <a:xfrm rot="10800000">
            <a:off x="8067043" y="1270680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3"/>
          <p:cNvSpPr/>
          <p:nvPr/>
        </p:nvSpPr>
        <p:spPr>
          <a:xfrm rot="10800000">
            <a:off x="8598113" y="-812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3"/>
          <p:cNvSpPr/>
          <p:nvPr/>
        </p:nvSpPr>
        <p:spPr>
          <a:xfrm rot="10800000" flipH="1">
            <a:off x="8070305" y="-812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7532089" y="320873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/>
          <p:nvPr/>
        </p:nvSpPr>
        <p:spPr>
          <a:xfrm rot="10800000">
            <a:off x="1611911" y="558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6447065" y="45327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13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2080525" y="1708975"/>
            <a:ext cx="4983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4"/>
          <p:cNvSpPr txBox="1">
            <a:spLocks noGrp="1"/>
          </p:cNvSpPr>
          <p:nvPr>
            <p:ph type="subTitle" idx="1"/>
          </p:nvPr>
        </p:nvSpPr>
        <p:spPr>
          <a:xfrm>
            <a:off x="2500400" y="2848100"/>
            <a:ext cx="41433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66" name="Google Shape;566;p24"/>
          <p:cNvGrpSpPr/>
          <p:nvPr/>
        </p:nvGrpSpPr>
        <p:grpSpPr>
          <a:xfrm>
            <a:off x="8335004" y="673707"/>
            <a:ext cx="1363156" cy="3796104"/>
            <a:chOff x="8335004" y="673707"/>
            <a:chExt cx="1363156" cy="3796104"/>
          </a:xfrm>
        </p:grpSpPr>
        <p:sp>
          <p:nvSpPr>
            <p:cNvPr id="567" name="Google Shape;567;p24"/>
            <p:cNvSpPr/>
            <p:nvPr/>
          </p:nvSpPr>
          <p:spPr>
            <a:xfrm rot="3599928">
              <a:off x="8334968" y="1165216"/>
              <a:ext cx="1076001" cy="621132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0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8595560" y="3211260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1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8594886" y="2245655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58"/>
                    <a:pt x="128" y="10100"/>
                  </a:cubicBezTo>
                  <a:lnTo>
                    <a:pt x="8461" y="14922"/>
                  </a:lnTo>
                  <a:lnTo>
                    <a:pt x="8588" y="14922"/>
                  </a:lnTo>
                  <a:cubicBezTo>
                    <a:pt x="8630" y="14922"/>
                    <a:pt x="8673" y="14922"/>
                    <a:pt x="8673" y="14880"/>
                  </a:cubicBezTo>
                  <a:cubicBezTo>
                    <a:pt x="8757" y="14838"/>
                    <a:pt x="8800" y="14796"/>
                    <a:pt x="8800" y="14711"/>
                  </a:cubicBezTo>
                  <a:lnTo>
                    <a:pt x="8800" y="5066"/>
                  </a:lnTo>
                  <a:cubicBezTo>
                    <a:pt x="8800" y="4981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8594923" y="673707"/>
              <a:ext cx="1103237" cy="650429"/>
            </a:xfrm>
            <a:custGeom>
              <a:avLst/>
              <a:gdLst/>
              <a:ahLst/>
              <a:cxnLst/>
              <a:rect l="l" t="t" r="r" b="b"/>
              <a:pathLst>
                <a:path w="17133" h="10101" extrusionOk="0">
                  <a:moveTo>
                    <a:pt x="8588" y="498"/>
                  </a:moveTo>
                  <a:lnTo>
                    <a:pt x="16498" y="5067"/>
                  </a:lnTo>
                  <a:lnTo>
                    <a:pt x="8588" y="9635"/>
                  </a:lnTo>
                  <a:lnTo>
                    <a:pt x="635" y="5067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3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7"/>
                  </a:cubicBezTo>
                  <a:cubicBezTo>
                    <a:pt x="1" y="5109"/>
                    <a:pt x="43" y="5193"/>
                    <a:pt x="127" y="5236"/>
                  </a:cubicBezTo>
                  <a:lnTo>
                    <a:pt x="8461" y="10058"/>
                  </a:lnTo>
                  <a:cubicBezTo>
                    <a:pt x="8503" y="10101"/>
                    <a:pt x="8546" y="10101"/>
                    <a:pt x="8588" y="10101"/>
                  </a:cubicBezTo>
                  <a:cubicBezTo>
                    <a:pt x="8630" y="10101"/>
                    <a:pt x="8630" y="10101"/>
                    <a:pt x="8672" y="10058"/>
                  </a:cubicBezTo>
                  <a:lnTo>
                    <a:pt x="17048" y="5236"/>
                  </a:lnTo>
                  <a:cubicBezTo>
                    <a:pt x="17091" y="5193"/>
                    <a:pt x="17133" y="5109"/>
                    <a:pt x="17133" y="5067"/>
                  </a:cubicBezTo>
                  <a:cubicBezTo>
                    <a:pt x="17133" y="4982"/>
                    <a:pt x="17091" y="4897"/>
                    <a:pt x="17048" y="4855"/>
                  </a:cubicBezTo>
                  <a:lnTo>
                    <a:pt x="8672" y="33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8589638" y="3508882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7" y="5150"/>
                  </a:lnTo>
                  <a:lnTo>
                    <a:pt x="8377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4" y="14880"/>
                    <a:pt x="8546" y="14922"/>
                    <a:pt x="8588" y="14922"/>
                  </a:cubicBezTo>
                  <a:cubicBezTo>
                    <a:pt x="8631" y="14922"/>
                    <a:pt x="8673" y="14880"/>
                    <a:pt x="8673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96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8600268" y="1942532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0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rgbClr val="31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4"/>
          <p:cNvGrpSpPr/>
          <p:nvPr/>
        </p:nvGrpSpPr>
        <p:grpSpPr>
          <a:xfrm flipH="1">
            <a:off x="-562771" y="673707"/>
            <a:ext cx="1363156" cy="3796104"/>
            <a:chOff x="8335004" y="673707"/>
            <a:chExt cx="1363156" cy="3796104"/>
          </a:xfrm>
        </p:grpSpPr>
        <p:sp>
          <p:nvSpPr>
            <p:cNvPr id="574" name="Google Shape;574;p24"/>
            <p:cNvSpPr/>
            <p:nvPr/>
          </p:nvSpPr>
          <p:spPr>
            <a:xfrm rot="3599928">
              <a:off x="8334968" y="1165216"/>
              <a:ext cx="1076001" cy="621132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0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595560" y="3211260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1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8594886" y="2245655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58"/>
                    <a:pt x="128" y="10100"/>
                  </a:cubicBezTo>
                  <a:lnTo>
                    <a:pt x="8461" y="14922"/>
                  </a:lnTo>
                  <a:lnTo>
                    <a:pt x="8588" y="14922"/>
                  </a:lnTo>
                  <a:cubicBezTo>
                    <a:pt x="8630" y="14922"/>
                    <a:pt x="8673" y="14922"/>
                    <a:pt x="8673" y="14880"/>
                  </a:cubicBezTo>
                  <a:cubicBezTo>
                    <a:pt x="8757" y="14838"/>
                    <a:pt x="8800" y="14796"/>
                    <a:pt x="8800" y="14711"/>
                  </a:cubicBezTo>
                  <a:lnTo>
                    <a:pt x="8800" y="5066"/>
                  </a:lnTo>
                  <a:cubicBezTo>
                    <a:pt x="8800" y="4981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8594923" y="673707"/>
              <a:ext cx="1103237" cy="650429"/>
            </a:xfrm>
            <a:custGeom>
              <a:avLst/>
              <a:gdLst/>
              <a:ahLst/>
              <a:cxnLst/>
              <a:rect l="l" t="t" r="r" b="b"/>
              <a:pathLst>
                <a:path w="17133" h="10101" extrusionOk="0">
                  <a:moveTo>
                    <a:pt x="8588" y="498"/>
                  </a:moveTo>
                  <a:lnTo>
                    <a:pt x="16498" y="5067"/>
                  </a:lnTo>
                  <a:lnTo>
                    <a:pt x="8588" y="9635"/>
                  </a:lnTo>
                  <a:lnTo>
                    <a:pt x="635" y="5067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3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7"/>
                  </a:cubicBezTo>
                  <a:cubicBezTo>
                    <a:pt x="1" y="5109"/>
                    <a:pt x="43" y="5193"/>
                    <a:pt x="127" y="5236"/>
                  </a:cubicBezTo>
                  <a:lnTo>
                    <a:pt x="8461" y="10058"/>
                  </a:lnTo>
                  <a:cubicBezTo>
                    <a:pt x="8503" y="10101"/>
                    <a:pt x="8546" y="10101"/>
                    <a:pt x="8588" y="10101"/>
                  </a:cubicBezTo>
                  <a:cubicBezTo>
                    <a:pt x="8630" y="10101"/>
                    <a:pt x="8630" y="10101"/>
                    <a:pt x="8672" y="10058"/>
                  </a:cubicBezTo>
                  <a:lnTo>
                    <a:pt x="17048" y="5236"/>
                  </a:lnTo>
                  <a:cubicBezTo>
                    <a:pt x="17091" y="5193"/>
                    <a:pt x="17133" y="5109"/>
                    <a:pt x="17133" y="5067"/>
                  </a:cubicBezTo>
                  <a:cubicBezTo>
                    <a:pt x="17133" y="4982"/>
                    <a:pt x="17091" y="4897"/>
                    <a:pt x="17048" y="4855"/>
                  </a:cubicBezTo>
                  <a:lnTo>
                    <a:pt x="8672" y="33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rgbClr val="1A1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8589638" y="3508882"/>
              <a:ext cx="566654" cy="960929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7" y="5150"/>
                  </a:lnTo>
                  <a:lnTo>
                    <a:pt x="8377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4" y="14880"/>
                    <a:pt x="8546" y="14922"/>
                    <a:pt x="8588" y="14922"/>
                  </a:cubicBezTo>
                  <a:cubicBezTo>
                    <a:pt x="8631" y="14922"/>
                    <a:pt x="8673" y="14880"/>
                    <a:pt x="8673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96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8600268" y="1942532"/>
              <a:ext cx="1075999" cy="62113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0"/>
                  </a:moveTo>
                  <a:lnTo>
                    <a:pt x="0" y="4823"/>
                  </a:lnTo>
                  <a:lnTo>
                    <a:pt x="8376" y="9645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6" r:id="rId6"/>
    <p:sldLayoutId id="2147483667" r:id="rId7"/>
    <p:sldLayoutId id="2147483669" r:id="rId8"/>
    <p:sldLayoutId id="2147483670" r:id="rId9"/>
    <p:sldLayoutId id="2147483672" r:id="rId10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1237533" y="1555849"/>
            <a:ext cx="6882064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BÁO CÁO THỰC TẬP </a:t>
            </a:r>
            <a:br>
              <a:rPr lang="en-US" dirty="0"/>
            </a:br>
            <a:r>
              <a:rPr lang="en-US" dirty="0"/>
              <a:t>TỐT NGHIỆP</a:t>
            </a:r>
            <a:endParaRPr dirty="0"/>
          </a:p>
        </p:txBody>
      </p:sp>
      <p:sp>
        <p:nvSpPr>
          <p:cNvPr id="597" name="Google Shape;597;p29"/>
          <p:cNvSpPr txBox="1">
            <a:spLocks noGrp="1"/>
          </p:cNvSpPr>
          <p:nvPr>
            <p:ph type="subTitle" idx="1"/>
          </p:nvPr>
        </p:nvSpPr>
        <p:spPr>
          <a:xfrm>
            <a:off x="3095986" y="9770"/>
            <a:ext cx="6048014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TR</a:t>
            </a:r>
            <a:r>
              <a:rPr lang="vi-VN" sz="1800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ỜNG ĐẠI HỌC S</a:t>
            </a:r>
            <a:r>
              <a:rPr lang="vi-VN" sz="1800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PHẠM – ĐẠI HỌC ĐÀ NẴNG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KHOA TIN HỌC</a:t>
            </a:r>
            <a:endParaRPr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" name="Google Shape;597;p29">
            <a:extLst>
              <a:ext uri="{FF2B5EF4-FFF2-40B4-BE49-F238E27FC236}">
                <a16:creationId xmlns:a16="http://schemas.microsoft.com/office/drawing/2014/main" id="{4AA38484-F0DB-47AE-B8FC-DB68AE80EB8D}"/>
              </a:ext>
            </a:extLst>
          </p:cNvPr>
          <p:cNvSpPr txBox="1">
            <a:spLocks/>
          </p:cNvSpPr>
          <p:nvPr/>
        </p:nvSpPr>
        <p:spPr>
          <a:xfrm>
            <a:off x="0" y="4036348"/>
            <a:ext cx="5555152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14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Sinh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viên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thực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hiện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: Phan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Đinh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Thiên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Phúc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l"/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Lớp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: 16CNTT1</a:t>
            </a:r>
          </a:p>
          <a:p>
            <a:pPr marL="0" indent="0" algn="l"/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Giảng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viên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h</a:t>
            </a:r>
            <a:r>
              <a:rPr lang="vi-VN" sz="1800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ớng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dẫn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TS.Nguyễn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Trần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Quốc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Vinh</a:t>
            </a:r>
            <a:endParaRPr lang="vi-VN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8" name="Google Shape;596;p29">
            <a:extLst>
              <a:ext uri="{FF2B5EF4-FFF2-40B4-BE49-F238E27FC236}">
                <a16:creationId xmlns:a16="http://schemas.microsoft.com/office/drawing/2014/main" id="{A8DFD842-5D95-49CD-91A9-DA8C6559954E}"/>
              </a:ext>
            </a:extLst>
          </p:cNvPr>
          <p:cNvSpPr txBox="1">
            <a:spLocks/>
          </p:cNvSpPr>
          <p:nvPr/>
        </p:nvSpPr>
        <p:spPr>
          <a:xfrm>
            <a:off x="501888" y="2712003"/>
            <a:ext cx="8353353" cy="73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ĐỀ TÀI: XÂY DỰNG WEBSITE BÁN HÀNG ĐIỆN TỬ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/>
      <p:bldP spid="597" grpId="0" build="p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Phân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tích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47B7137-9E56-4302-B9E1-1D4D9097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572701"/>
            <a:ext cx="7470775" cy="39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Use case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quát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- Admin</a:t>
            </a:r>
          </a:p>
        </p:txBody>
      </p:sp>
      <p:pic>
        <p:nvPicPr>
          <p:cNvPr id="4101" name="Hình ảnh 1">
            <a:extLst>
              <a:ext uri="{FF2B5EF4-FFF2-40B4-BE49-F238E27FC236}">
                <a16:creationId xmlns:a16="http://schemas.microsoft.com/office/drawing/2014/main" id="{41CAB8D8-B41B-4C68-8504-76858905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914400"/>
            <a:ext cx="6101897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DA6DDF32-D8E7-4CDC-9F4F-9396E535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33" y="993614"/>
            <a:ext cx="5160963" cy="3913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6F7D9A-FF83-46B7-ACB3-D4125112D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4FFCEB-9D5D-4ACE-829A-E54AFE8E7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C24E28A-2C9D-4AF2-A5A9-FB0D5EFA8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Phân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tích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47B7137-9E56-4302-B9E1-1D4D9097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572700"/>
            <a:ext cx="7470775" cy="336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Biểu</a:t>
            </a: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đồ</a:t>
            </a: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hoạt</a:t>
            </a: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động</a:t>
            </a: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mua</a:t>
            </a: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GB" sz="1400" b="1" kern="0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endParaRPr lang="en-US" sz="1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FA2B589B-D475-4A84-9182-7B6EB807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84" y="1052284"/>
            <a:ext cx="6382202" cy="391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8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Công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nghệ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Laravel Logo PNG Transparent &amp; SVG Vector - Freebie Supply">
            <a:extLst>
              <a:ext uri="{FF2B5EF4-FFF2-40B4-BE49-F238E27FC236}">
                <a16:creationId xmlns:a16="http://schemas.microsoft.com/office/drawing/2014/main" id="{26620794-19AC-4D94-A723-E990C7E4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22" y="1328057"/>
            <a:ext cx="2131785" cy="21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ySQL là gì? Tầm quan trọng của MySQL server - TinoHost Blog">
            <a:extLst>
              <a:ext uri="{FF2B5EF4-FFF2-40B4-BE49-F238E27FC236}">
                <a16:creationId xmlns:a16="http://schemas.microsoft.com/office/drawing/2014/main" id="{28D4822C-1C2B-44BF-A195-6B40E890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22" y="1328057"/>
            <a:ext cx="3934278" cy="21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5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Công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nghệ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073BC8E-7274-450A-96FC-31FD9714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572700"/>
            <a:ext cx="7470775" cy="423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do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lựa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chọn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Laravel Framework:</a:t>
            </a:r>
          </a:p>
          <a:p>
            <a:pPr marL="571500" lvl="2" indent="-171450" eaLnBrk="1" hangingPunct="1">
              <a:lnSpc>
                <a:spcPct val="150000"/>
              </a:lnSpc>
              <a:defRPr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Laravel Framework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MVC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đối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tượng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OOP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rấ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tốt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571500" lvl="2" indent="-171450" eaLnBrk="1" hangingPunct="1">
              <a:lnSpc>
                <a:spcPct val="150000"/>
              </a:lnSpc>
              <a:defRPr/>
            </a:pP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400050" lvl="2" indent="0" eaLnBrk="1" hangingPunct="1">
              <a:lnSpc>
                <a:spcPct val="150000"/>
              </a:lnSpc>
              <a:buNone/>
              <a:defRPr/>
            </a:pPr>
            <a:endParaRPr lang="en-US" sz="6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FFCFBB-448E-4718-A4D8-EB566B78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621064"/>
            <a:ext cx="6854824" cy="343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Công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nghệ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073BC8E-7274-450A-96FC-31FD9714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659785"/>
            <a:ext cx="7470775" cy="423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do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lựa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chọn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Laravel Framework:</a:t>
            </a:r>
          </a:p>
          <a:p>
            <a:pPr marL="571500" lvl="2" indent="-171450" eaLnBrk="1" hangingPunct="1">
              <a:lnSpc>
                <a:spcPct val="150000"/>
              </a:lnSpc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Artisan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ra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tệp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MVC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chóng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0" lvl="2" indent="-171450" eaLnBrk="1" hangingPunct="1">
              <a:lnSpc>
                <a:spcPct val="150000"/>
              </a:lnSpc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Eloquent ORM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thao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sở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0" lvl="2" indent="-171450" eaLnBrk="1" hangingPunct="1">
              <a:lnSpc>
                <a:spcPct val="150000"/>
              </a:lnSpc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templating engine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tốt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Blade Template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bố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cúc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trúc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trang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view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ở view</a:t>
            </a:r>
          </a:p>
          <a:p>
            <a:pPr marL="571500" lvl="2" indent="-171450" eaLnBrk="1" hangingPunct="1">
              <a:lnSpc>
                <a:spcPct val="150000"/>
              </a:lnSpc>
              <a:defRPr/>
            </a:pP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400050" lvl="2" indent="0" eaLnBrk="1" hangingPunct="1">
              <a:lnSpc>
                <a:spcPct val="150000"/>
              </a:lnSpc>
              <a:buNone/>
              <a:defRPr/>
            </a:pPr>
            <a:endParaRPr lang="en-US" sz="6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6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776;p42">
            <a:extLst>
              <a:ext uri="{FF2B5EF4-FFF2-40B4-BE49-F238E27FC236}">
                <a16:creationId xmlns:a16="http://schemas.microsoft.com/office/drawing/2014/main" id="{A3BE326B-7FD1-4D64-99AF-E2AE6547C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KẾT QUẢ THỰC HIỆN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41" name="Google Shape;779;p42">
            <a:extLst>
              <a:ext uri="{FF2B5EF4-FFF2-40B4-BE49-F238E27FC236}">
                <a16:creationId xmlns:a16="http://schemas.microsoft.com/office/drawing/2014/main" id="{5292FE47-4120-41AD-AD86-5CDDE06968C9}"/>
              </a:ext>
            </a:extLst>
          </p:cNvPr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8" descr="Hình ảnh có liên quan">
            <a:extLst>
              <a:ext uri="{FF2B5EF4-FFF2-40B4-BE49-F238E27FC236}">
                <a16:creationId xmlns:a16="http://schemas.microsoft.com/office/drawing/2014/main" id="{7D420206-C33B-49D4-BA2E-5553885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4" y="572700"/>
            <a:ext cx="7021471" cy="41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-275772" y="1832007"/>
            <a:ext cx="9695543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 Condensed" panose="020B0604020202020204" charset="0"/>
                <a:ea typeface="Roboto Condensed" panose="020B0604020202020204" charset="0"/>
              </a:rPr>
              <a:t>4. </a:t>
            </a:r>
            <a:r>
              <a:rPr lang="en-US" sz="4000" dirty="0">
                <a:latin typeface="Roboto Condensed" panose="020B0604020202020204" charset="0"/>
                <a:ea typeface="Roboto Condensed" panose="020B0604020202020204" charset="0"/>
              </a:rPr>
              <a:t>KẾT LUẬN VÀ H</a:t>
            </a:r>
            <a:r>
              <a:rPr lang="vi-VN" sz="4000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4000" dirty="0">
                <a:latin typeface="Roboto Condensed" panose="020B0604020202020204" charset="0"/>
                <a:ea typeface="Roboto Condensed" panose="020B0604020202020204" charset="0"/>
              </a:rPr>
              <a:t>ỚNG PHÁT TRIỂN</a:t>
            </a:r>
            <a:endParaRPr sz="4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748050" y="2743103"/>
            <a:ext cx="164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E116B30-1037-4257-B1E8-0E7FA801E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9"/>
          <p:cNvSpPr txBox="1">
            <a:spLocks noGrp="1"/>
          </p:cNvSpPr>
          <p:nvPr>
            <p:ph type="title"/>
          </p:nvPr>
        </p:nvSpPr>
        <p:spPr>
          <a:xfrm>
            <a:off x="390754" y="55580"/>
            <a:ext cx="490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Kết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quả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đạt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ợc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55" name="Google Shape;1255;p59"/>
          <p:cNvSpPr txBox="1">
            <a:spLocks noGrp="1"/>
          </p:cNvSpPr>
          <p:nvPr>
            <p:ph type="subTitle" idx="1"/>
          </p:nvPr>
        </p:nvSpPr>
        <p:spPr>
          <a:xfrm>
            <a:off x="478618" y="929053"/>
            <a:ext cx="4964239" cy="23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đã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ợc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môt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môi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tr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ờng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mua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bán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tiện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c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đã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hoàn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thành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nhập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ký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thành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viên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Khách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xem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thông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tin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phẩm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mua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đặt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Khách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xem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tin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tức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dịch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vụ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Khách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hồi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và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đánh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giá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phẩm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ợc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lý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phẩm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hóa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bài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tin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tức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trả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lời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hồi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phẩm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….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tiện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chủ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cửa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lý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pPr marL="323850" marR="50800" indent="-171450">
              <a:buSzPts val="1200"/>
              <a:buFont typeface="Wingdings" panose="05000000000000000000" pitchFamily="2" charset="2"/>
              <a:buChar char="ü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ợc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phân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quyền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các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thành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viên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có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trong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…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256" name="Google Shape;1256;p59"/>
          <p:cNvCxnSpPr/>
          <p:nvPr/>
        </p:nvCxnSpPr>
        <p:spPr>
          <a:xfrm>
            <a:off x="486522" y="658443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59"/>
          <p:cNvSpPr/>
          <p:nvPr/>
        </p:nvSpPr>
        <p:spPr>
          <a:xfrm>
            <a:off x="6868560" y="455799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9"/>
          <p:cNvSpPr/>
          <p:nvPr/>
        </p:nvSpPr>
        <p:spPr>
          <a:xfrm>
            <a:off x="6868554" y="276857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" y="4823"/>
                </a:moveTo>
                <a:lnTo>
                  <a:pt x="8376" y="9645"/>
                </a:lnTo>
                <a:lnTo>
                  <a:pt x="16710" y="4823"/>
                </a:lnTo>
                <a:lnTo>
                  <a:pt x="8376" y="0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9"/>
          <p:cNvSpPr/>
          <p:nvPr/>
        </p:nvSpPr>
        <p:spPr>
          <a:xfrm>
            <a:off x="7407906" y="183700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16710" y="4823"/>
                </a:moveTo>
                <a:lnTo>
                  <a:pt x="8334" y="0"/>
                </a:lnTo>
                <a:lnTo>
                  <a:pt x="0" y="4823"/>
                </a:lnTo>
                <a:lnTo>
                  <a:pt x="8334" y="9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9"/>
          <p:cNvSpPr/>
          <p:nvPr/>
        </p:nvSpPr>
        <p:spPr>
          <a:xfrm>
            <a:off x="7394254" y="1821296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4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9"/>
          <p:cNvSpPr/>
          <p:nvPr/>
        </p:nvSpPr>
        <p:spPr>
          <a:xfrm>
            <a:off x="7391561" y="-35574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9"/>
          <p:cNvSpPr/>
          <p:nvPr/>
        </p:nvSpPr>
        <p:spPr>
          <a:xfrm>
            <a:off x="7928208" y="-35574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9"/>
          <p:cNvSpPr/>
          <p:nvPr/>
        </p:nvSpPr>
        <p:spPr>
          <a:xfrm>
            <a:off x="7391561" y="-35574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9"/>
          <p:cNvSpPr/>
          <p:nvPr/>
        </p:nvSpPr>
        <p:spPr>
          <a:xfrm>
            <a:off x="7405212" y="5984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9"/>
          <p:cNvSpPr/>
          <p:nvPr/>
        </p:nvSpPr>
        <p:spPr>
          <a:xfrm>
            <a:off x="7388856" y="585492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9"/>
          <p:cNvSpPr/>
          <p:nvPr/>
        </p:nvSpPr>
        <p:spPr>
          <a:xfrm>
            <a:off x="7391561" y="896057"/>
            <a:ext cx="566654" cy="1581931"/>
          </a:xfrm>
          <a:custGeom>
            <a:avLst/>
            <a:gdLst/>
            <a:ahLst/>
            <a:cxnLst/>
            <a:rect l="l" t="t" r="r" b="b"/>
            <a:pathLst>
              <a:path w="8800" h="24567" extrusionOk="0">
                <a:moveTo>
                  <a:pt x="466" y="582"/>
                </a:moveTo>
                <a:lnTo>
                  <a:pt x="8376" y="5150"/>
                </a:lnTo>
                <a:lnTo>
                  <a:pt x="8376" y="23932"/>
                </a:lnTo>
                <a:lnTo>
                  <a:pt x="466" y="19364"/>
                </a:lnTo>
                <a:lnTo>
                  <a:pt x="466" y="582"/>
                </a:lnTo>
                <a:close/>
                <a:moveTo>
                  <a:pt x="217" y="0"/>
                </a:moveTo>
                <a:cubicBezTo>
                  <a:pt x="180" y="0"/>
                  <a:pt x="149" y="11"/>
                  <a:pt x="128" y="32"/>
                </a:cubicBezTo>
                <a:cubicBezTo>
                  <a:pt x="43" y="74"/>
                  <a:pt x="1" y="116"/>
                  <a:pt x="1" y="201"/>
                </a:cubicBezTo>
                <a:lnTo>
                  <a:pt x="1" y="19533"/>
                </a:lnTo>
                <a:cubicBezTo>
                  <a:pt x="1" y="19618"/>
                  <a:pt x="43" y="19702"/>
                  <a:pt x="128" y="19744"/>
                </a:cubicBezTo>
                <a:lnTo>
                  <a:pt x="8461" y="24567"/>
                </a:lnTo>
                <a:lnTo>
                  <a:pt x="8588" y="24567"/>
                </a:lnTo>
                <a:cubicBezTo>
                  <a:pt x="8630" y="24567"/>
                  <a:pt x="8673" y="24525"/>
                  <a:pt x="8673" y="24525"/>
                </a:cubicBezTo>
                <a:cubicBezTo>
                  <a:pt x="8757" y="24482"/>
                  <a:pt x="8799" y="24398"/>
                  <a:pt x="8799" y="24313"/>
                </a:cubicBezTo>
                <a:lnTo>
                  <a:pt x="8799" y="5023"/>
                </a:lnTo>
                <a:cubicBezTo>
                  <a:pt x="8799" y="4939"/>
                  <a:pt x="8757" y="4896"/>
                  <a:pt x="8673" y="4854"/>
                </a:cubicBezTo>
                <a:lnTo>
                  <a:pt x="339" y="32"/>
                </a:lnTo>
                <a:cubicBezTo>
                  <a:pt x="297" y="11"/>
                  <a:pt x="254" y="0"/>
                  <a:pt x="21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9"/>
          <p:cNvSpPr/>
          <p:nvPr/>
        </p:nvSpPr>
        <p:spPr>
          <a:xfrm>
            <a:off x="7944488" y="3318808"/>
            <a:ext cx="1076063" cy="621130"/>
          </a:xfrm>
          <a:custGeom>
            <a:avLst/>
            <a:gdLst/>
            <a:ahLst/>
            <a:cxnLst/>
            <a:rect l="l" t="t" r="r" b="b"/>
            <a:pathLst>
              <a:path w="16711" h="9646" extrusionOk="0">
                <a:moveTo>
                  <a:pt x="16710" y="4823"/>
                </a:moveTo>
                <a:lnTo>
                  <a:pt x="8377" y="0"/>
                </a:lnTo>
                <a:lnTo>
                  <a:pt x="1" y="4823"/>
                </a:lnTo>
                <a:lnTo>
                  <a:pt x="8377" y="9645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9"/>
          <p:cNvSpPr/>
          <p:nvPr/>
        </p:nvSpPr>
        <p:spPr>
          <a:xfrm>
            <a:off x="7394254" y="3063427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7" y="625"/>
                </a:moveTo>
                <a:lnTo>
                  <a:pt x="8377" y="18307"/>
                </a:lnTo>
                <a:lnTo>
                  <a:pt x="424" y="22875"/>
                </a:lnTo>
                <a:lnTo>
                  <a:pt x="424" y="5193"/>
                </a:lnTo>
                <a:lnTo>
                  <a:pt x="8377" y="625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2"/>
                </a:cubicBezTo>
                <a:lnTo>
                  <a:pt x="85" y="4855"/>
                </a:lnTo>
                <a:cubicBezTo>
                  <a:pt x="43" y="4897"/>
                  <a:pt x="1" y="4982"/>
                  <a:pt x="1" y="5066"/>
                </a:cubicBezTo>
                <a:lnTo>
                  <a:pt x="1" y="23298"/>
                </a:lnTo>
                <a:cubicBezTo>
                  <a:pt x="1" y="23383"/>
                  <a:pt x="43" y="23468"/>
                  <a:pt x="85" y="23510"/>
                </a:cubicBezTo>
                <a:lnTo>
                  <a:pt x="212" y="23510"/>
                </a:lnTo>
                <a:cubicBezTo>
                  <a:pt x="255" y="23510"/>
                  <a:pt x="297" y="23468"/>
                  <a:pt x="297" y="23468"/>
                </a:cubicBezTo>
                <a:lnTo>
                  <a:pt x="8673" y="18645"/>
                </a:lnTo>
                <a:cubicBezTo>
                  <a:pt x="8757" y="18603"/>
                  <a:pt x="8800" y="18518"/>
                  <a:pt x="8800" y="18476"/>
                </a:cubicBezTo>
                <a:lnTo>
                  <a:pt x="8800" y="244"/>
                </a:lnTo>
                <a:cubicBezTo>
                  <a:pt x="8800" y="159"/>
                  <a:pt x="8757" y="75"/>
                  <a:pt x="8673" y="32"/>
                </a:cubicBez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9"/>
          <p:cNvSpPr/>
          <p:nvPr/>
        </p:nvSpPr>
        <p:spPr>
          <a:xfrm>
            <a:off x="7394254" y="4237432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24"/>
                </a:lnTo>
                <a:lnTo>
                  <a:pt x="8546" y="9593"/>
                </a:lnTo>
                <a:lnTo>
                  <a:pt x="635" y="5024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2"/>
                </a:cubicBezTo>
                <a:lnTo>
                  <a:pt x="85" y="4855"/>
                </a:lnTo>
                <a:cubicBezTo>
                  <a:pt x="43" y="4897"/>
                  <a:pt x="1" y="4982"/>
                  <a:pt x="1" y="5024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058"/>
                  <a:pt x="8504" y="10100"/>
                  <a:pt x="8546" y="10100"/>
                </a:cubicBezTo>
                <a:cubicBezTo>
                  <a:pt x="8588" y="10100"/>
                  <a:pt x="8630" y="10058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24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2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9"/>
          <p:cNvSpPr/>
          <p:nvPr/>
        </p:nvSpPr>
        <p:spPr>
          <a:xfrm>
            <a:off x="7930901" y="2131861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6" y="624"/>
                </a:moveTo>
                <a:lnTo>
                  <a:pt x="8376" y="18306"/>
                </a:lnTo>
                <a:lnTo>
                  <a:pt x="466" y="22875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82" y="0"/>
                </a:moveTo>
                <a:cubicBezTo>
                  <a:pt x="8545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7"/>
                  <a:pt x="0" y="4981"/>
                  <a:pt x="0" y="5066"/>
                </a:cubicBezTo>
                <a:lnTo>
                  <a:pt x="0" y="23256"/>
                </a:lnTo>
                <a:cubicBezTo>
                  <a:pt x="0" y="23340"/>
                  <a:pt x="43" y="23425"/>
                  <a:pt x="127" y="23467"/>
                </a:cubicBezTo>
                <a:cubicBezTo>
                  <a:pt x="127" y="23467"/>
                  <a:pt x="170" y="23510"/>
                  <a:pt x="212" y="23510"/>
                </a:cubicBezTo>
                <a:cubicBezTo>
                  <a:pt x="254" y="23510"/>
                  <a:pt x="296" y="23467"/>
                  <a:pt x="339" y="23467"/>
                </a:cubicBezTo>
                <a:lnTo>
                  <a:pt x="8672" y="18645"/>
                </a:lnTo>
                <a:cubicBezTo>
                  <a:pt x="8757" y="18603"/>
                  <a:pt x="8799" y="18518"/>
                  <a:pt x="8799" y="18433"/>
                </a:cubicBezTo>
                <a:lnTo>
                  <a:pt x="8799" y="244"/>
                </a:lnTo>
                <a:cubicBezTo>
                  <a:pt x="8799" y="159"/>
                  <a:pt x="8757" y="74"/>
                  <a:pt x="8672" y="32"/>
                </a:cubicBezTo>
                <a:cubicBezTo>
                  <a:pt x="8651" y="11"/>
                  <a:pt x="8619" y="0"/>
                  <a:pt x="8582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9"/>
          <p:cNvSpPr/>
          <p:nvPr/>
        </p:nvSpPr>
        <p:spPr>
          <a:xfrm>
            <a:off x="5745491" y="339041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59"/>
          <p:cNvSpPr/>
          <p:nvPr/>
        </p:nvSpPr>
        <p:spPr>
          <a:xfrm rot="10800000">
            <a:off x="5296055" y="4563315"/>
            <a:ext cx="1057492" cy="610447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6710" y="4823"/>
                </a:moveTo>
                <a:lnTo>
                  <a:pt x="8334" y="9646"/>
                </a:lnTo>
                <a:lnTo>
                  <a:pt x="0" y="4823"/>
                </a:lnTo>
                <a:lnTo>
                  <a:pt x="8334" y="1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9"/>
          <p:cNvSpPr/>
          <p:nvPr/>
        </p:nvSpPr>
        <p:spPr>
          <a:xfrm rot="10800000">
            <a:off x="6350834" y="1840774"/>
            <a:ext cx="1057492" cy="610384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8376" y="0"/>
                </a:moveTo>
                <a:lnTo>
                  <a:pt x="16710" y="4823"/>
                </a:lnTo>
                <a:lnTo>
                  <a:pt x="8376" y="9645"/>
                </a:lnTo>
                <a:lnTo>
                  <a:pt x="0" y="48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9"/>
          <p:cNvSpPr/>
          <p:nvPr/>
        </p:nvSpPr>
        <p:spPr>
          <a:xfrm rot="10800000">
            <a:off x="6332102" y="1827358"/>
            <a:ext cx="1092299" cy="637217"/>
          </a:xfrm>
          <a:custGeom>
            <a:avLst/>
            <a:gdLst/>
            <a:ahLst/>
            <a:cxnLst/>
            <a:rect l="l" t="t" r="r" b="b"/>
            <a:pathLst>
              <a:path w="17260" h="10069" extrusionOk="0">
                <a:moveTo>
                  <a:pt x="8630" y="466"/>
                </a:moveTo>
                <a:lnTo>
                  <a:pt x="16541" y="5035"/>
                </a:lnTo>
                <a:lnTo>
                  <a:pt x="8630" y="9603"/>
                </a:lnTo>
                <a:lnTo>
                  <a:pt x="677" y="5035"/>
                </a:lnTo>
                <a:lnTo>
                  <a:pt x="8630" y="466"/>
                </a:lnTo>
                <a:close/>
                <a:moveTo>
                  <a:pt x="8546" y="1"/>
                </a:moveTo>
                <a:lnTo>
                  <a:pt x="170" y="4823"/>
                </a:lnTo>
                <a:cubicBezTo>
                  <a:pt x="1" y="4950"/>
                  <a:pt x="1" y="5119"/>
                  <a:pt x="170" y="5204"/>
                </a:cubicBezTo>
                <a:lnTo>
                  <a:pt x="8503" y="10068"/>
                </a:lnTo>
                <a:lnTo>
                  <a:pt x="8757" y="10068"/>
                </a:lnTo>
                <a:lnTo>
                  <a:pt x="17091" y="5246"/>
                </a:lnTo>
                <a:cubicBezTo>
                  <a:pt x="17260" y="5161"/>
                  <a:pt x="17260" y="4908"/>
                  <a:pt x="17091" y="4865"/>
                </a:cubicBezTo>
                <a:lnTo>
                  <a:pt x="8757" y="1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59"/>
          <p:cNvSpPr/>
          <p:nvPr/>
        </p:nvSpPr>
        <p:spPr>
          <a:xfrm rot="10800000">
            <a:off x="6334760" y="1216974"/>
            <a:ext cx="556908" cy="944402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34" y="624"/>
                </a:moveTo>
                <a:lnTo>
                  <a:pt x="8334" y="9761"/>
                </a:lnTo>
                <a:lnTo>
                  <a:pt x="424" y="14330"/>
                </a:lnTo>
                <a:lnTo>
                  <a:pt x="424" y="5193"/>
                </a:lnTo>
                <a:lnTo>
                  <a:pt x="8334" y="624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8" y="4854"/>
                </a:lnTo>
                <a:cubicBezTo>
                  <a:pt x="43" y="4897"/>
                  <a:pt x="1" y="4981"/>
                  <a:pt x="1" y="5066"/>
                </a:cubicBezTo>
                <a:lnTo>
                  <a:pt x="1" y="14711"/>
                </a:lnTo>
                <a:cubicBezTo>
                  <a:pt x="1" y="14795"/>
                  <a:pt x="43" y="14880"/>
                  <a:pt x="128" y="14922"/>
                </a:cubicBezTo>
                <a:lnTo>
                  <a:pt x="297" y="14922"/>
                </a:lnTo>
                <a:lnTo>
                  <a:pt x="8673" y="10100"/>
                </a:lnTo>
                <a:cubicBezTo>
                  <a:pt x="8757" y="10058"/>
                  <a:pt x="8799" y="9973"/>
                  <a:pt x="8799" y="9888"/>
                </a:cubicBezTo>
                <a:lnTo>
                  <a:pt x="8799" y="201"/>
                </a:lnTo>
                <a:cubicBezTo>
                  <a:pt x="8799" y="159"/>
                  <a:pt x="8757" y="74"/>
                  <a:pt x="8673" y="32"/>
                </a:cubicBez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9"/>
          <p:cNvSpPr/>
          <p:nvPr/>
        </p:nvSpPr>
        <p:spPr>
          <a:xfrm rot="10800000">
            <a:off x="6864835" y="1216974"/>
            <a:ext cx="556908" cy="941744"/>
          </a:xfrm>
          <a:custGeom>
            <a:avLst/>
            <a:gdLst/>
            <a:ahLst/>
            <a:cxnLst/>
            <a:rect l="l" t="t" r="r" b="b"/>
            <a:pathLst>
              <a:path w="8800" h="14881" extrusionOk="0">
                <a:moveTo>
                  <a:pt x="424" y="582"/>
                </a:moveTo>
                <a:lnTo>
                  <a:pt x="8377" y="5151"/>
                </a:lnTo>
                <a:lnTo>
                  <a:pt x="8377" y="14288"/>
                </a:lnTo>
                <a:lnTo>
                  <a:pt x="424" y="9719"/>
                </a:lnTo>
                <a:lnTo>
                  <a:pt x="424" y="582"/>
                </a:lnTo>
                <a:close/>
                <a:moveTo>
                  <a:pt x="233" y="1"/>
                </a:moveTo>
                <a:cubicBezTo>
                  <a:pt x="191" y="1"/>
                  <a:pt x="149" y="11"/>
                  <a:pt x="128" y="32"/>
                </a:cubicBezTo>
                <a:cubicBezTo>
                  <a:pt x="43" y="32"/>
                  <a:pt x="1" y="117"/>
                  <a:pt x="1" y="202"/>
                </a:cubicBezTo>
                <a:lnTo>
                  <a:pt x="1" y="9846"/>
                </a:lnTo>
                <a:cubicBezTo>
                  <a:pt x="1" y="9931"/>
                  <a:pt x="43" y="9973"/>
                  <a:pt x="128" y="10058"/>
                </a:cubicBezTo>
                <a:lnTo>
                  <a:pt x="8504" y="14880"/>
                </a:lnTo>
                <a:lnTo>
                  <a:pt x="8588" y="14880"/>
                </a:lnTo>
                <a:cubicBezTo>
                  <a:pt x="8630" y="14880"/>
                  <a:pt x="8673" y="14880"/>
                  <a:pt x="8673" y="14838"/>
                </a:cubicBezTo>
                <a:cubicBezTo>
                  <a:pt x="8757" y="14796"/>
                  <a:pt x="8800" y="14711"/>
                  <a:pt x="8800" y="14669"/>
                </a:cubicBezTo>
                <a:lnTo>
                  <a:pt x="8800" y="5024"/>
                </a:lnTo>
                <a:cubicBezTo>
                  <a:pt x="8800" y="4939"/>
                  <a:pt x="8757" y="4855"/>
                  <a:pt x="8673" y="4812"/>
                </a:cubicBezTo>
                <a:lnTo>
                  <a:pt x="339" y="32"/>
                </a:lnTo>
                <a:cubicBezTo>
                  <a:pt x="318" y="11"/>
                  <a:pt x="276" y="1"/>
                  <a:pt x="233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59"/>
          <p:cNvSpPr/>
          <p:nvPr/>
        </p:nvSpPr>
        <p:spPr>
          <a:xfrm rot="10800000">
            <a:off x="5296055" y="2161364"/>
            <a:ext cx="1057492" cy="610447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34" y="9645"/>
                </a:moveTo>
                <a:lnTo>
                  <a:pt x="0" y="4823"/>
                </a:lnTo>
                <a:lnTo>
                  <a:pt x="8334" y="0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9"/>
          <p:cNvSpPr/>
          <p:nvPr/>
        </p:nvSpPr>
        <p:spPr>
          <a:xfrm rot="10800000">
            <a:off x="6332102" y="1216974"/>
            <a:ext cx="1092299" cy="639242"/>
          </a:xfrm>
          <a:custGeom>
            <a:avLst/>
            <a:gdLst/>
            <a:ahLst/>
            <a:cxnLst/>
            <a:rect l="l" t="t" r="r" b="b"/>
            <a:pathLst>
              <a:path w="17260" h="10101" extrusionOk="0">
                <a:moveTo>
                  <a:pt x="8630" y="498"/>
                </a:moveTo>
                <a:lnTo>
                  <a:pt x="16541" y="5066"/>
                </a:lnTo>
                <a:lnTo>
                  <a:pt x="8630" y="9635"/>
                </a:lnTo>
                <a:lnTo>
                  <a:pt x="677" y="5066"/>
                </a:lnTo>
                <a:lnTo>
                  <a:pt x="8630" y="498"/>
                </a:lnTo>
                <a:close/>
                <a:moveTo>
                  <a:pt x="8635" y="1"/>
                </a:moveTo>
                <a:cubicBezTo>
                  <a:pt x="8598" y="1"/>
                  <a:pt x="8567" y="11"/>
                  <a:pt x="8546" y="32"/>
                </a:cubicBezTo>
                <a:lnTo>
                  <a:pt x="170" y="4855"/>
                </a:lnTo>
                <a:cubicBezTo>
                  <a:pt x="1" y="4939"/>
                  <a:pt x="1" y="5151"/>
                  <a:pt x="170" y="5278"/>
                </a:cubicBezTo>
                <a:lnTo>
                  <a:pt x="8546" y="10100"/>
                </a:lnTo>
                <a:lnTo>
                  <a:pt x="8715" y="10100"/>
                </a:lnTo>
                <a:lnTo>
                  <a:pt x="17091" y="5236"/>
                </a:lnTo>
                <a:cubicBezTo>
                  <a:pt x="17260" y="5151"/>
                  <a:pt x="17260" y="4939"/>
                  <a:pt x="17091" y="4855"/>
                </a:cubicBezTo>
                <a:lnTo>
                  <a:pt x="8757" y="32"/>
                </a:lnTo>
                <a:cubicBezTo>
                  <a:pt x="8715" y="11"/>
                  <a:pt x="8672" y="1"/>
                  <a:pt x="8635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9"/>
          <p:cNvSpPr/>
          <p:nvPr/>
        </p:nvSpPr>
        <p:spPr>
          <a:xfrm flipH="1">
            <a:off x="5270444" y="245113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59"/>
          <p:cNvSpPr/>
          <p:nvPr/>
        </p:nvSpPr>
        <p:spPr>
          <a:xfrm rot="10800000">
            <a:off x="6299206" y="3654233"/>
            <a:ext cx="1089641" cy="639242"/>
          </a:xfrm>
          <a:custGeom>
            <a:avLst/>
            <a:gdLst/>
            <a:ahLst/>
            <a:cxnLst/>
            <a:rect l="l" t="t" r="r" b="b"/>
            <a:pathLst>
              <a:path w="17218" h="10101" extrusionOk="0">
                <a:moveTo>
                  <a:pt x="8588" y="498"/>
                </a:moveTo>
                <a:lnTo>
                  <a:pt x="16541" y="5066"/>
                </a:lnTo>
                <a:lnTo>
                  <a:pt x="8588" y="9635"/>
                </a:lnTo>
                <a:lnTo>
                  <a:pt x="677" y="5066"/>
                </a:lnTo>
                <a:lnTo>
                  <a:pt x="8588" y="498"/>
                </a:lnTo>
                <a:close/>
                <a:moveTo>
                  <a:pt x="8593" y="1"/>
                </a:moveTo>
                <a:cubicBezTo>
                  <a:pt x="8556" y="1"/>
                  <a:pt x="8524" y="11"/>
                  <a:pt x="8503" y="32"/>
                </a:cubicBezTo>
                <a:lnTo>
                  <a:pt x="128" y="4855"/>
                </a:lnTo>
                <a:cubicBezTo>
                  <a:pt x="1" y="4939"/>
                  <a:pt x="1" y="5151"/>
                  <a:pt x="128" y="5235"/>
                </a:cubicBezTo>
                <a:lnTo>
                  <a:pt x="8503" y="10100"/>
                </a:lnTo>
                <a:lnTo>
                  <a:pt x="8715" y="10100"/>
                </a:lnTo>
                <a:lnTo>
                  <a:pt x="17048" y="5235"/>
                </a:lnTo>
                <a:cubicBezTo>
                  <a:pt x="17218" y="5151"/>
                  <a:pt x="17218" y="4939"/>
                  <a:pt x="17048" y="4855"/>
                </a:cubicBezTo>
                <a:lnTo>
                  <a:pt x="8715" y="32"/>
                </a:lnTo>
                <a:cubicBezTo>
                  <a:pt x="8673" y="11"/>
                  <a:pt x="8630" y="1"/>
                  <a:pt x="85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9"/>
          <p:cNvSpPr txBox="1">
            <a:spLocks noGrp="1"/>
          </p:cNvSpPr>
          <p:nvPr>
            <p:ph type="title"/>
          </p:nvPr>
        </p:nvSpPr>
        <p:spPr>
          <a:xfrm>
            <a:off x="390754" y="55580"/>
            <a:ext cx="490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H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ớng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phát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triển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đề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tài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55" name="Google Shape;1255;p59"/>
          <p:cNvSpPr txBox="1">
            <a:spLocks noGrp="1"/>
          </p:cNvSpPr>
          <p:nvPr>
            <p:ph type="subTitle" idx="1"/>
          </p:nvPr>
        </p:nvSpPr>
        <p:spPr>
          <a:xfrm>
            <a:off x="478618" y="929053"/>
            <a:ext cx="4964239" cy="23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tốc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độ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truy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cập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Web</a:t>
            </a:r>
          </a:p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Thêm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chức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năng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báo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cáo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thông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kê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tình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trạng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phẩm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tình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hình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doanh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của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cửa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Xuất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báo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cáo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theo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nhu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cầu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Hoàn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chỉnh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h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 ở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phần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lý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23850" marR="50800" indent="-171450">
              <a:buSzPts val="1200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Tối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ưu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thao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tác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sử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dụng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Web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256" name="Google Shape;1256;p59"/>
          <p:cNvCxnSpPr/>
          <p:nvPr/>
        </p:nvCxnSpPr>
        <p:spPr>
          <a:xfrm>
            <a:off x="486522" y="658443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59"/>
          <p:cNvSpPr/>
          <p:nvPr/>
        </p:nvSpPr>
        <p:spPr>
          <a:xfrm>
            <a:off x="6868560" y="455799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9"/>
          <p:cNvSpPr/>
          <p:nvPr/>
        </p:nvSpPr>
        <p:spPr>
          <a:xfrm>
            <a:off x="6868554" y="276857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" y="4823"/>
                </a:moveTo>
                <a:lnTo>
                  <a:pt x="8376" y="9645"/>
                </a:lnTo>
                <a:lnTo>
                  <a:pt x="16710" y="4823"/>
                </a:lnTo>
                <a:lnTo>
                  <a:pt x="8376" y="0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9"/>
          <p:cNvSpPr/>
          <p:nvPr/>
        </p:nvSpPr>
        <p:spPr>
          <a:xfrm>
            <a:off x="7407906" y="183700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16710" y="4823"/>
                </a:moveTo>
                <a:lnTo>
                  <a:pt x="8334" y="0"/>
                </a:lnTo>
                <a:lnTo>
                  <a:pt x="0" y="4823"/>
                </a:lnTo>
                <a:lnTo>
                  <a:pt x="8334" y="9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9"/>
          <p:cNvSpPr/>
          <p:nvPr/>
        </p:nvSpPr>
        <p:spPr>
          <a:xfrm>
            <a:off x="7394254" y="1821296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4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9"/>
          <p:cNvSpPr/>
          <p:nvPr/>
        </p:nvSpPr>
        <p:spPr>
          <a:xfrm>
            <a:off x="7391561" y="-35574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9"/>
          <p:cNvSpPr/>
          <p:nvPr/>
        </p:nvSpPr>
        <p:spPr>
          <a:xfrm>
            <a:off x="7928208" y="-35574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9"/>
          <p:cNvSpPr/>
          <p:nvPr/>
        </p:nvSpPr>
        <p:spPr>
          <a:xfrm>
            <a:off x="7391561" y="-35574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9"/>
          <p:cNvSpPr/>
          <p:nvPr/>
        </p:nvSpPr>
        <p:spPr>
          <a:xfrm>
            <a:off x="7405212" y="59843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9"/>
          <p:cNvSpPr/>
          <p:nvPr/>
        </p:nvSpPr>
        <p:spPr>
          <a:xfrm>
            <a:off x="7388856" y="585492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9"/>
          <p:cNvSpPr/>
          <p:nvPr/>
        </p:nvSpPr>
        <p:spPr>
          <a:xfrm>
            <a:off x="7391561" y="896057"/>
            <a:ext cx="566654" cy="1581931"/>
          </a:xfrm>
          <a:custGeom>
            <a:avLst/>
            <a:gdLst/>
            <a:ahLst/>
            <a:cxnLst/>
            <a:rect l="l" t="t" r="r" b="b"/>
            <a:pathLst>
              <a:path w="8800" h="24567" extrusionOk="0">
                <a:moveTo>
                  <a:pt x="466" y="582"/>
                </a:moveTo>
                <a:lnTo>
                  <a:pt x="8376" y="5150"/>
                </a:lnTo>
                <a:lnTo>
                  <a:pt x="8376" y="23932"/>
                </a:lnTo>
                <a:lnTo>
                  <a:pt x="466" y="19364"/>
                </a:lnTo>
                <a:lnTo>
                  <a:pt x="466" y="582"/>
                </a:lnTo>
                <a:close/>
                <a:moveTo>
                  <a:pt x="217" y="0"/>
                </a:moveTo>
                <a:cubicBezTo>
                  <a:pt x="180" y="0"/>
                  <a:pt x="149" y="11"/>
                  <a:pt x="128" y="32"/>
                </a:cubicBezTo>
                <a:cubicBezTo>
                  <a:pt x="43" y="74"/>
                  <a:pt x="1" y="116"/>
                  <a:pt x="1" y="201"/>
                </a:cubicBezTo>
                <a:lnTo>
                  <a:pt x="1" y="19533"/>
                </a:lnTo>
                <a:cubicBezTo>
                  <a:pt x="1" y="19618"/>
                  <a:pt x="43" y="19702"/>
                  <a:pt x="128" y="19744"/>
                </a:cubicBezTo>
                <a:lnTo>
                  <a:pt x="8461" y="24567"/>
                </a:lnTo>
                <a:lnTo>
                  <a:pt x="8588" y="24567"/>
                </a:lnTo>
                <a:cubicBezTo>
                  <a:pt x="8630" y="24567"/>
                  <a:pt x="8673" y="24525"/>
                  <a:pt x="8673" y="24525"/>
                </a:cubicBezTo>
                <a:cubicBezTo>
                  <a:pt x="8757" y="24482"/>
                  <a:pt x="8799" y="24398"/>
                  <a:pt x="8799" y="24313"/>
                </a:cubicBezTo>
                <a:lnTo>
                  <a:pt x="8799" y="5023"/>
                </a:lnTo>
                <a:cubicBezTo>
                  <a:pt x="8799" y="4939"/>
                  <a:pt x="8757" y="4896"/>
                  <a:pt x="8673" y="4854"/>
                </a:cubicBezTo>
                <a:lnTo>
                  <a:pt x="339" y="32"/>
                </a:lnTo>
                <a:cubicBezTo>
                  <a:pt x="297" y="11"/>
                  <a:pt x="254" y="0"/>
                  <a:pt x="217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9"/>
          <p:cNvSpPr/>
          <p:nvPr/>
        </p:nvSpPr>
        <p:spPr>
          <a:xfrm>
            <a:off x="7944488" y="3318808"/>
            <a:ext cx="1076063" cy="621130"/>
          </a:xfrm>
          <a:custGeom>
            <a:avLst/>
            <a:gdLst/>
            <a:ahLst/>
            <a:cxnLst/>
            <a:rect l="l" t="t" r="r" b="b"/>
            <a:pathLst>
              <a:path w="16711" h="9646" extrusionOk="0">
                <a:moveTo>
                  <a:pt x="16710" y="4823"/>
                </a:moveTo>
                <a:lnTo>
                  <a:pt x="8377" y="0"/>
                </a:lnTo>
                <a:lnTo>
                  <a:pt x="1" y="4823"/>
                </a:lnTo>
                <a:lnTo>
                  <a:pt x="8377" y="9645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9"/>
          <p:cNvSpPr/>
          <p:nvPr/>
        </p:nvSpPr>
        <p:spPr>
          <a:xfrm>
            <a:off x="7394254" y="3063427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7" y="625"/>
                </a:moveTo>
                <a:lnTo>
                  <a:pt x="8377" y="18307"/>
                </a:lnTo>
                <a:lnTo>
                  <a:pt x="424" y="22875"/>
                </a:lnTo>
                <a:lnTo>
                  <a:pt x="424" y="5193"/>
                </a:lnTo>
                <a:lnTo>
                  <a:pt x="8377" y="625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2"/>
                </a:cubicBezTo>
                <a:lnTo>
                  <a:pt x="85" y="4855"/>
                </a:lnTo>
                <a:cubicBezTo>
                  <a:pt x="43" y="4897"/>
                  <a:pt x="1" y="4982"/>
                  <a:pt x="1" y="5066"/>
                </a:cubicBezTo>
                <a:lnTo>
                  <a:pt x="1" y="23298"/>
                </a:lnTo>
                <a:cubicBezTo>
                  <a:pt x="1" y="23383"/>
                  <a:pt x="43" y="23468"/>
                  <a:pt x="85" y="23510"/>
                </a:cubicBezTo>
                <a:lnTo>
                  <a:pt x="212" y="23510"/>
                </a:lnTo>
                <a:cubicBezTo>
                  <a:pt x="255" y="23510"/>
                  <a:pt x="297" y="23468"/>
                  <a:pt x="297" y="23468"/>
                </a:cubicBezTo>
                <a:lnTo>
                  <a:pt x="8673" y="18645"/>
                </a:lnTo>
                <a:cubicBezTo>
                  <a:pt x="8757" y="18603"/>
                  <a:pt x="8800" y="18518"/>
                  <a:pt x="8800" y="18476"/>
                </a:cubicBezTo>
                <a:lnTo>
                  <a:pt x="8800" y="244"/>
                </a:lnTo>
                <a:cubicBezTo>
                  <a:pt x="8800" y="159"/>
                  <a:pt x="8757" y="75"/>
                  <a:pt x="8673" y="32"/>
                </a:cubicBez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9"/>
          <p:cNvSpPr/>
          <p:nvPr/>
        </p:nvSpPr>
        <p:spPr>
          <a:xfrm>
            <a:off x="7394254" y="4237432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24"/>
                </a:lnTo>
                <a:lnTo>
                  <a:pt x="8546" y="9593"/>
                </a:lnTo>
                <a:lnTo>
                  <a:pt x="635" y="5024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2"/>
                </a:cubicBezTo>
                <a:lnTo>
                  <a:pt x="85" y="4855"/>
                </a:lnTo>
                <a:cubicBezTo>
                  <a:pt x="43" y="4897"/>
                  <a:pt x="1" y="4982"/>
                  <a:pt x="1" y="5024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058"/>
                  <a:pt x="8504" y="10100"/>
                  <a:pt x="8546" y="10100"/>
                </a:cubicBezTo>
                <a:cubicBezTo>
                  <a:pt x="8588" y="10100"/>
                  <a:pt x="8630" y="10058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24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2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9"/>
          <p:cNvSpPr/>
          <p:nvPr/>
        </p:nvSpPr>
        <p:spPr>
          <a:xfrm>
            <a:off x="7930901" y="2131861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6" y="624"/>
                </a:moveTo>
                <a:lnTo>
                  <a:pt x="8376" y="18306"/>
                </a:lnTo>
                <a:lnTo>
                  <a:pt x="466" y="22875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82" y="0"/>
                </a:moveTo>
                <a:cubicBezTo>
                  <a:pt x="8545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7"/>
                  <a:pt x="0" y="4981"/>
                  <a:pt x="0" y="5066"/>
                </a:cubicBezTo>
                <a:lnTo>
                  <a:pt x="0" y="23256"/>
                </a:lnTo>
                <a:cubicBezTo>
                  <a:pt x="0" y="23340"/>
                  <a:pt x="43" y="23425"/>
                  <a:pt x="127" y="23467"/>
                </a:cubicBezTo>
                <a:cubicBezTo>
                  <a:pt x="127" y="23467"/>
                  <a:pt x="170" y="23510"/>
                  <a:pt x="212" y="23510"/>
                </a:cubicBezTo>
                <a:cubicBezTo>
                  <a:pt x="254" y="23510"/>
                  <a:pt x="296" y="23467"/>
                  <a:pt x="339" y="23467"/>
                </a:cubicBezTo>
                <a:lnTo>
                  <a:pt x="8672" y="18645"/>
                </a:lnTo>
                <a:cubicBezTo>
                  <a:pt x="8757" y="18603"/>
                  <a:pt x="8799" y="18518"/>
                  <a:pt x="8799" y="18433"/>
                </a:cubicBezTo>
                <a:lnTo>
                  <a:pt x="8799" y="244"/>
                </a:lnTo>
                <a:cubicBezTo>
                  <a:pt x="8799" y="159"/>
                  <a:pt x="8757" y="74"/>
                  <a:pt x="8672" y="32"/>
                </a:cubicBezTo>
                <a:cubicBezTo>
                  <a:pt x="8651" y="11"/>
                  <a:pt x="8619" y="0"/>
                  <a:pt x="8582" y="0"/>
                </a:cubicBezTo>
                <a:close/>
              </a:path>
            </a:pathLst>
          </a:custGeom>
          <a:solidFill>
            <a:srgbClr val="31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9"/>
          <p:cNvSpPr/>
          <p:nvPr/>
        </p:nvSpPr>
        <p:spPr>
          <a:xfrm>
            <a:off x="5745491" y="339041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59"/>
          <p:cNvSpPr/>
          <p:nvPr/>
        </p:nvSpPr>
        <p:spPr>
          <a:xfrm rot="10800000">
            <a:off x="5296055" y="4563315"/>
            <a:ext cx="1057492" cy="610447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6710" y="4823"/>
                </a:moveTo>
                <a:lnTo>
                  <a:pt x="8334" y="9646"/>
                </a:lnTo>
                <a:lnTo>
                  <a:pt x="0" y="4823"/>
                </a:lnTo>
                <a:lnTo>
                  <a:pt x="8334" y="1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9"/>
          <p:cNvSpPr/>
          <p:nvPr/>
        </p:nvSpPr>
        <p:spPr>
          <a:xfrm rot="10800000">
            <a:off x="6350834" y="1840774"/>
            <a:ext cx="1057492" cy="610384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8376" y="0"/>
                </a:moveTo>
                <a:lnTo>
                  <a:pt x="16710" y="4823"/>
                </a:lnTo>
                <a:lnTo>
                  <a:pt x="8376" y="9645"/>
                </a:lnTo>
                <a:lnTo>
                  <a:pt x="0" y="48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9"/>
          <p:cNvSpPr/>
          <p:nvPr/>
        </p:nvSpPr>
        <p:spPr>
          <a:xfrm rot="10800000">
            <a:off x="6332102" y="1827358"/>
            <a:ext cx="1092299" cy="637217"/>
          </a:xfrm>
          <a:custGeom>
            <a:avLst/>
            <a:gdLst/>
            <a:ahLst/>
            <a:cxnLst/>
            <a:rect l="l" t="t" r="r" b="b"/>
            <a:pathLst>
              <a:path w="17260" h="10069" extrusionOk="0">
                <a:moveTo>
                  <a:pt x="8630" y="466"/>
                </a:moveTo>
                <a:lnTo>
                  <a:pt x="16541" y="5035"/>
                </a:lnTo>
                <a:lnTo>
                  <a:pt x="8630" y="9603"/>
                </a:lnTo>
                <a:lnTo>
                  <a:pt x="677" y="5035"/>
                </a:lnTo>
                <a:lnTo>
                  <a:pt x="8630" y="466"/>
                </a:lnTo>
                <a:close/>
                <a:moveTo>
                  <a:pt x="8546" y="1"/>
                </a:moveTo>
                <a:lnTo>
                  <a:pt x="170" y="4823"/>
                </a:lnTo>
                <a:cubicBezTo>
                  <a:pt x="1" y="4950"/>
                  <a:pt x="1" y="5119"/>
                  <a:pt x="170" y="5204"/>
                </a:cubicBezTo>
                <a:lnTo>
                  <a:pt x="8503" y="10068"/>
                </a:lnTo>
                <a:lnTo>
                  <a:pt x="8757" y="10068"/>
                </a:lnTo>
                <a:lnTo>
                  <a:pt x="17091" y="5246"/>
                </a:lnTo>
                <a:cubicBezTo>
                  <a:pt x="17260" y="5161"/>
                  <a:pt x="17260" y="4908"/>
                  <a:pt x="17091" y="4865"/>
                </a:cubicBezTo>
                <a:lnTo>
                  <a:pt x="8757" y="1"/>
                </a:ln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59"/>
          <p:cNvSpPr/>
          <p:nvPr/>
        </p:nvSpPr>
        <p:spPr>
          <a:xfrm rot="10800000">
            <a:off x="6334760" y="1216974"/>
            <a:ext cx="556908" cy="944402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34" y="624"/>
                </a:moveTo>
                <a:lnTo>
                  <a:pt x="8334" y="9761"/>
                </a:lnTo>
                <a:lnTo>
                  <a:pt x="424" y="14330"/>
                </a:lnTo>
                <a:lnTo>
                  <a:pt x="424" y="5193"/>
                </a:lnTo>
                <a:lnTo>
                  <a:pt x="8334" y="624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8" y="4854"/>
                </a:lnTo>
                <a:cubicBezTo>
                  <a:pt x="43" y="4897"/>
                  <a:pt x="1" y="4981"/>
                  <a:pt x="1" y="5066"/>
                </a:cubicBezTo>
                <a:lnTo>
                  <a:pt x="1" y="14711"/>
                </a:lnTo>
                <a:cubicBezTo>
                  <a:pt x="1" y="14795"/>
                  <a:pt x="43" y="14880"/>
                  <a:pt x="128" y="14922"/>
                </a:cubicBezTo>
                <a:lnTo>
                  <a:pt x="297" y="14922"/>
                </a:lnTo>
                <a:lnTo>
                  <a:pt x="8673" y="10100"/>
                </a:lnTo>
                <a:cubicBezTo>
                  <a:pt x="8757" y="10058"/>
                  <a:pt x="8799" y="9973"/>
                  <a:pt x="8799" y="9888"/>
                </a:cubicBezTo>
                <a:lnTo>
                  <a:pt x="8799" y="201"/>
                </a:lnTo>
                <a:cubicBezTo>
                  <a:pt x="8799" y="159"/>
                  <a:pt x="8757" y="74"/>
                  <a:pt x="8673" y="32"/>
                </a:cubicBez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9"/>
          <p:cNvSpPr/>
          <p:nvPr/>
        </p:nvSpPr>
        <p:spPr>
          <a:xfrm rot="10800000">
            <a:off x="6864835" y="1216974"/>
            <a:ext cx="556908" cy="941744"/>
          </a:xfrm>
          <a:custGeom>
            <a:avLst/>
            <a:gdLst/>
            <a:ahLst/>
            <a:cxnLst/>
            <a:rect l="l" t="t" r="r" b="b"/>
            <a:pathLst>
              <a:path w="8800" h="14881" extrusionOk="0">
                <a:moveTo>
                  <a:pt x="424" y="582"/>
                </a:moveTo>
                <a:lnTo>
                  <a:pt x="8377" y="5151"/>
                </a:lnTo>
                <a:lnTo>
                  <a:pt x="8377" y="14288"/>
                </a:lnTo>
                <a:lnTo>
                  <a:pt x="424" y="9719"/>
                </a:lnTo>
                <a:lnTo>
                  <a:pt x="424" y="582"/>
                </a:lnTo>
                <a:close/>
                <a:moveTo>
                  <a:pt x="233" y="1"/>
                </a:moveTo>
                <a:cubicBezTo>
                  <a:pt x="191" y="1"/>
                  <a:pt x="149" y="11"/>
                  <a:pt x="128" y="32"/>
                </a:cubicBezTo>
                <a:cubicBezTo>
                  <a:pt x="43" y="32"/>
                  <a:pt x="1" y="117"/>
                  <a:pt x="1" y="202"/>
                </a:cubicBezTo>
                <a:lnTo>
                  <a:pt x="1" y="9846"/>
                </a:lnTo>
                <a:cubicBezTo>
                  <a:pt x="1" y="9931"/>
                  <a:pt x="43" y="9973"/>
                  <a:pt x="128" y="10058"/>
                </a:cubicBezTo>
                <a:lnTo>
                  <a:pt x="8504" y="14880"/>
                </a:lnTo>
                <a:lnTo>
                  <a:pt x="8588" y="14880"/>
                </a:lnTo>
                <a:cubicBezTo>
                  <a:pt x="8630" y="14880"/>
                  <a:pt x="8673" y="14880"/>
                  <a:pt x="8673" y="14838"/>
                </a:cubicBezTo>
                <a:cubicBezTo>
                  <a:pt x="8757" y="14796"/>
                  <a:pt x="8800" y="14711"/>
                  <a:pt x="8800" y="14669"/>
                </a:cubicBezTo>
                <a:lnTo>
                  <a:pt x="8800" y="5024"/>
                </a:lnTo>
                <a:cubicBezTo>
                  <a:pt x="8800" y="4939"/>
                  <a:pt x="8757" y="4855"/>
                  <a:pt x="8673" y="4812"/>
                </a:cubicBezTo>
                <a:lnTo>
                  <a:pt x="339" y="32"/>
                </a:lnTo>
                <a:cubicBezTo>
                  <a:pt x="318" y="11"/>
                  <a:pt x="276" y="1"/>
                  <a:pt x="233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59"/>
          <p:cNvSpPr/>
          <p:nvPr/>
        </p:nvSpPr>
        <p:spPr>
          <a:xfrm rot="10800000">
            <a:off x="5296055" y="2161364"/>
            <a:ext cx="1057492" cy="610447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34" y="9645"/>
                </a:moveTo>
                <a:lnTo>
                  <a:pt x="0" y="4823"/>
                </a:lnTo>
                <a:lnTo>
                  <a:pt x="8334" y="0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9"/>
          <p:cNvSpPr/>
          <p:nvPr/>
        </p:nvSpPr>
        <p:spPr>
          <a:xfrm rot="10800000">
            <a:off x="6332102" y="1216974"/>
            <a:ext cx="1092299" cy="639242"/>
          </a:xfrm>
          <a:custGeom>
            <a:avLst/>
            <a:gdLst/>
            <a:ahLst/>
            <a:cxnLst/>
            <a:rect l="l" t="t" r="r" b="b"/>
            <a:pathLst>
              <a:path w="17260" h="10101" extrusionOk="0">
                <a:moveTo>
                  <a:pt x="8630" y="498"/>
                </a:moveTo>
                <a:lnTo>
                  <a:pt x="16541" y="5066"/>
                </a:lnTo>
                <a:lnTo>
                  <a:pt x="8630" y="9635"/>
                </a:lnTo>
                <a:lnTo>
                  <a:pt x="677" y="5066"/>
                </a:lnTo>
                <a:lnTo>
                  <a:pt x="8630" y="498"/>
                </a:lnTo>
                <a:close/>
                <a:moveTo>
                  <a:pt x="8635" y="1"/>
                </a:moveTo>
                <a:cubicBezTo>
                  <a:pt x="8598" y="1"/>
                  <a:pt x="8567" y="11"/>
                  <a:pt x="8546" y="32"/>
                </a:cubicBezTo>
                <a:lnTo>
                  <a:pt x="170" y="4855"/>
                </a:lnTo>
                <a:cubicBezTo>
                  <a:pt x="1" y="4939"/>
                  <a:pt x="1" y="5151"/>
                  <a:pt x="170" y="5278"/>
                </a:cubicBezTo>
                <a:lnTo>
                  <a:pt x="8546" y="10100"/>
                </a:lnTo>
                <a:lnTo>
                  <a:pt x="8715" y="10100"/>
                </a:lnTo>
                <a:lnTo>
                  <a:pt x="17091" y="5236"/>
                </a:lnTo>
                <a:cubicBezTo>
                  <a:pt x="17260" y="5151"/>
                  <a:pt x="17260" y="4939"/>
                  <a:pt x="17091" y="4855"/>
                </a:cubicBezTo>
                <a:lnTo>
                  <a:pt x="8757" y="32"/>
                </a:lnTo>
                <a:cubicBezTo>
                  <a:pt x="8715" y="11"/>
                  <a:pt x="8672" y="1"/>
                  <a:pt x="8635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9"/>
          <p:cNvSpPr/>
          <p:nvPr/>
        </p:nvSpPr>
        <p:spPr>
          <a:xfrm flipH="1">
            <a:off x="5270444" y="245113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rgbClr val="1A1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59"/>
          <p:cNvSpPr/>
          <p:nvPr/>
        </p:nvSpPr>
        <p:spPr>
          <a:xfrm rot="10800000">
            <a:off x="6299206" y="3654233"/>
            <a:ext cx="1089641" cy="639242"/>
          </a:xfrm>
          <a:custGeom>
            <a:avLst/>
            <a:gdLst/>
            <a:ahLst/>
            <a:cxnLst/>
            <a:rect l="l" t="t" r="r" b="b"/>
            <a:pathLst>
              <a:path w="17218" h="10101" extrusionOk="0">
                <a:moveTo>
                  <a:pt x="8588" y="498"/>
                </a:moveTo>
                <a:lnTo>
                  <a:pt x="16541" y="5066"/>
                </a:lnTo>
                <a:lnTo>
                  <a:pt x="8588" y="9635"/>
                </a:lnTo>
                <a:lnTo>
                  <a:pt x="677" y="5066"/>
                </a:lnTo>
                <a:lnTo>
                  <a:pt x="8588" y="498"/>
                </a:lnTo>
                <a:close/>
                <a:moveTo>
                  <a:pt x="8593" y="1"/>
                </a:moveTo>
                <a:cubicBezTo>
                  <a:pt x="8556" y="1"/>
                  <a:pt x="8524" y="11"/>
                  <a:pt x="8503" y="32"/>
                </a:cubicBezTo>
                <a:lnTo>
                  <a:pt x="128" y="4855"/>
                </a:lnTo>
                <a:cubicBezTo>
                  <a:pt x="1" y="4939"/>
                  <a:pt x="1" y="5151"/>
                  <a:pt x="128" y="5235"/>
                </a:cubicBezTo>
                <a:lnTo>
                  <a:pt x="8503" y="10100"/>
                </a:lnTo>
                <a:lnTo>
                  <a:pt x="8715" y="10100"/>
                </a:lnTo>
                <a:lnTo>
                  <a:pt x="17048" y="5235"/>
                </a:lnTo>
                <a:cubicBezTo>
                  <a:pt x="17218" y="5151"/>
                  <a:pt x="17218" y="4939"/>
                  <a:pt x="17048" y="4855"/>
                </a:cubicBezTo>
                <a:lnTo>
                  <a:pt x="8715" y="32"/>
                </a:lnTo>
                <a:cubicBezTo>
                  <a:pt x="8673" y="11"/>
                  <a:pt x="8630" y="1"/>
                  <a:pt x="85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8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8"/>
          <p:cNvSpPr txBox="1">
            <a:spLocks noGrp="1"/>
          </p:cNvSpPr>
          <p:nvPr>
            <p:ph type="title"/>
          </p:nvPr>
        </p:nvSpPr>
        <p:spPr>
          <a:xfrm>
            <a:off x="2436458" y="2365079"/>
            <a:ext cx="43872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CẢM 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Ơ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 THẦY CÔ ĐÃ LẮNG NGHE PHẦN THUYẾT TRÌNH 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1249" name="Google Shape;1249;p58"/>
          <p:cNvCxnSpPr/>
          <p:nvPr/>
        </p:nvCxnSpPr>
        <p:spPr>
          <a:xfrm>
            <a:off x="3342633" y="29038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696027D-8B25-415E-9C14-FAAE12D23E07}"/>
              </a:ext>
            </a:extLst>
          </p:cNvPr>
          <p:cNvSpPr/>
          <p:nvPr/>
        </p:nvSpPr>
        <p:spPr>
          <a:xfrm>
            <a:off x="2881085" y="3309258"/>
            <a:ext cx="3577771" cy="11103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2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NỘI DUNG BÁO CÁO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22" name="Google Shape;622;p32"/>
          <p:cNvSpPr txBox="1">
            <a:spLocks noGrp="1"/>
          </p:cNvSpPr>
          <p:nvPr>
            <p:ph type="subTitle" idx="7"/>
          </p:nvPr>
        </p:nvSpPr>
        <p:spPr>
          <a:xfrm>
            <a:off x="2076784" y="3999538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MỤC TIÊU ĐỀ TÀI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24" name="Google Shape;624;p32"/>
          <p:cNvSpPr txBox="1">
            <a:spLocks noGrp="1"/>
          </p:cNvSpPr>
          <p:nvPr>
            <p:ph type="subTitle" idx="14"/>
          </p:nvPr>
        </p:nvSpPr>
        <p:spPr>
          <a:xfrm>
            <a:off x="4403534" y="3999538"/>
            <a:ext cx="2366682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XÂY DỰNG HỆ THỐNG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6"/>
          </p:nvPr>
        </p:nvSpPr>
        <p:spPr>
          <a:xfrm>
            <a:off x="179424" y="2837256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ĐẶT VẤN ĐỀ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subTitle" idx="8"/>
          </p:nvPr>
        </p:nvSpPr>
        <p:spPr>
          <a:xfrm>
            <a:off x="6530099" y="2772034"/>
            <a:ext cx="2501677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KẾT LUẬN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VÀ H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ỚNG PHÁT TRIỂN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2"/>
          <p:cNvSpPr/>
          <p:nvPr/>
        </p:nvSpPr>
        <p:spPr>
          <a:xfrm>
            <a:off x="7047243" y="978444"/>
            <a:ext cx="1118700" cy="5655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2"/>
          <p:cNvSpPr/>
          <p:nvPr/>
        </p:nvSpPr>
        <p:spPr>
          <a:xfrm>
            <a:off x="6943200" y="79011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2"/>
          <p:cNvSpPr/>
          <p:nvPr/>
        </p:nvSpPr>
        <p:spPr>
          <a:xfrm>
            <a:off x="2449129" y="3368741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>
            <a:off x="559349" y="2206459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7195175" y="2206459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2"/>
          <p:cNvSpPr/>
          <p:nvPr/>
        </p:nvSpPr>
        <p:spPr>
          <a:xfrm>
            <a:off x="5031005" y="3376369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349099" y="1841690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0" name="Google Shape;640;p32"/>
          <p:cNvSpPr txBox="1">
            <a:spLocks noGrp="1"/>
          </p:cNvSpPr>
          <p:nvPr>
            <p:ph type="title" idx="3"/>
          </p:nvPr>
        </p:nvSpPr>
        <p:spPr>
          <a:xfrm>
            <a:off x="2234517" y="3003972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1" name="Google Shape;641;p32"/>
          <p:cNvSpPr txBox="1">
            <a:spLocks noGrp="1"/>
          </p:cNvSpPr>
          <p:nvPr>
            <p:ph type="title" idx="4"/>
          </p:nvPr>
        </p:nvSpPr>
        <p:spPr>
          <a:xfrm>
            <a:off x="4811975" y="3011600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 idx="5"/>
          </p:nvPr>
        </p:nvSpPr>
        <p:spPr>
          <a:xfrm>
            <a:off x="6978300" y="1841690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643" name="Google Shape;643;p32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/>
      <p:bldP spid="622" grpId="0" build="p"/>
      <p:bldP spid="624" grpId="0" build="p"/>
      <p:bldP spid="626" grpId="0" build="p"/>
      <p:bldP spid="627" grpId="0" build="p"/>
      <p:bldP spid="635" grpId="0" animBg="1"/>
      <p:bldP spid="636" grpId="0" animBg="1"/>
      <p:bldP spid="637" grpId="0" animBg="1"/>
      <p:bldP spid="638" grpId="0" animBg="1"/>
      <p:bldP spid="639" grpId="0"/>
      <p:bldP spid="640" grpId="0"/>
      <p:bldP spid="641" grpId="0"/>
      <p:bldP spid="6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2080525" y="1708975"/>
            <a:ext cx="4983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B0604020202020204" charset="0"/>
                <a:ea typeface="Roboto Condensed" panose="020B0604020202020204" charset="0"/>
              </a:rPr>
              <a:t>1. </a:t>
            </a:r>
            <a:r>
              <a:rPr lang="en-US" sz="4800" dirty="0">
                <a:latin typeface="Roboto Condensed" panose="020B0604020202020204" charset="0"/>
                <a:ea typeface="Roboto Condensed" panose="020B0604020202020204" charset="0"/>
              </a:rPr>
              <a:t>ĐẶT VẤN ĐỀ</a:t>
            </a:r>
            <a:endParaRPr sz="4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748050" y="2743103"/>
            <a:ext cx="164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E116B30-1037-4257-B1E8-0E7FA801E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>
            <a:spLocks noGrp="1"/>
          </p:cNvSpPr>
          <p:nvPr>
            <p:ph type="title"/>
          </p:nvPr>
        </p:nvSpPr>
        <p:spPr>
          <a:xfrm>
            <a:off x="0" y="23549"/>
            <a:ext cx="79461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Xu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thế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phát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triển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mô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hình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kinh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doanh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07" name="Google Shape;607;p30"/>
          <p:cNvCxnSpPr>
            <a:cxnSpLocks/>
          </p:cNvCxnSpPr>
          <p:nvPr/>
        </p:nvCxnSpPr>
        <p:spPr>
          <a:xfrm flipV="1">
            <a:off x="153247" y="646949"/>
            <a:ext cx="5676053" cy="17165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31;p39">
            <a:extLst>
              <a:ext uri="{FF2B5EF4-FFF2-40B4-BE49-F238E27FC236}">
                <a16:creationId xmlns:a16="http://schemas.microsoft.com/office/drawing/2014/main" id="{3C60B730-03D7-4F7E-8978-98E1549FEC12}"/>
              </a:ext>
            </a:extLst>
          </p:cNvPr>
          <p:cNvGrpSpPr/>
          <p:nvPr/>
        </p:nvGrpSpPr>
        <p:grpSpPr>
          <a:xfrm>
            <a:off x="1016925" y="1392994"/>
            <a:ext cx="8127075" cy="1072616"/>
            <a:chOff x="1076575" y="2031730"/>
            <a:chExt cx="8127075" cy="1072616"/>
          </a:xfrm>
        </p:grpSpPr>
        <p:cxnSp>
          <p:nvCxnSpPr>
            <p:cNvPr id="19" name="Google Shape;732;p39">
              <a:extLst>
                <a:ext uri="{FF2B5EF4-FFF2-40B4-BE49-F238E27FC236}">
                  <a16:creationId xmlns:a16="http://schemas.microsoft.com/office/drawing/2014/main" id="{3722EC64-FB05-4DB3-BB41-DAFA5D95EB34}"/>
                </a:ext>
              </a:extLst>
            </p:cNvPr>
            <p:cNvCxnSpPr/>
            <p:nvPr/>
          </p:nvCxnSpPr>
          <p:spPr>
            <a:xfrm>
              <a:off x="2224450" y="2747155"/>
              <a:ext cx="6979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733;p39">
              <a:extLst>
                <a:ext uri="{FF2B5EF4-FFF2-40B4-BE49-F238E27FC236}">
                  <a16:creationId xmlns:a16="http://schemas.microsoft.com/office/drawing/2014/main" id="{44E5768D-9BC8-463B-814D-863052B4E1EE}"/>
                </a:ext>
              </a:extLst>
            </p:cNvPr>
            <p:cNvSpPr/>
            <p:nvPr/>
          </p:nvSpPr>
          <p:spPr>
            <a:xfrm>
              <a:off x="1076575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4;p39">
              <a:extLst>
                <a:ext uri="{FF2B5EF4-FFF2-40B4-BE49-F238E27FC236}">
                  <a16:creationId xmlns:a16="http://schemas.microsoft.com/office/drawing/2014/main" id="{4F8FD197-1384-4B19-9734-1FEDF60130B3}"/>
                </a:ext>
              </a:extLst>
            </p:cNvPr>
            <p:cNvSpPr/>
            <p:nvPr/>
          </p:nvSpPr>
          <p:spPr>
            <a:xfrm>
              <a:off x="2943323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5;p39">
              <a:extLst>
                <a:ext uri="{FF2B5EF4-FFF2-40B4-BE49-F238E27FC236}">
                  <a16:creationId xmlns:a16="http://schemas.microsoft.com/office/drawing/2014/main" id="{4D2BBAD5-9624-4C7A-8D8D-13F39E4F1D03}"/>
                </a:ext>
              </a:extLst>
            </p:cNvPr>
            <p:cNvSpPr/>
            <p:nvPr/>
          </p:nvSpPr>
          <p:spPr>
            <a:xfrm>
              <a:off x="4785618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6;p39">
              <a:extLst>
                <a:ext uri="{FF2B5EF4-FFF2-40B4-BE49-F238E27FC236}">
                  <a16:creationId xmlns:a16="http://schemas.microsoft.com/office/drawing/2014/main" id="{D128337B-8B85-46BB-BE4A-4526E40F92D2}"/>
                </a:ext>
              </a:extLst>
            </p:cNvPr>
            <p:cNvSpPr/>
            <p:nvPr/>
          </p:nvSpPr>
          <p:spPr>
            <a:xfrm>
              <a:off x="6637666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7;p39">
              <a:extLst>
                <a:ext uri="{FF2B5EF4-FFF2-40B4-BE49-F238E27FC236}">
                  <a16:creationId xmlns:a16="http://schemas.microsoft.com/office/drawing/2014/main" id="{8BBD1360-F357-46CD-BF17-83EB5BF30083}"/>
                </a:ext>
              </a:extLst>
            </p:cNvPr>
            <p:cNvSpPr/>
            <p:nvPr/>
          </p:nvSpPr>
          <p:spPr>
            <a:xfrm>
              <a:off x="1076575" y="2395146"/>
              <a:ext cx="1403100" cy="709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8;p39">
              <a:extLst>
                <a:ext uri="{FF2B5EF4-FFF2-40B4-BE49-F238E27FC236}">
                  <a16:creationId xmlns:a16="http://schemas.microsoft.com/office/drawing/2014/main" id="{38BC1C90-C598-4712-8048-500FF8CA84C4}"/>
                </a:ext>
              </a:extLst>
            </p:cNvPr>
            <p:cNvSpPr/>
            <p:nvPr/>
          </p:nvSpPr>
          <p:spPr>
            <a:xfrm>
              <a:off x="2943323" y="2395146"/>
              <a:ext cx="1403100" cy="7092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9;p39">
              <a:extLst>
                <a:ext uri="{FF2B5EF4-FFF2-40B4-BE49-F238E27FC236}">
                  <a16:creationId xmlns:a16="http://schemas.microsoft.com/office/drawing/2014/main" id="{53D52698-A2F6-4A40-834C-607831E5AF15}"/>
                </a:ext>
              </a:extLst>
            </p:cNvPr>
            <p:cNvSpPr/>
            <p:nvPr/>
          </p:nvSpPr>
          <p:spPr>
            <a:xfrm>
              <a:off x="4785618" y="2395146"/>
              <a:ext cx="1403100" cy="709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0;p39">
              <a:extLst>
                <a:ext uri="{FF2B5EF4-FFF2-40B4-BE49-F238E27FC236}">
                  <a16:creationId xmlns:a16="http://schemas.microsoft.com/office/drawing/2014/main" id="{A71DBE1B-B17D-48D6-A6A4-20B931DA5AD1}"/>
                </a:ext>
              </a:extLst>
            </p:cNvPr>
            <p:cNvSpPr/>
            <p:nvPr/>
          </p:nvSpPr>
          <p:spPr>
            <a:xfrm>
              <a:off x="6637666" y="2395146"/>
              <a:ext cx="1403100" cy="7092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41;p39">
            <a:extLst>
              <a:ext uri="{FF2B5EF4-FFF2-40B4-BE49-F238E27FC236}">
                <a16:creationId xmlns:a16="http://schemas.microsoft.com/office/drawing/2014/main" id="{31646677-CBC9-4218-A611-88E898C2A3C4}"/>
              </a:ext>
            </a:extLst>
          </p:cNvPr>
          <p:cNvSpPr txBox="1">
            <a:spLocks/>
          </p:cNvSpPr>
          <p:nvPr/>
        </p:nvSpPr>
        <p:spPr>
          <a:xfrm>
            <a:off x="944156" y="1803769"/>
            <a:ext cx="15498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2500" dirty="0"/>
              <a:t>01</a:t>
            </a:r>
          </a:p>
        </p:txBody>
      </p:sp>
      <p:sp>
        <p:nvSpPr>
          <p:cNvPr id="29" name="Google Shape;742;p39">
            <a:extLst>
              <a:ext uri="{FF2B5EF4-FFF2-40B4-BE49-F238E27FC236}">
                <a16:creationId xmlns:a16="http://schemas.microsoft.com/office/drawing/2014/main" id="{C2FE7798-BDA2-4376-811B-0AEB49E64BBA}"/>
              </a:ext>
            </a:extLst>
          </p:cNvPr>
          <p:cNvSpPr txBox="1">
            <a:spLocks/>
          </p:cNvSpPr>
          <p:nvPr/>
        </p:nvSpPr>
        <p:spPr>
          <a:xfrm>
            <a:off x="6505584" y="1819669"/>
            <a:ext cx="15498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2500" dirty="0"/>
              <a:t>04</a:t>
            </a:r>
          </a:p>
        </p:txBody>
      </p:sp>
      <p:sp>
        <p:nvSpPr>
          <p:cNvPr id="30" name="Google Shape;743;p39">
            <a:extLst>
              <a:ext uri="{FF2B5EF4-FFF2-40B4-BE49-F238E27FC236}">
                <a16:creationId xmlns:a16="http://schemas.microsoft.com/office/drawing/2014/main" id="{2E8FA86E-A2D0-423E-9C01-CC6BCB3B96FE}"/>
              </a:ext>
            </a:extLst>
          </p:cNvPr>
          <p:cNvSpPr txBox="1">
            <a:spLocks/>
          </p:cNvSpPr>
          <p:nvPr/>
        </p:nvSpPr>
        <p:spPr>
          <a:xfrm>
            <a:off x="1016925" y="2522913"/>
            <a:ext cx="1711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CỬA HÀNG TRUYỀN THỐNG</a:t>
            </a:r>
          </a:p>
        </p:txBody>
      </p:sp>
      <p:sp>
        <p:nvSpPr>
          <p:cNvPr id="31" name="Google Shape;744;p39">
            <a:extLst>
              <a:ext uri="{FF2B5EF4-FFF2-40B4-BE49-F238E27FC236}">
                <a16:creationId xmlns:a16="http://schemas.microsoft.com/office/drawing/2014/main" id="{5CFDC72B-9B94-41BE-AB5B-56B8557C2B7C}"/>
              </a:ext>
            </a:extLst>
          </p:cNvPr>
          <p:cNvSpPr txBox="1">
            <a:spLocks/>
          </p:cNvSpPr>
          <p:nvPr/>
        </p:nvSpPr>
        <p:spPr>
          <a:xfrm>
            <a:off x="2751463" y="2522913"/>
            <a:ext cx="1928929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TH</a:t>
            </a:r>
            <a:r>
              <a:rPr lang="vi-VN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ƠNG MẠI</a:t>
            </a:r>
          </a:p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ĐIỆN TỬ LÊN NGỒI</a:t>
            </a:r>
          </a:p>
        </p:txBody>
      </p:sp>
      <p:sp>
        <p:nvSpPr>
          <p:cNvPr id="32" name="Google Shape;745;p39">
            <a:extLst>
              <a:ext uri="{FF2B5EF4-FFF2-40B4-BE49-F238E27FC236}">
                <a16:creationId xmlns:a16="http://schemas.microsoft.com/office/drawing/2014/main" id="{592B2E0D-93F9-40A2-BC6A-7E209890BC1C}"/>
              </a:ext>
            </a:extLst>
          </p:cNvPr>
          <p:cNvSpPr txBox="1">
            <a:spLocks/>
          </p:cNvSpPr>
          <p:nvPr/>
        </p:nvSpPr>
        <p:spPr>
          <a:xfrm>
            <a:off x="4879587" y="2516869"/>
            <a:ext cx="2028205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XU H</a:t>
            </a:r>
            <a:r>
              <a:rPr lang="vi-VN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ỚNG</a:t>
            </a:r>
          </a:p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MUA HÀNG</a:t>
            </a:r>
          </a:p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TỪ NHIỀU KÊNH</a:t>
            </a:r>
          </a:p>
        </p:txBody>
      </p:sp>
      <p:sp>
        <p:nvSpPr>
          <p:cNvPr id="33" name="Google Shape;746;p39">
            <a:extLst>
              <a:ext uri="{FF2B5EF4-FFF2-40B4-BE49-F238E27FC236}">
                <a16:creationId xmlns:a16="http://schemas.microsoft.com/office/drawing/2014/main" id="{5E373BDC-D2C3-465F-BBB4-CE1A60C7F459}"/>
              </a:ext>
            </a:extLst>
          </p:cNvPr>
          <p:cNvSpPr txBox="1">
            <a:spLocks/>
          </p:cNvSpPr>
          <p:nvPr/>
        </p:nvSpPr>
        <p:spPr>
          <a:xfrm>
            <a:off x="6578353" y="2516869"/>
            <a:ext cx="2114148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T</a:t>
            </a:r>
            <a:r>
              <a:rPr lang="vi-VN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8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ƠNG LAI CỦA BÁN HÀNG ĐA KÊNH</a:t>
            </a:r>
          </a:p>
        </p:txBody>
      </p:sp>
      <p:sp>
        <p:nvSpPr>
          <p:cNvPr id="38" name="Google Shape;751;p39">
            <a:extLst>
              <a:ext uri="{FF2B5EF4-FFF2-40B4-BE49-F238E27FC236}">
                <a16:creationId xmlns:a16="http://schemas.microsoft.com/office/drawing/2014/main" id="{1451138A-CD20-4E45-B6B0-3A0EE8824392}"/>
              </a:ext>
            </a:extLst>
          </p:cNvPr>
          <p:cNvSpPr txBox="1">
            <a:spLocks/>
          </p:cNvSpPr>
          <p:nvPr/>
        </p:nvSpPr>
        <p:spPr>
          <a:xfrm>
            <a:off x="2809432" y="1803769"/>
            <a:ext cx="15498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2500" dirty="0"/>
              <a:t>02</a:t>
            </a:r>
          </a:p>
        </p:txBody>
      </p:sp>
      <p:sp>
        <p:nvSpPr>
          <p:cNvPr id="39" name="Google Shape;752;p39">
            <a:extLst>
              <a:ext uri="{FF2B5EF4-FFF2-40B4-BE49-F238E27FC236}">
                <a16:creationId xmlns:a16="http://schemas.microsoft.com/office/drawing/2014/main" id="{09721218-4594-43DC-9125-CF8FE8E27C3E}"/>
              </a:ext>
            </a:extLst>
          </p:cNvPr>
          <p:cNvSpPr txBox="1">
            <a:spLocks/>
          </p:cNvSpPr>
          <p:nvPr/>
        </p:nvSpPr>
        <p:spPr>
          <a:xfrm>
            <a:off x="4657511" y="1803769"/>
            <a:ext cx="15498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2500" dirty="0"/>
              <a:t>03</a:t>
            </a:r>
          </a:p>
        </p:txBody>
      </p:sp>
      <p:pic>
        <p:nvPicPr>
          <p:cNvPr id="43" name="Picture 4" descr="Download Free png Store Png Vector Cartoon Store Convenience Store ...">
            <a:extLst>
              <a:ext uri="{FF2B5EF4-FFF2-40B4-BE49-F238E27FC236}">
                <a16:creationId xmlns:a16="http://schemas.microsoft.com/office/drawing/2014/main" id="{16181499-5655-48D5-A50A-7B197E76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90430"/>
            <a:ext cx="895184" cy="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111,040 Free vector icons of website | Online supermarket, Shop ...">
            <a:extLst>
              <a:ext uri="{FF2B5EF4-FFF2-40B4-BE49-F238E27FC236}">
                <a16:creationId xmlns:a16="http://schemas.microsoft.com/office/drawing/2014/main" id="{F3C965C6-B0B7-47E9-9AD7-153AEA75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95" y="3790430"/>
            <a:ext cx="809616" cy="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ữ thập 4">
            <a:extLst>
              <a:ext uri="{FF2B5EF4-FFF2-40B4-BE49-F238E27FC236}">
                <a16:creationId xmlns:a16="http://schemas.microsoft.com/office/drawing/2014/main" id="{CC958728-2199-4539-ADDB-62B3AA1EB36F}"/>
              </a:ext>
            </a:extLst>
          </p:cNvPr>
          <p:cNvSpPr/>
          <p:nvPr/>
        </p:nvSpPr>
        <p:spPr>
          <a:xfrm>
            <a:off x="5578233" y="4141669"/>
            <a:ext cx="218212" cy="19409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 descr="Ảnh có chứa đồ chơi&#10;&#10;Mô tả được tạo tự động">
            <a:extLst>
              <a:ext uri="{FF2B5EF4-FFF2-40B4-BE49-F238E27FC236}">
                <a16:creationId xmlns:a16="http://schemas.microsoft.com/office/drawing/2014/main" id="{558A7165-0FDD-4F45-9C39-5CA03997B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109" y="3790431"/>
            <a:ext cx="1066275" cy="896568"/>
          </a:xfrm>
          <a:prstGeom prst="rect">
            <a:avLst/>
          </a:prstGeom>
        </p:spPr>
      </p:pic>
      <p:pic>
        <p:nvPicPr>
          <p:cNvPr id="49" name="Picture 4" descr="Download Free png Store Png Vector Cartoon Store Convenience Store ...">
            <a:extLst>
              <a:ext uri="{FF2B5EF4-FFF2-40B4-BE49-F238E27FC236}">
                <a16:creationId xmlns:a16="http://schemas.microsoft.com/office/drawing/2014/main" id="{D03F0C08-00D9-45A1-BCE5-2962605A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73" y="3790430"/>
            <a:ext cx="895184" cy="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111,040 Free vector icons of website | Online supermarket, Shop ...">
            <a:extLst>
              <a:ext uri="{FF2B5EF4-FFF2-40B4-BE49-F238E27FC236}">
                <a16:creationId xmlns:a16="http://schemas.microsoft.com/office/drawing/2014/main" id="{C0D2C57C-A6DE-42AF-A09F-BA6496B9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34" y="3790430"/>
            <a:ext cx="809616" cy="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2080525" y="1708975"/>
            <a:ext cx="4983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B0604020202020204" charset="0"/>
                <a:ea typeface="Roboto Condensed" panose="020B0604020202020204" charset="0"/>
              </a:rPr>
              <a:t>2. </a:t>
            </a:r>
            <a:r>
              <a:rPr lang="en-US" sz="4800" dirty="0">
                <a:latin typeface="Roboto Condensed" panose="020B0604020202020204" charset="0"/>
                <a:ea typeface="Roboto Condensed" panose="020B0604020202020204" charset="0"/>
              </a:rPr>
              <a:t>MỤC TIÊU ĐỀ TÀI</a:t>
            </a:r>
            <a:endParaRPr sz="4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748050" y="2743103"/>
            <a:ext cx="164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194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>
            <a:spLocks noGrp="1"/>
          </p:cNvSpPr>
          <p:nvPr>
            <p:ph type="title"/>
          </p:nvPr>
        </p:nvSpPr>
        <p:spPr>
          <a:xfrm>
            <a:off x="616238" y="586481"/>
            <a:ext cx="3760779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Mục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tiêu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50" name="Google Shape;650;p33"/>
          <p:cNvSpPr txBox="1">
            <a:spLocks noGrp="1"/>
          </p:cNvSpPr>
          <p:nvPr>
            <p:ph type="subTitle" idx="1"/>
          </p:nvPr>
        </p:nvSpPr>
        <p:spPr>
          <a:xfrm>
            <a:off x="616263" y="1493625"/>
            <a:ext cx="4029695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được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bán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trực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tuyến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tiện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và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hiện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với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khách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một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môi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tr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ờng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mua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sắm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tiện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và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trực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dễ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thao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tác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Xây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dựng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đ</a:t>
            </a:r>
            <a:r>
              <a:rPr lang="vi-VN" dirty="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ợc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quản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lý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bán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một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cách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thuận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tiện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chủ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cửa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hàng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51" name="Google Shape;651;p33"/>
          <p:cNvCxnSpPr/>
          <p:nvPr/>
        </p:nvCxnSpPr>
        <p:spPr>
          <a:xfrm>
            <a:off x="711300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Purpose : PNG to SVG vector transformation · Issue #14 · Tw1ddle ...">
            <a:extLst>
              <a:ext uri="{FF2B5EF4-FFF2-40B4-BE49-F238E27FC236}">
                <a16:creationId xmlns:a16="http://schemas.microsoft.com/office/drawing/2014/main" id="{1E3627EC-47DB-4436-98F7-48D84EF8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3" y="894228"/>
            <a:ext cx="4804781" cy="328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1015253" y="1884505"/>
            <a:ext cx="7113494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B0604020202020204" charset="0"/>
                <a:ea typeface="Roboto Condensed" panose="020B0604020202020204" charset="0"/>
              </a:rPr>
              <a:t>3. </a:t>
            </a:r>
            <a:r>
              <a:rPr lang="en-US" sz="4800" dirty="0">
                <a:latin typeface="Roboto Condensed" panose="020B0604020202020204" charset="0"/>
                <a:ea typeface="Roboto Condensed" panose="020B0604020202020204" charset="0"/>
              </a:rPr>
              <a:t>XÂY DỰNG HỆ THỐNG</a:t>
            </a:r>
            <a:endParaRPr sz="4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748050" y="2743103"/>
            <a:ext cx="164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E116B30-1037-4257-B1E8-0E7FA801E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Phân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tích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47B7137-9E56-4302-B9E1-1D4D9097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891154"/>
            <a:ext cx="7470775" cy="336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GB" sz="1400" b="1" kern="0" dirty="0">
                <a:latin typeface="Roboto Condensed" panose="020B0604020202020204" charset="0"/>
                <a:ea typeface="Roboto Condensed" panose="020B0604020202020204" charset="0"/>
              </a:rPr>
              <a:t>Khảo sát yêu cầu về chức năng:</a:t>
            </a:r>
            <a:endParaRPr lang="en-US" sz="14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400" b="1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Người dùng : 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Xem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tin chi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mua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hàng.Xem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tức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nghệ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…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400" b="1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Admin : 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vi-VN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vi-VN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vi-VN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phẩm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đơn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tức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vụ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quyền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đáp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thắc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mắc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598950" y="0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Phân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tích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thiết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kế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hệ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thống</a:t>
            </a:r>
            <a:endParaRPr sz="2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3209937" y="5727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47B7137-9E56-4302-B9E1-1D4D9097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572701"/>
            <a:ext cx="7470775" cy="39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Use case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quát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Khách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597C21D0-EC9C-4925-86FF-DE1AC318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055232"/>
            <a:ext cx="6651624" cy="363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1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eworking Tips by Slidesgo">
  <a:themeElements>
    <a:clrScheme name="Simple Light">
      <a:dk1>
        <a:srgbClr val="1A1B36"/>
      </a:dk1>
      <a:lt1>
        <a:srgbClr val="FFFFFF"/>
      </a:lt1>
      <a:dk2>
        <a:srgbClr val="FDBC4A"/>
      </a:dk2>
      <a:lt2>
        <a:srgbClr val="31BEBE"/>
      </a:lt2>
      <a:accent1>
        <a:srgbClr val="FDBC4A"/>
      </a:accent1>
      <a:accent2>
        <a:srgbClr val="31BEBE"/>
      </a:accent2>
      <a:accent3>
        <a:srgbClr val="1A1B36"/>
      </a:accent3>
      <a:accent4>
        <a:srgbClr val="FDE0AC"/>
      </a:accent4>
      <a:accent5>
        <a:srgbClr val="1A1B36"/>
      </a:accent5>
      <a:accent6>
        <a:srgbClr val="1A1B36"/>
      </a:accent6>
      <a:hlink>
        <a:srgbClr val="1A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816</Words>
  <Application>Microsoft Office PowerPoint</Application>
  <PresentationFormat>Trình chiếu Trên màn hình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Roboto Condensed</vt:lpstr>
      <vt:lpstr>Arimo</vt:lpstr>
      <vt:lpstr>Wingdings</vt:lpstr>
      <vt:lpstr>Arial</vt:lpstr>
      <vt:lpstr>Share</vt:lpstr>
      <vt:lpstr>Montserrat</vt:lpstr>
      <vt:lpstr>Teleworking Tips by Slidesgo</vt:lpstr>
      <vt:lpstr>BÁO CÁO THỰC TẬP  TỐT NGHIỆP</vt:lpstr>
      <vt:lpstr>NỘI DUNG BÁO CÁO</vt:lpstr>
      <vt:lpstr>1. ĐẶT VẤN ĐỀ</vt:lpstr>
      <vt:lpstr>Xu thế phát triển mô hình kinh doanh</vt:lpstr>
      <vt:lpstr>2. MỤC TIÊU ĐỀ TÀI</vt:lpstr>
      <vt:lpstr>Mục tiêu</vt:lpstr>
      <vt:lpstr>3. XÂY DỰNG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Công nghệ sử dụng</vt:lpstr>
      <vt:lpstr>Công nghệ sử dụng</vt:lpstr>
      <vt:lpstr>Công nghệ sử dụng</vt:lpstr>
      <vt:lpstr>KẾT QUẢ THỰC HIỆN</vt:lpstr>
      <vt:lpstr>4. KẾT LUẬN VÀ HƯỚNG PHÁT TRIỂN</vt:lpstr>
      <vt:lpstr>Kết quả đạt được</vt:lpstr>
      <vt:lpstr>Hướng phát triển đề tài</vt:lpstr>
      <vt:lpstr>CẢM ƠN THẦY CÔ ĐÃ LẮNG NGHE PHẦN THUYẾT TRÌNH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 TỐT NGHIỆP</dc:title>
  <cp:lastModifiedBy>Phuc Thien</cp:lastModifiedBy>
  <cp:revision>15</cp:revision>
  <dcterms:modified xsi:type="dcterms:W3CDTF">2020-05-07T18:11:52Z</dcterms:modified>
</cp:coreProperties>
</file>