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321" r:id="rId2"/>
    <p:sldId id="320" r:id="rId3"/>
    <p:sldId id="324" r:id="rId4"/>
    <p:sldId id="325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37044-A5F6-C84E-873F-F03FC3D18FA1}" v="258" dt="2022-01-19T15:57:51.768"/>
  </p1510:revLst>
</p1510:revInfo>
</file>

<file path=ppt/tableStyles.xml><?xml version="1.0" encoding="utf-8"?>
<a:tblStyleLst xmlns:a="http://schemas.openxmlformats.org/drawingml/2006/main" def="{CAFC0C41-55EC-4371-8750-624E1D117C48}">
  <a:tblStyle styleId="{CAFC0C41-55EC-4371-8750-624E1D117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Hui Lin" userId="43efe13b-cf93-4dc1-a2df-ef7f33ac49c8" providerId="ADAL" clId="{20637044-A5F6-C84E-873F-F03FC3D18FA1}"/>
    <pc:docChg chg="custSel addSld delSld modSld">
      <pc:chgData name="Chi-Hui Lin" userId="43efe13b-cf93-4dc1-a2df-ef7f33ac49c8" providerId="ADAL" clId="{20637044-A5F6-C84E-873F-F03FC3D18FA1}" dt="2022-01-19T15:57:51.769" v="679" actId="20577"/>
      <pc:docMkLst>
        <pc:docMk/>
      </pc:docMkLst>
      <pc:sldChg chg="del">
        <pc:chgData name="Chi-Hui Lin" userId="43efe13b-cf93-4dc1-a2df-ef7f33ac49c8" providerId="ADAL" clId="{20637044-A5F6-C84E-873F-F03FC3D18FA1}" dt="2022-01-18T00:47:54.536" v="0" actId="2696"/>
        <pc:sldMkLst>
          <pc:docMk/>
          <pc:sldMk cId="0" sldId="256"/>
        </pc:sldMkLst>
      </pc:sldChg>
      <pc:sldChg chg="del">
        <pc:chgData name="Chi-Hui Lin" userId="43efe13b-cf93-4dc1-a2df-ef7f33ac49c8" providerId="ADAL" clId="{20637044-A5F6-C84E-873F-F03FC3D18FA1}" dt="2022-01-18T00:47:54.536" v="0" actId="2696"/>
        <pc:sldMkLst>
          <pc:docMk/>
          <pc:sldMk cId="0" sldId="319"/>
        </pc:sldMkLst>
      </pc:sldChg>
      <pc:sldChg chg="modSp mod">
        <pc:chgData name="Chi-Hui Lin" userId="43efe13b-cf93-4dc1-a2df-ef7f33ac49c8" providerId="ADAL" clId="{20637044-A5F6-C84E-873F-F03FC3D18FA1}" dt="2022-01-19T15:56:00.124" v="431" actId="20577"/>
        <pc:sldMkLst>
          <pc:docMk/>
          <pc:sldMk cId="2797184701" sldId="320"/>
        </pc:sldMkLst>
        <pc:spChg chg="mod">
          <ac:chgData name="Chi-Hui Lin" userId="43efe13b-cf93-4dc1-a2df-ef7f33ac49c8" providerId="ADAL" clId="{20637044-A5F6-C84E-873F-F03FC3D18FA1}" dt="2022-01-19T15:56:00.124" v="431" actId="20577"/>
          <ac:spMkLst>
            <pc:docMk/>
            <pc:sldMk cId="2797184701" sldId="320"/>
            <ac:spMk id="534" creationId="{00000000-0000-0000-0000-000000000000}"/>
          </ac:spMkLst>
        </pc:spChg>
      </pc:sldChg>
      <pc:sldChg chg="modSp mod">
        <pc:chgData name="Chi-Hui Lin" userId="43efe13b-cf93-4dc1-a2df-ef7f33ac49c8" providerId="ADAL" clId="{20637044-A5F6-C84E-873F-F03FC3D18FA1}" dt="2022-01-18T00:48:15.356" v="25" actId="20577"/>
        <pc:sldMkLst>
          <pc:docMk/>
          <pc:sldMk cId="4189705395" sldId="321"/>
        </pc:sldMkLst>
        <pc:spChg chg="mod">
          <ac:chgData name="Chi-Hui Lin" userId="43efe13b-cf93-4dc1-a2df-ef7f33ac49c8" providerId="ADAL" clId="{20637044-A5F6-C84E-873F-F03FC3D18FA1}" dt="2022-01-18T00:48:15.356" v="25" actId="20577"/>
          <ac:spMkLst>
            <pc:docMk/>
            <pc:sldMk cId="4189705395" sldId="321"/>
            <ac:spMk id="86" creationId="{00000000-0000-0000-0000-000000000000}"/>
          </ac:spMkLst>
        </pc:spChg>
      </pc:sldChg>
      <pc:sldChg chg="del">
        <pc:chgData name="Chi-Hui Lin" userId="43efe13b-cf93-4dc1-a2df-ef7f33ac49c8" providerId="ADAL" clId="{20637044-A5F6-C84E-873F-F03FC3D18FA1}" dt="2022-01-18T00:48:01.622" v="1" actId="2696"/>
        <pc:sldMkLst>
          <pc:docMk/>
          <pc:sldMk cId="952593169" sldId="322"/>
        </pc:sldMkLst>
      </pc:sldChg>
      <pc:sldChg chg="del">
        <pc:chgData name="Chi-Hui Lin" userId="43efe13b-cf93-4dc1-a2df-ef7f33ac49c8" providerId="ADAL" clId="{20637044-A5F6-C84E-873F-F03FC3D18FA1}" dt="2022-01-18T00:48:04.407" v="2" actId="2696"/>
        <pc:sldMkLst>
          <pc:docMk/>
          <pc:sldMk cId="1522475217" sldId="323"/>
        </pc:sldMkLst>
      </pc:sldChg>
      <pc:sldChg chg="delSp modSp mod modNotesTx">
        <pc:chgData name="Chi-Hui Lin" userId="43efe13b-cf93-4dc1-a2df-ef7f33ac49c8" providerId="ADAL" clId="{20637044-A5F6-C84E-873F-F03FC3D18FA1}" dt="2022-01-18T01:02:33.175" v="425"/>
        <pc:sldMkLst>
          <pc:docMk/>
          <pc:sldMk cId="1669820022" sldId="324"/>
        </pc:sldMkLst>
        <pc:spChg chg="mod">
          <ac:chgData name="Chi-Hui Lin" userId="43efe13b-cf93-4dc1-a2df-ef7f33ac49c8" providerId="ADAL" clId="{20637044-A5F6-C84E-873F-F03FC3D18FA1}" dt="2022-01-18T00:52:58.161" v="261" actId="20577"/>
          <ac:spMkLst>
            <pc:docMk/>
            <pc:sldMk cId="1669820022" sldId="324"/>
            <ac:spMk id="533" creationId="{00000000-0000-0000-0000-000000000000}"/>
          </ac:spMkLst>
        </pc:spChg>
        <pc:spChg chg="mod">
          <ac:chgData name="Chi-Hui Lin" userId="43efe13b-cf93-4dc1-a2df-ef7f33ac49c8" providerId="ADAL" clId="{20637044-A5F6-C84E-873F-F03FC3D18FA1}" dt="2022-01-18T01:02:33.175" v="425"/>
          <ac:spMkLst>
            <pc:docMk/>
            <pc:sldMk cId="1669820022" sldId="324"/>
            <ac:spMk id="534" creationId="{00000000-0000-0000-0000-000000000000}"/>
          </ac:spMkLst>
        </pc:spChg>
        <pc:picChg chg="del">
          <ac:chgData name="Chi-Hui Lin" userId="43efe13b-cf93-4dc1-a2df-ef7f33ac49c8" providerId="ADAL" clId="{20637044-A5F6-C84E-873F-F03FC3D18FA1}" dt="2022-01-18T00:53:19.482" v="317" actId="478"/>
          <ac:picMkLst>
            <pc:docMk/>
            <pc:sldMk cId="1669820022" sldId="324"/>
            <ac:picMk id="2" creationId="{253C3F1D-F2AC-C14B-8CE1-5B60754CB347}"/>
          </ac:picMkLst>
        </pc:picChg>
      </pc:sldChg>
      <pc:sldChg chg="del">
        <pc:chgData name="Chi-Hui Lin" userId="43efe13b-cf93-4dc1-a2df-ef7f33ac49c8" providerId="ADAL" clId="{20637044-A5F6-C84E-873F-F03FC3D18FA1}" dt="2022-01-18T01:00:27.997" v="406" actId="2696"/>
        <pc:sldMkLst>
          <pc:docMk/>
          <pc:sldMk cId="114753617" sldId="325"/>
        </pc:sldMkLst>
      </pc:sldChg>
      <pc:sldChg chg="modSp add mod">
        <pc:chgData name="Chi-Hui Lin" userId="43efe13b-cf93-4dc1-a2df-ef7f33ac49c8" providerId="ADAL" clId="{20637044-A5F6-C84E-873F-F03FC3D18FA1}" dt="2022-01-19T15:57:51.769" v="679" actId="20577"/>
        <pc:sldMkLst>
          <pc:docMk/>
          <pc:sldMk cId="215858302" sldId="325"/>
        </pc:sldMkLst>
        <pc:spChg chg="mod">
          <ac:chgData name="Chi-Hui Lin" userId="43efe13b-cf93-4dc1-a2df-ef7f33ac49c8" providerId="ADAL" clId="{20637044-A5F6-C84E-873F-F03FC3D18FA1}" dt="2022-01-19T15:57:51.769" v="679" actId="20577"/>
          <ac:spMkLst>
            <pc:docMk/>
            <pc:sldMk cId="215858302" sldId="325"/>
            <ac:spMk id="533" creationId="{00000000-0000-0000-0000-000000000000}"/>
          </ac:spMkLst>
        </pc:spChg>
        <pc:spChg chg="mod">
          <ac:chgData name="Chi-Hui Lin" userId="43efe13b-cf93-4dc1-a2df-ef7f33ac49c8" providerId="ADAL" clId="{20637044-A5F6-C84E-873F-F03FC3D18FA1}" dt="2022-01-19T15:57:34.950" v="642" actId="20577"/>
          <ac:spMkLst>
            <pc:docMk/>
            <pc:sldMk cId="215858302" sldId="325"/>
            <ac:spMk id="534" creationId="{00000000-0000-0000-0000-000000000000}"/>
          </ac:spMkLst>
        </pc:spChg>
      </pc:sldChg>
      <pc:sldChg chg="del">
        <pc:chgData name="Chi-Hui Lin" userId="43efe13b-cf93-4dc1-a2df-ef7f33ac49c8" providerId="ADAL" clId="{20637044-A5F6-C84E-873F-F03FC3D18FA1}" dt="2022-01-18T01:00:28.901" v="407" actId="2696"/>
        <pc:sldMkLst>
          <pc:docMk/>
          <pc:sldMk cId="242370442" sldId="326"/>
        </pc:sldMkLst>
      </pc:sldChg>
      <pc:sldChg chg="del">
        <pc:chgData name="Chi-Hui Lin" userId="43efe13b-cf93-4dc1-a2df-ef7f33ac49c8" providerId="ADAL" clId="{20637044-A5F6-C84E-873F-F03FC3D18FA1}" dt="2022-01-18T01:00:29.699" v="408" actId="2696"/>
        <pc:sldMkLst>
          <pc:docMk/>
          <pc:sldMk cId="1765453819" sldId="327"/>
        </pc:sldMkLst>
      </pc:sldChg>
    </pc:docChg>
  </pc:docChgLst>
  <pc:docChgLst>
    <pc:chgData name="Chi-Hui Lin" userId="S::chli4608@colorado.edu::43efe13b-cf93-4dc1-a2df-ef7f33ac49c8" providerId="AD" clId="Web-{44F4D9FA-A75E-487B-8DAA-71022A3EF069}"/>
    <pc:docChg chg="addSld delSld">
      <pc:chgData name="Chi-Hui Lin" userId="S::chli4608@colorado.edu::43efe13b-cf93-4dc1-a2df-ef7f33ac49c8" providerId="AD" clId="Web-{44F4D9FA-A75E-487B-8DAA-71022A3EF069}" dt="2022-01-12T17:38:07.056" v="4"/>
      <pc:docMkLst>
        <pc:docMk/>
      </pc:docMkLst>
      <pc:sldChg chg="del">
        <pc:chgData name="Chi-Hui Lin" userId="S::chli4608@colorado.edu::43efe13b-cf93-4dc1-a2df-ef7f33ac49c8" providerId="AD" clId="Web-{44F4D9FA-A75E-487B-8DAA-71022A3EF069}" dt="2022-01-12T17:38:07.056" v="4"/>
        <pc:sldMkLst>
          <pc:docMk/>
          <pc:sldMk cId="2021907061" sldId="328"/>
        </pc:sldMkLst>
      </pc:sldChg>
      <pc:sldChg chg="add del">
        <pc:chgData name="Chi-Hui Lin" userId="S::chli4608@colorado.edu::43efe13b-cf93-4dc1-a2df-ef7f33ac49c8" providerId="AD" clId="Web-{44F4D9FA-A75E-487B-8DAA-71022A3EF069}" dt="2022-01-12T17:38:05.415" v="2"/>
        <pc:sldMkLst>
          <pc:docMk/>
          <pc:sldMk cId="261707011" sldId="329"/>
        </pc:sldMkLst>
      </pc:sldChg>
      <pc:sldChg chg="del">
        <pc:chgData name="Chi-Hui Lin" userId="S::chli4608@colorado.edu::43efe13b-cf93-4dc1-a2df-ef7f33ac49c8" providerId="AD" clId="Web-{44F4D9FA-A75E-487B-8DAA-71022A3EF069}" dt="2022-01-12T17:38:05.431" v="3"/>
        <pc:sldMkLst>
          <pc:docMk/>
          <pc:sldMk cId="2783292865" sldId="330"/>
        </pc:sldMkLst>
      </pc:sldChg>
    </pc:docChg>
  </pc:docChgLst>
  <pc:docChgLst>
    <pc:chgData name="Chi-Hui Lin" userId="43efe13b-cf93-4dc1-a2df-ef7f33ac49c8" providerId="ADAL" clId="{F60C0E8A-35BE-F541-A8D3-5B92EEE09CA1}"/>
    <pc:docChg chg="undo custSel addSld modSld">
      <pc:chgData name="Chi-Hui Lin" userId="43efe13b-cf93-4dc1-a2df-ef7f33ac49c8" providerId="ADAL" clId="{F60C0E8A-35BE-F541-A8D3-5B92EEE09CA1}" dt="2022-01-12T08:08:12.993" v="41" actId="20577"/>
      <pc:docMkLst>
        <pc:docMk/>
      </pc:docMkLst>
      <pc:sldChg chg="modSp mod">
        <pc:chgData name="Chi-Hui Lin" userId="43efe13b-cf93-4dc1-a2df-ef7f33ac49c8" providerId="ADAL" clId="{F60C0E8A-35BE-F541-A8D3-5B92EEE09CA1}" dt="2022-01-12T08:06:04.300" v="39" actId="20577"/>
        <pc:sldMkLst>
          <pc:docMk/>
          <pc:sldMk cId="0" sldId="256"/>
        </pc:sldMkLst>
        <pc:spChg chg="mod">
          <ac:chgData name="Chi-Hui Lin" userId="43efe13b-cf93-4dc1-a2df-ef7f33ac49c8" providerId="ADAL" clId="{F60C0E8A-35BE-F541-A8D3-5B92EEE09CA1}" dt="2022-01-12T08:06:04.300" v="39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Sp mod">
        <pc:chgData name="Chi-Hui Lin" userId="43efe13b-cf93-4dc1-a2df-ef7f33ac49c8" providerId="ADAL" clId="{F60C0E8A-35BE-F541-A8D3-5B92EEE09CA1}" dt="2022-01-12T08:05:59.423" v="37" actId="20577"/>
        <pc:sldMkLst>
          <pc:docMk/>
          <pc:sldMk cId="4189705395" sldId="321"/>
        </pc:sldMkLst>
        <pc:spChg chg="mod">
          <ac:chgData name="Chi-Hui Lin" userId="43efe13b-cf93-4dc1-a2df-ef7f33ac49c8" providerId="ADAL" clId="{F60C0E8A-35BE-F541-A8D3-5B92EEE09CA1}" dt="2022-01-12T08:05:59.423" v="37" actId="20577"/>
          <ac:spMkLst>
            <pc:docMk/>
            <pc:sldMk cId="4189705395" sldId="321"/>
            <ac:spMk id="86" creationId="{00000000-0000-0000-0000-000000000000}"/>
          </ac:spMkLst>
        </pc:spChg>
      </pc:sldChg>
      <pc:sldChg chg="modSp mod">
        <pc:chgData name="Chi-Hui Lin" userId="43efe13b-cf93-4dc1-a2df-ef7f33ac49c8" providerId="ADAL" clId="{F60C0E8A-35BE-F541-A8D3-5B92EEE09CA1}" dt="2022-01-12T08:08:12.993" v="41" actId="20577"/>
        <pc:sldMkLst>
          <pc:docMk/>
          <pc:sldMk cId="952593169" sldId="322"/>
        </pc:sldMkLst>
        <pc:spChg chg="mod">
          <ac:chgData name="Chi-Hui Lin" userId="43efe13b-cf93-4dc1-a2df-ef7f33ac49c8" providerId="ADAL" clId="{F60C0E8A-35BE-F541-A8D3-5B92EEE09CA1}" dt="2022-01-12T08:08:12.993" v="41" actId="20577"/>
          <ac:spMkLst>
            <pc:docMk/>
            <pc:sldMk cId="952593169" sldId="322"/>
            <ac:spMk id="534" creationId="{00000000-0000-0000-0000-000000000000}"/>
          </ac:spMkLst>
        </pc:spChg>
      </pc:sldChg>
      <pc:sldChg chg="addSp delSp modSp add mod">
        <pc:chgData name="Chi-Hui Lin" userId="43efe13b-cf93-4dc1-a2df-ef7f33ac49c8" providerId="ADAL" clId="{F60C0E8A-35BE-F541-A8D3-5B92EEE09CA1}" dt="2022-01-12T07:59:49.249" v="16" actId="1076"/>
        <pc:sldMkLst>
          <pc:docMk/>
          <pc:sldMk cId="2021907061" sldId="328"/>
        </pc:sldMkLst>
        <pc:spChg chg="mod">
          <ac:chgData name="Chi-Hui Lin" userId="43efe13b-cf93-4dc1-a2df-ef7f33ac49c8" providerId="ADAL" clId="{F60C0E8A-35BE-F541-A8D3-5B92EEE09CA1}" dt="2022-01-12T07:59:04.059" v="9" actId="20577"/>
          <ac:spMkLst>
            <pc:docMk/>
            <pc:sldMk cId="2021907061" sldId="328"/>
            <ac:spMk id="533" creationId="{00000000-0000-0000-0000-000000000000}"/>
          </ac:spMkLst>
        </pc:spChg>
        <pc:spChg chg="mod">
          <ac:chgData name="Chi-Hui Lin" userId="43efe13b-cf93-4dc1-a2df-ef7f33ac49c8" providerId="ADAL" clId="{F60C0E8A-35BE-F541-A8D3-5B92EEE09CA1}" dt="2022-01-12T07:59:08.487" v="12" actId="5793"/>
          <ac:spMkLst>
            <pc:docMk/>
            <pc:sldMk cId="2021907061" sldId="328"/>
            <ac:spMk id="534" creationId="{00000000-0000-0000-0000-000000000000}"/>
          </ac:spMkLst>
        </pc:spChg>
        <pc:picChg chg="add">
          <ac:chgData name="Chi-Hui Lin" userId="43efe13b-cf93-4dc1-a2df-ef7f33ac49c8" providerId="ADAL" clId="{F60C0E8A-35BE-F541-A8D3-5B92EEE09CA1}" dt="2022-01-12T07:59:25.096" v="13"/>
          <ac:picMkLst>
            <pc:docMk/>
            <pc:sldMk cId="2021907061" sldId="328"/>
            <ac:picMk id="2" creationId="{C86EBC04-9547-2141-8E03-D1CB0AA6F39C}"/>
          </ac:picMkLst>
        </pc:picChg>
        <pc:picChg chg="add">
          <ac:chgData name="Chi-Hui Lin" userId="43efe13b-cf93-4dc1-a2df-ef7f33ac49c8" providerId="ADAL" clId="{F60C0E8A-35BE-F541-A8D3-5B92EEE09CA1}" dt="2022-01-12T07:59:41.753" v="14"/>
          <ac:picMkLst>
            <pc:docMk/>
            <pc:sldMk cId="2021907061" sldId="328"/>
            <ac:picMk id="3" creationId="{A269BDEB-C9F3-AD4E-8207-FE01890A0CB7}"/>
          </ac:picMkLst>
        </pc:picChg>
        <pc:picChg chg="del">
          <ac:chgData name="Chi-Hui Lin" userId="43efe13b-cf93-4dc1-a2df-ef7f33ac49c8" providerId="ADAL" clId="{F60C0E8A-35BE-F541-A8D3-5B92EEE09CA1}" dt="2022-01-12T07:59:05.750" v="10" actId="478"/>
          <ac:picMkLst>
            <pc:docMk/>
            <pc:sldMk cId="2021907061" sldId="328"/>
            <ac:picMk id="4" creationId="{46C49E7D-6701-0246-98FD-90C5492EA487}"/>
          </ac:picMkLst>
        </pc:picChg>
        <pc:picChg chg="add mod">
          <ac:chgData name="Chi-Hui Lin" userId="43efe13b-cf93-4dc1-a2df-ef7f33ac49c8" providerId="ADAL" clId="{F60C0E8A-35BE-F541-A8D3-5B92EEE09CA1}" dt="2022-01-12T07:59:49.249" v="16" actId="1076"/>
          <ac:picMkLst>
            <pc:docMk/>
            <pc:sldMk cId="2021907061" sldId="328"/>
            <ac:picMk id="5" creationId="{7CDE498E-2226-1E41-8A51-9379385122BC}"/>
          </ac:picMkLst>
        </pc:picChg>
      </pc:sldChg>
      <pc:sldChg chg="addSp delSp modSp add mod">
        <pc:chgData name="Chi-Hui Lin" userId="43efe13b-cf93-4dc1-a2df-ef7f33ac49c8" providerId="ADAL" clId="{F60C0E8A-35BE-F541-A8D3-5B92EEE09CA1}" dt="2022-01-12T08:00:20.342" v="24" actId="1076"/>
        <pc:sldMkLst>
          <pc:docMk/>
          <pc:sldMk cId="261707011" sldId="329"/>
        </pc:sldMkLst>
        <pc:spChg chg="del">
          <ac:chgData name="Chi-Hui Lin" userId="43efe13b-cf93-4dc1-a2df-ef7f33ac49c8" providerId="ADAL" clId="{F60C0E8A-35BE-F541-A8D3-5B92EEE09CA1}" dt="2022-01-12T08:00:01.948" v="21" actId="478"/>
          <ac:spMkLst>
            <pc:docMk/>
            <pc:sldMk cId="261707011" sldId="329"/>
            <ac:spMk id="534" creationId="{00000000-0000-0000-0000-000000000000}"/>
          </ac:spMkLst>
        </pc:spChg>
        <pc:picChg chg="del">
          <ac:chgData name="Chi-Hui Lin" userId="43efe13b-cf93-4dc1-a2df-ef7f33ac49c8" providerId="ADAL" clId="{F60C0E8A-35BE-F541-A8D3-5B92EEE09CA1}" dt="2022-01-12T07:59:56.344" v="19" actId="478"/>
          <ac:picMkLst>
            <pc:docMk/>
            <pc:sldMk cId="261707011" sldId="329"/>
            <ac:picMk id="2" creationId="{C86EBC04-9547-2141-8E03-D1CB0AA6F39C}"/>
          </ac:picMkLst>
        </pc:picChg>
        <pc:picChg chg="del">
          <ac:chgData name="Chi-Hui Lin" userId="43efe13b-cf93-4dc1-a2df-ef7f33ac49c8" providerId="ADAL" clId="{F60C0E8A-35BE-F541-A8D3-5B92EEE09CA1}" dt="2022-01-12T07:59:59.543" v="20" actId="478"/>
          <ac:picMkLst>
            <pc:docMk/>
            <pc:sldMk cId="261707011" sldId="329"/>
            <ac:picMk id="3" creationId="{A269BDEB-C9F3-AD4E-8207-FE01890A0CB7}"/>
          </ac:picMkLst>
        </pc:picChg>
        <pc:picChg chg="add mod">
          <ac:chgData name="Chi-Hui Lin" userId="43efe13b-cf93-4dc1-a2df-ef7f33ac49c8" providerId="ADAL" clId="{F60C0E8A-35BE-F541-A8D3-5B92EEE09CA1}" dt="2022-01-12T08:00:20.342" v="24" actId="1076"/>
          <ac:picMkLst>
            <pc:docMk/>
            <pc:sldMk cId="261707011" sldId="329"/>
            <ac:picMk id="4" creationId="{ED4A51B9-905F-A84D-8F82-31CBFA6AB20D}"/>
          </ac:picMkLst>
        </pc:picChg>
        <pc:picChg chg="del">
          <ac:chgData name="Chi-Hui Lin" userId="43efe13b-cf93-4dc1-a2df-ef7f33ac49c8" providerId="ADAL" clId="{F60C0E8A-35BE-F541-A8D3-5B92EEE09CA1}" dt="2022-01-12T07:59:55.276" v="18" actId="478"/>
          <ac:picMkLst>
            <pc:docMk/>
            <pc:sldMk cId="261707011" sldId="329"/>
            <ac:picMk id="5" creationId="{7CDE498E-2226-1E41-8A51-9379385122BC}"/>
          </ac:picMkLst>
        </pc:picChg>
      </pc:sldChg>
      <pc:sldChg chg="addSp delSp modSp add mod">
        <pc:chgData name="Chi-Hui Lin" userId="43efe13b-cf93-4dc1-a2df-ef7f33ac49c8" providerId="ADAL" clId="{F60C0E8A-35BE-F541-A8D3-5B92EEE09CA1}" dt="2022-01-12T08:01:34.006" v="35" actId="1076"/>
        <pc:sldMkLst>
          <pc:docMk/>
          <pc:sldMk cId="2783292865" sldId="330"/>
        </pc:sldMkLst>
        <pc:spChg chg="mod">
          <ac:chgData name="Chi-Hui Lin" userId="43efe13b-cf93-4dc1-a2df-ef7f33ac49c8" providerId="ADAL" clId="{F60C0E8A-35BE-F541-A8D3-5B92EEE09CA1}" dt="2022-01-12T08:00:41.109" v="27" actId="20577"/>
          <ac:spMkLst>
            <pc:docMk/>
            <pc:sldMk cId="2783292865" sldId="330"/>
            <ac:spMk id="533" creationId="{00000000-0000-0000-0000-000000000000}"/>
          </ac:spMkLst>
        </pc:spChg>
        <pc:picChg chg="add mod">
          <ac:chgData name="Chi-Hui Lin" userId="43efe13b-cf93-4dc1-a2df-ef7f33ac49c8" providerId="ADAL" clId="{F60C0E8A-35BE-F541-A8D3-5B92EEE09CA1}" dt="2022-01-12T08:01:28.842" v="34" actId="1076"/>
          <ac:picMkLst>
            <pc:docMk/>
            <pc:sldMk cId="2783292865" sldId="330"/>
            <ac:picMk id="2" creationId="{429AF78D-B70D-3145-8C79-6CDF9E1AA035}"/>
          </ac:picMkLst>
        </pc:picChg>
        <pc:picChg chg="add mod">
          <ac:chgData name="Chi-Hui Lin" userId="43efe13b-cf93-4dc1-a2df-ef7f33ac49c8" providerId="ADAL" clId="{F60C0E8A-35BE-F541-A8D3-5B92EEE09CA1}" dt="2022-01-12T08:01:34.006" v="35" actId="1076"/>
          <ac:picMkLst>
            <pc:docMk/>
            <pc:sldMk cId="2783292865" sldId="330"/>
            <ac:picMk id="3" creationId="{EECFC355-0F45-A74A-B660-018375271D53}"/>
          </ac:picMkLst>
        </pc:picChg>
        <pc:picChg chg="del">
          <ac:chgData name="Chi-Hui Lin" userId="43efe13b-cf93-4dc1-a2df-ef7f33ac49c8" providerId="ADAL" clId="{F60C0E8A-35BE-F541-A8D3-5B92EEE09CA1}" dt="2022-01-12T08:00:42.741" v="28" actId="478"/>
          <ac:picMkLst>
            <pc:docMk/>
            <pc:sldMk cId="2783292865" sldId="330"/>
            <ac:picMk id="4" creationId="{ED4A51B9-905F-A84D-8F82-31CBFA6AB2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5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5181fc2f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5181fc2f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7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5181fc2f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5181fc2f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[1] Algorithm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[2] Introduction to algorithms – 3rd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43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5181fc2f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5181fc2f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[1] Algorithm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[2] Introduction to algorithms – 3rd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92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3140-101 Recitation 2</a:t>
            </a:r>
            <a:br>
              <a:rPr lang="en"/>
            </a:br>
            <a:r>
              <a:rPr lang="en"/>
              <a:t>Greedy Algorithm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Chi-Hui Lin (Nathan)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70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/>
              <a:t>Review the definition and the use of greedy algorithm.</a:t>
            </a:r>
          </a:p>
          <a:p>
            <a:pPr lvl="0"/>
            <a:r>
              <a:rPr lang="en-US"/>
              <a:t>Apply a greedy algorithm in the example, “making change”.</a:t>
            </a:r>
          </a:p>
        </p:txBody>
      </p:sp>
    </p:spTree>
    <p:extLst>
      <p:ext uri="{BB962C8B-B14F-4D97-AF65-F5344CB8AC3E}">
        <p14:creationId xmlns:p14="http://schemas.microsoft.com/office/powerpoint/2010/main" val="27971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/>
              <a:t>An algorithm is greedy if it builds up a solution in small steps, choosing a decision at each step myopically to optimize some underlying criterion [1]. </a:t>
            </a:r>
            <a:endParaRPr lang="en"/>
          </a:p>
          <a:p>
            <a:pPr lvl="0"/>
            <a:r>
              <a:rPr lang="en"/>
              <a:t>Make a local optimal choice in the hope that will lead to the global optimal [2]. </a:t>
            </a:r>
          </a:p>
        </p:txBody>
      </p:sp>
    </p:spTree>
    <p:extLst>
      <p:ext uri="{BB962C8B-B14F-4D97-AF65-F5344CB8AC3E}">
        <p14:creationId xmlns:p14="http://schemas.microsoft.com/office/powerpoint/2010/main" val="166982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regarding Greedy Algorithms</a:t>
            </a:r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/>
              <a:t>Greedy Choice Property</a:t>
            </a:r>
          </a:p>
          <a:p>
            <a:pPr lvl="1"/>
            <a:r>
              <a:rPr lang="en-US"/>
              <a:t>There is always an optimal solution that starts with the greedy choice.</a:t>
            </a:r>
          </a:p>
          <a:p>
            <a:r>
              <a:rPr lang="en-US"/>
              <a:t>Optimal Substructure Property</a:t>
            </a:r>
          </a:p>
          <a:p>
            <a:pPr lvl="1"/>
            <a:r>
              <a:rPr lang="en-US"/>
              <a:t>The optimal solution contain the optimal solutions to subproblems.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583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Streamline</vt:lpstr>
      <vt:lpstr>3140-101 Recitation 2 Greedy Algorithm  </vt:lpstr>
      <vt:lpstr>Learning Objectives</vt:lpstr>
      <vt:lpstr>Greedy algorithm</vt:lpstr>
      <vt:lpstr>Properties regarding Greedy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2270-113 Recitation </dc:title>
  <cp:revision>1</cp:revision>
  <dcterms:modified xsi:type="dcterms:W3CDTF">2022-01-19T15:58:29Z</dcterms:modified>
</cp:coreProperties>
</file>