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62"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98" autoAdjust="0"/>
    <p:restoredTop sz="94660"/>
  </p:normalViewPr>
  <p:slideViewPr>
    <p:cSldViewPr snapToGrid="0">
      <p:cViewPr>
        <p:scale>
          <a:sx n="75" d="100"/>
          <a:sy n="75" d="100"/>
        </p:scale>
        <p:origin x="864" y="4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29A61-5AA0-4F53-A82F-76183787B1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F3C9BC-4CEB-47EE-9DFD-DBB25ADC4D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6F222F-9DCC-4BC3-B96F-4E973D403C78}"/>
              </a:ext>
            </a:extLst>
          </p:cNvPr>
          <p:cNvSpPr>
            <a:spLocks noGrp="1"/>
          </p:cNvSpPr>
          <p:nvPr>
            <p:ph type="dt" sz="half" idx="10"/>
          </p:nvPr>
        </p:nvSpPr>
        <p:spPr/>
        <p:txBody>
          <a:bodyPr/>
          <a:lstStyle/>
          <a:p>
            <a:fld id="{02EBED77-D05D-4875-88E0-2F70675AD68B}" type="datetimeFigureOut">
              <a:rPr lang="en-US" smtClean="0"/>
              <a:t>12/8/2018</a:t>
            </a:fld>
            <a:endParaRPr lang="en-US"/>
          </a:p>
        </p:txBody>
      </p:sp>
      <p:sp>
        <p:nvSpPr>
          <p:cNvPr id="5" name="Footer Placeholder 4">
            <a:extLst>
              <a:ext uri="{FF2B5EF4-FFF2-40B4-BE49-F238E27FC236}">
                <a16:creationId xmlns:a16="http://schemas.microsoft.com/office/drawing/2014/main" id="{CA0187F0-13D0-4D99-AB8D-0BED03C24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E47F6C-AA3D-4862-BC1A-AA7125DF6173}"/>
              </a:ext>
            </a:extLst>
          </p:cNvPr>
          <p:cNvSpPr>
            <a:spLocks noGrp="1"/>
          </p:cNvSpPr>
          <p:nvPr>
            <p:ph type="sldNum" sz="quarter" idx="12"/>
          </p:nvPr>
        </p:nvSpPr>
        <p:spPr/>
        <p:txBody>
          <a:bodyPr/>
          <a:lstStyle/>
          <a:p>
            <a:fld id="{FA73AE45-4B4F-47AA-AB90-7EEA6C6FD763}" type="slidenum">
              <a:rPr lang="en-US" smtClean="0"/>
              <a:t>‹#›</a:t>
            </a:fld>
            <a:endParaRPr lang="en-US"/>
          </a:p>
        </p:txBody>
      </p:sp>
    </p:spTree>
    <p:extLst>
      <p:ext uri="{BB962C8B-B14F-4D97-AF65-F5344CB8AC3E}">
        <p14:creationId xmlns:p14="http://schemas.microsoft.com/office/powerpoint/2010/main" val="1971155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99AC0-7082-4083-82AD-EBF9F2E769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EC1AD1-F60A-400A-9CEB-5BB1E3D94A6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04D3A1-C211-4C00-8C3A-F4E8AF35F484}"/>
              </a:ext>
            </a:extLst>
          </p:cNvPr>
          <p:cNvSpPr>
            <a:spLocks noGrp="1"/>
          </p:cNvSpPr>
          <p:nvPr>
            <p:ph type="dt" sz="half" idx="10"/>
          </p:nvPr>
        </p:nvSpPr>
        <p:spPr/>
        <p:txBody>
          <a:bodyPr/>
          <a:lstStyle/>
          <a:p>
            <a:fld id="{02EBED77-D05D-4875-88E0-2F70675AD68B}" type="datetimeFigureOut">
              <a:rPr lang="en-US" smtClean="0"/>
              <a:t>12/8/2018</a:t>
            </a:fld>
            <a:endParaRPr lang="en-US"/>
          </a:p>
        </p:txBody>
      </p:sp>
      <p:sp>
        <p:nvSpPr>
          <p:cNvPr id="5" name="Footer Placeholder 4">
            <a:extLst>
              <a:ext uri="{FF2B5EF4-FFF2-40B4-BE49-F238E27FC236}">
                <a16:creationId xmlns:a16="http://schemas.microsoft.com/office/drawing/2014/main" id="{16C3ACC8-C490-43ED-8450-5F76F94762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76752B-659B-420D-A41F-93D009BC8EF8}"/>
              </a:ext>
            </a:extLst>
          </p:cNvPr>
          <p:cNvSpPr>
            <a:spLocks noGrp="1"/>
          </p:cNvSpPr>
          <p:nvPr>
            <p:ph type="sldNum" sz="quarter" idx="12"/>
          </p:nvPr>
        </p:nvSpPr>
        <p:spPr/>
        <p:txBody>
          <a:bodyPr/>
          <a:lstStyle/>
          <a:p>
            <a:fld id="{FA73AE45-4B4F-47AA-AB90-7EEA6C6FD763}" type="slidenum">
              <a:rPr lang="en-US" smtClean="0"/>
              <a:t>‹#›</a:t>
            </a:fld>
            <a:endParaRPr lang="en-US"/>
          </a:p>
        </p:txBody>
      </p:sp>
    </p:spTree>
    <p:extLst>
      <p:ext uri="{BB962C8B-B14F-4D97-AF65-F5344CB8AC3E}">
        <p14:creationId xmlns:p14="http://schemas.microsoft.com/office/powerpoint/2010/main" val="2592872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648883-6767-40E9-8459-7984040DD4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0CC813-EE24-46C3-BF25-E1C439D4DE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04EB97-1D09-4684-8DD7-BAF62A325F6F}"/>
              </a:ext>
            </a:extLst>
          </p:cNvPr>
          <p:cNvSpPr>
            <a:spLocks noGrp="1"/>
          </p:cNvSpPr>
          <p:nvPr>
            <p:ph type="dt" sz="half" idx="10"/>
          </p:nvPr>
        </p:nvSpPr>
        <p:spPr/>
        <p:txBody>
          <a:bodyPr/>
          <a:lstStyle/>
          <a:p>
            <a:fld id="{02EBED77-D05D-4875-88E0-2F70675AD68B}" type="datetimeFigureOut">
              <a:rPr lang="en-US" smtClean="0"/>
              <a:t>12/8/2018</a:t>
            </a:fld>
            <a:endParaRPr lang="en-US"/>
          </a:p>
        </p:txBody>
      </p:sp>
      <p:sp>
        <p:nvSpPr>
          <p:cNvPr id="5" name="Footer Placeholder 4">
            <a:extLst>
              <a:ext uri="{FF2B5EF4-FFF2-40B4-BE49-F238E27FC236}">
                <a16:creationId xmlns:a16="http://schemas.microsoft.com/office/drawing/2014/main" id="{4B8D596F-C975-44C8-A9C6-6AA32FFF0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4C6AEE-21E9-4F79-BDFD-BBCB269845F0}"/>
              </a:ext>
            </a:extLst>
          </p:cNvPr>
          <p:cNvSpPr>
            <a:spLocks noGrp="1"/>
          </p:cNvSpPr>
          <p:nvPr>
            <p:ph type="sldNum" sz="quarter" idx="12"/>
          </p:nvPr>
        </p:nvSpPr>
        <p:spPr/>
        <p:txBody>
          <a:bodyPr/>
          <a:lstStyle/>
          <a:p>
            <a:fld id="{FA73AE45-4B4F-47AA-AB90-7EEA6C6FD763}" type="slidenum">
              <a:rPr lang="en-US" smtClean="0"/>
              <a:t>‹#›</a:t>
            </a:fld>
            <a:endParaRPr lang="en-US"/>
          </a:p>
        </p:txBody>
      </p:sp>
    </p:spTree>
    <p:extLst>
      <p:ext uri="{BB962C8B-B14F-4D97-AF65-F5344CB8AC3E}">
        <p14:creationId xmlns:p14="http://schemas.microsoft.com/office/powerpoint/2010/main" val="2608342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A1FF7-9B2A-4B5B-86AB-1A42045C77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64E902-5CB0-4E3E-B2C4-C8320B4987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D711E3-6AF3-4335-95FB-57C3A1EE16E6}"/>
              </a:ext>
            </a:extLst>
          </p:cNvPr>
          <p:cNvSpPr>
            <a:spLocks noGrp="1"/>
          </p:cNvSpPr>
          <p:nvPr>
            <p:ph type="dt" sz="half" idx="10"/>
          </p:nvPr>
        </p:nvSpPr>
        <p:spPr/>
        <p:txBody>
          <a:bodyPr/>
          <a:lstStyle/>
          <a:p>
            <a:fld id="{02EBED77-D05D-4875-88E0-2F70675AD68B}" type="datetimeFigureOut">
              <a:rPr lang="en-US" smtClean="0"/>
              <a:t>12/8/2018</a:t>
            </a:fld>
            <a:endParaRPr lang="en-US"/>
          </a:p>
        </p:txBody>
      </p:sp>
      <p:sp>
        <p:nvSpPr>
          <p:cNvPr id="5" name="Footer Placeholder 4">
            <a:extLst>
              <a:ext uri="{FF2B5EF4-FFF2-40B4-BE49-F238E27FC236}">
                <a16:creationId xmlns:a16="http://schemas.microsoft.com/office/drawing/2014/main" id="{C57604EF-CC6C-481F-B115-C939F32B6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260AC-4C93-4E5A-939C-2CD1102EC935}"/>
              </a:ext>
            </a:extLst>
          </p:cNvPr>
          <p:cNvSpPr>
            <a:spLocks noGrp="1"/>
          </p:cNvSpPr>
          <p:nvPr>
            <p:ph type="sldNum" sz="quarter" idx="12"/>
          </p:nvPr>
        </p:nvSpPr>
        <p:spPr/>
        <p:txBody>
          <a:bodyPr/>
          <a:lstStyle/>
          <a:p>
            <a:fld id="{FA73AE45-4B4F-47AA-AB90-7EEA6C6FD763}" type="slidenum">
              <a:rPr lang="en-US" smtClean="0"/>
              <a:t>‹#›</a:t>
            </a:fld>
            <a:endParaRPr lang="en-US"/>
          </a:p>
        </p:txBody>
      </p:sp>
    </p:spTree>
    <p:extLst>
      <p:ext uri="{BB962C8B-B14F-4D97-AF65-F5344CB8AC3E}">
        <p14:creationId xmlns:p14="http://schemas.microsoft.com/office/powerpoint/2010/main" val="70482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98E4C-969D-427D-A1AE-E888A64770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BBEDC6-25E5-4B08-9E48-E6E3D10A7D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88BF45-FABE-4383-8479-C5E6442D4F30}"/>
              </a:ext>
            </a:extLst>
          </p:cNvPr>
          <p:cNvSpPr>
            <a:spLocks noGrp="1"/>
          </p:cNvSpPr>
          <p:nvPr>
            <p:ph type="dt" sz="half" idx="10"/>
          </p:nvPr>
        </p:nvSpPr>
        <p:spPr/>
        <p:txBody>
          <a:bodyPr/>
          <a:lstStyle/>
          <a:p>
            <a:fld id="{02EBED77-D05D-4875-88E0-2F70675AD68B}" type="datetimeFigureOut">
              <a:rPr lang="en-US" smtClean="0"/>
              <a:t>12/8/2018</a:t>
            </a:fld>
            <a:endParaRPr lang="en-US"/>
          </a:p>
        </p:txBody>
      </p:sp>
      <p:sp>
        <p:nvSpPr>
          <p:cNvPr id="5" name="Footer Placeholder 4">
            <a:extLst>
              <a:ext uri="{FF2B5EF4-FFF2-40B4-BE49-F238E27FC236}">
                <a16:creationId xmlns:a16="http://schemas.microsoft.com/office/drawing/2014/main" id="{89CEC72A-90EC-4CEB-AC56-49CA4882C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D0A61-3FAC-47BF-96F8-3A1DBA621118}"/>
              </a:ext>
            </a:extLst>
          </p:cNvPr>
          <p:cNvSpPr>
            <a:spLocks noGrp="1"/>
          </p:cNvSpPr>
          <p:nvPr>
            <p:ph type="sldNum" sz="quarter" idx="12"/>
          </p:nvPr>
        </p:nvSpPr>
        <p:spPr/>
        <p:txBody>
          <a:bodyPr/>
          <a:lstStyle/>
          <a:p>
            <a:fld id="{FA73AE45-4B4F-47AA-AB90-7EEA6C6FD763}" type="slidenum">
              <a:rPr lang="en-US" smtClean="0"/>
              <a:t>‹#›</a:t>
            </a:fld>
            <a:endParaRPr lang="en-US"/>
          </a:p>
        </p:txBody>
      </p:sp>
    </p:spTree>
    <p:extLst>
      <p:ext uri="{BB962C8B-B14F-4D97-AF65-F5344CB8AC3E}">
        <p14:creationId xmlns:p14="http://schemas.microsoft.com/office/powerpoint/2010/main" val="243765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0646-B899-4DE7-864B-52E9590D60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D26D47-907E-4E63-A25B-FEFEAEA0536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345B48-1144-4427-9961-C1258C2D597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5DA35C-DD3D-4C1A-8C54-4A2D41A7F9E2}"/>
              </a:ext>
            </a:extLst>
          </p:cNvPr>
          <p:cNvSpPr>
            <a:spLocks noGrp="1"/>
          </p:cNvSpPr>
          <p:nvPr>
            <p:ph type="dt" sz="half" idx="10"/>
          </p:nvPr>
        </p:nvSpPr>
        <p:spPr/>
        <p:txBody>
          <a:bodyPr/>
          <a:lstStyle/>
          <a:p>
            <a:fld id="{02EBED77-D05D-4875-88E0-2F70675AD68B}" type="datetimeFigureOut">
              <a:rPr lang="en-US" smtClean="0"/>
              <a:t>12/8/2018</a:t>
            </a:fld>
            <a:endParaRPr lang="en-US"/>
          </a:p>
        </p:txBody>
      </p:sp>
      <p:sp>
        <p:nvSpPr>
          <p:cNvPr id="6" name="Footer Placeholder 5">
            <a:extLst>
              <a:ext uri="{FF2B5EF4-FFF2-40B4-BE49-F238E27FC236}">
                <a16:creationId xmlns:a16="http://schemas.microsoft.com/office/drawing/2014/main" id="{545D4FAB-96AB-4BC9-A6CA-8C5B77BB7A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380D33-5D8B-4EFA-8C69-D1552373AB17}"/>
              </a:ext>
            </a:extLst>
          </p:cNvPr>
          <p:cNvSpPr>
            <a:spLocks noGrp="1"/>
          </p:cNvSpPr>
          <p:nvPr>
            <p:ph type="sldNum" sz="quarter" idx="12"/>
          </p:nvPr>
        </p:nvSpPr>
        <p:spPr/>
        <p:txBody>
          <a:bodyPr/>
          <a:lstStyle/>
          <a:p>
            <a:fld id="{FA73AE45-4B4F-47AA-AB90-7EEA6C6FD763}" type="slidenum">
              <a:rPr lang="en-US" smtClean="0"/>
              <a:t>‹#›</a:t>
            </a:fld>
            <a:endParaRPr lang="en-US"/>
          </a:p>
        </p:txBody>
      </p:sp>
    </p:spTree>
    <p:extLst>
      <p:ext uri="{BB962C8B-B14F-4D97-AF65-F5344CB8AC3E}">
        <p14:creationId xmlns:p14="http://schemas.microsoft.com/office/powerpoint/2010/main" val="247828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BD9B4-0DB1-47B6-B665-9ECA56F492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2139B6-B712-4DC0-9D46-9BA03CE6D6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93EA82-CBCB-4B54-8054-046B5EA176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5EEF92-4DE5-4FCC-A5F9-6BDE60FF8E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7280DD4-EB35-45AE-93A4-C49443006C1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C5F279-099F-4C8C-B55C-1CA19084FB21}"/>
              </a:ext>
            </a:extLst>
          </p:cNvPr>
          <p:cNvSpPr>
            <a:spLocks noGrp="1"/>
          </p:cNvSpPr>
          <p:nvPr>
            <p:ph type="dt" sz="half" idx="10"/>
          </p:nvPr>
        </p:nvSpPr>
        <p:spPr/>
        <p:txBody>
          <a:bodyPr/>
          <a:lstStyle/>
          <a:p>
            <a:fld id="{02EBED77-D05D-4875-88E0-2F70675AD68B}" type="datetimeFigureOut">
              <a:rPr lang="en-US" smtClean="0"/>
              <a:t>12/8/2018</a:t>
            </a:fld>
            <a:endParaRPr lang="en-US"/>
          </a:p>
        </p:txBody>
      </p:sp>
      <p:sp>
        <p:nvSpPr>
          <p:cNvPr id="8" name="Footer Placeholder 7">
            <a:extLst>
              <a:ext uri="{FF2B5EF4-FFF2-40B4-BE49-F238E27FC236}">
                <a16:creationId xmlns:a16="http://schemas.microsoft.com/office/drawing/2014/main" id="{F94D3EA4-ED8B-43EE-99B1-6426F7E082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71C574-B867-47FE-A9B8-25D9BA734D9E}"/>
              </a:ext>
            </a:extLst>
          </p:cNvPr>
          <p:cNvSpPr>
            <a:spLocks noGrp="1"/>
          </p:cNvSpPr>
          <p:nvPr>
            <p:ph type="sldNum" sz="quarter" idx="12"/>
          </p:nvPr>
        </p:nvSpPr>
        <p:spPr/>
        <p:txBody>
          <a:bodyPr/>
          <a:lstStyle/>
          <a:p>
            <a:fld id="{FA73AE45-4B4F-47AA-AB90-7EEA6C6FD763}" type="slidenum">
              <a:rPr lang="en-US" smtClean="0"/>
              <a:t>‹#›</a:t>
            </a:fld>
            <a:endParaRPr lang="en-US"/>
          </a:p>
        </p:txBody>
      </p:sp>
    </p:spTree>
    <p:extLst>
      <p:ext uri="{BB962C8B-B14F-4D97-AF65-F5344CB8AC3E}">
        <p14:creationId xmlns:p14="http://schemas.microsoft.com/office/powerpoint/2010/main" val="3413593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40F5-5792-489B-B1BD-AE5D3D07C9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932143-9B69-49E4-8325-04AB62D0977A}"/>
              </a:ext>
            </a:extLst>
          </p:cNvPr>
          <p:cNvSpPr>
            <a:spLocks noGrp="1"/>
          </p:cNvSpPr>
          <p:nvPr>
            <p:ph type="dt" sz="half" idx="10"/>
          </p:nvPr>
        </p:nvSpPr>
        <p:spPr/>
        <p:txBody>
          <a:bodyPr/>
          <a:lstStyle/>
          <a:p>
            <a:fld id="{02EBED77-D05D-4875-88E0-2F70675AD68B}" type="datetimeFigureOut">
              <a:rPr lang="en-US" smtClean="0"/>
              <a:t>12/8/2018</a:t>
            </a:fld>
            <a:endParaRPr lang="en-US"/>
          </a:p>
        </p:txBody>
      </p:sp>
      <p:sp>
        <p:nvSpPr>
          <p:cNvPr id="4" name="Footer Placeholder 3">
            <a:extLst>
              <a:ext uri="{FF2B5EF4-FFF2-40B4-BE49-F238E27FC236}">
                <a16:creationId xmlns:a16="http://schemas.microsoft.com/office/drawing/2014/main" id="{7AFB583D-73D5-41B5-AD62-7F99144CBC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0E5B08-FFD5-42AB-AF35-F079BD0216FA}"/>
              </a:ext>
            </a:extLst>
          </p:cNvPr>
          <p:cNvSpPr>
            <a:spLocks noGrp="1"/>
          </p:cNvSpPr>
          <p:nvPr>
            <p:ph type="sldNum" sz="quarter" idx="12"/>
          </p:nvPr>
        </p:nvSpPr>
        <p:spPr/>
        <p:txBody>
          <a:bodyPr/>
          <a:lstStyle/>
          <a:p>
            <a:fld id="{FA73AE45-4B4F-47AA-AB90-7EEA6C6FD763}" type="slidenum">
              <a:rPr lang="en-US" smtClean="0"/>
              <a:t>‹#›</a:t>
            </a:fld>
            <a:endParaRPr lang="en-US"/>
          </a:p>
        </p:txBody>
      </p:sp>
    </p:spTree>
    <p:extLst>
      <p:ext uri="{BB962C8B-B14F-4D97-AF65-F5344CB8AC3E}">
        <p14:creationId xmlns:p14="http://schemas.microsoft.com/office/powerpoint/2010/main" val="644075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1BA024-42DE-4797-AF77-953353988C3E}"/>
              </a:ext>
            </a:extLst>
          </p:cNvPr>
          <p:cNvSpPr>
            <a:spLocks noGrp="1"/>
          </p:cNvSpPr>
          <p:nvPr>
            <p:ph type="dt" sz="half" idx="10"/>
          </p:nvPr>
        </p:nvSpPr>
        <p:spPr/>
        <p:txBody>
          <a:bodyPr/>
          <a:lstStyle/>
          <a:p>
            <a:fld id="{02EBED77-D05D-4875-88E0-2F70675AD68B}" type="datetimeFigureOut">
              <a:rPr lang="en-US" smtClean="0"/>
              <a:t>12/8/2018</a:t>
            </a:fld>
            <a:endParaRPr lang="en-US"/>
          </a:p>
        </p:txBody>
      </p:sp>
      <p:sp>
        <p:nvSpPr>
          <p:cNvPr id="3" name="Footer Placeholder 2">
            <a:extLst>
              <a:ext uri="{FF2B5EF4-FFF2-40B4-BE49-F238E27FC236}">
                <a16:creationId xmlns:a16="http://schemas.microsoft.com/office/drawing/2014/main" id="{B1F4DECB-971E-4D4D-96B8-D29CF64CDF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5C5D4C-EE41-4BF7-9EDA-02DB6569915D}"/>
              </a:ext>
            </a:extLst>
          </p:cNvPr>
          <p:cNvSpPr>
            <a:spLocks noGrp="1"/>
          </p:cNvSpPr>
          <p:nvPr>
            <p:ph type="sldNum" sz="quarter" idx="12"/>
          </p:nvPr>
        </p:nvSpPr>
        <p:spPr/>
        <p:txBody>
          <a:bodyPr/>
          <a:lstStyle/>
          <a:p>
            <a:fld id="{FA73AE45-4B4F-47AA-AB90-7EEA6C6FD763}" type="slidenum">
              <a:rPr lang="en-US" smtClean="0"/>
              <a:t>‹#›</a:t>
            </a:fld>
            <a:endParaRPr lang="en-US"/>
          </a:p>
        </p:txBody>
      </p:sp>
    </p:spTree>
    <p:extLst>
      <p:ext uri="{BB962C8B-B14F-4D97-AF65-F5344CB8AC3E}">
        <p14:creationId xmlns:p14="http://schemas.microsoft.com/office/powerpoint/2010/main" val="29666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DF780-43AC-4143-916B-023F106871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83B128-7E8C-487B-8A1D-28D4B7B12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E59E02-432E-4054-A413-2A69A884B3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FDBE7C-45EA-4248-BF8C-6DAFECCBA0AF}"/>
              </a:ext>
            </a:extLst>
          </p:cNvPr>
          <p:cNvSpPr>
            <a:spLocks noGrp="1"/>
          </p:cNvSpPr>
          <p:nvPr>
            <p:ph type="dt" sz="half" idx="10"/>
          </p:nvPr>
        </p:nvSpPr>
        <p:spPr/>
        <p:txBody>
          <a:bodyPr/>
          <a:lstStyle/>
          <a:p>
            <a:fld id="{02EBED77-D05D-4875-88E0-2F70675AD68B}" type="datetimeFigureOut">
              <a:rPr lang="en-US" smtClean="0"/>
              <a:t>12/8/2018</a:t>
            </a:fld>
            <a:endParaRPr lang="en-US"/>
          </a:p>
        </p:txBody>
      </p:sp>
      <p:sp>
        <p:nvSpPr>
          <p:cNvPr id="6" name="Footer Placeholder 5">
            <a:extLst>
              <a:ext uri="{FF2B5EF4-FFF2-40B4-BE49-F238E27FC236}">
                <a16:creationId xmlns:a16="http://schemas.microsoft.com/office/drawing/2014/main" id="{0C16835C-24AC-4D50-92EA-84845265F8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BFC776-4F7F-4474-9224-59F7AC31D0C8}"/>
              </a:ext>
            </a:extLst>
          </p:cNvPr>
          <p:cNvSpPr>
            <a:spLocks noGrp="1"/>
          </p:cNvSpPr>
          <p:nvPr>
            <p:ph type="sldNum" sz="quarter" idx="12"/>
          </p:nvPr>
        </p:nvSpPr>
        <p:spPr/>
        <p:txBody>
          <a:bodyPr/>
          <a:lstStyle/>
          <a:p>
            <a:fld id="{FA73AE45-4B4F-47AA-AB90-7EEA6C6FD763}" type="slidenum">
              <a:rPr lang="en-US" smtClean="0"/>
              <a:t>‹#›</a:t>
            </a:fld>
            <a:endParaRPr lang="en-US"/>
          </a:p>
        </p:txBody>
      </p:sp>
    </p:spTree>
    <p:extLst>
      <p:ext uri="{BB962C8B-B14F-4D97-AF65-F5344CB8AC3E}">
        <p14:creationId xmlns:p14="http://schemas.microsoft.com/office/powerpoint/2010/main" val="3393687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33D8-D2DC-4858-BB04-B1D7C9A705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76C75-2958-441D-B157-6976129440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05BE77-79C1-45FF-8B23-A6F11F232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35CF53-4C32-45E4-A404-2F2ED4F7E037}"/>
              </a:ext>
            </a:extLst>
          </p:cNvPr>
          <p:cNvSpPr>
            <a:spLocks noGrp="1"/>
          </p:cNvSpPr>
          <p:nvPr>
            <p:ph type="dt" sz="half" idx="10"/>
          </p:nvPr>
        </p:nvSpPr>
        <p:spPr/>
        <p:txBody>
          <a:bodyPr/>
          <a:lstStyle/>
          <a:p>
            <a:fld id="{02EBED77-D05D-4875-88E0-2F70675AD68B}" type="datetimeFigureOut">
              <a:rPr lang="en-US" smtClean="0"/>
              <a:t>12/8/2018</a:t>
            </a:fld>
            <a:endParaRPr lang="en-US"/>
          </a:p>
        </p:txBody>
      </p:sp>
      <p:sp>
        <p:nvSpPr>
          <p:cNvPr id="6" name="Footer Placeholder 5">
            <a:extLst>
              <a:ext uri="{FF2B5EF4-FFF2-40B4-BE49-F238E27FC236}">
                <a16:creationId xmlns:a16="http://schemas.microsoft.com/office/drawing/2014/main" id="{2F840E28-FABE-4294-8ADE-5F1E9E5332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7CBFBC-4463-41B1-AF67-C0FBDF2D8B91}"/>
              </a:ext>
            </a:extLst>
          </p:cNvPr>
          <p:cNvSpPr>
            <a:spLocks noGrp="1"/>
          </p:cNvSpPr>
          <p:nvPr>
            <p:ph type="sldNum" sz="quarter" idx="12"/>
          </p:nvPr>
        </p:nvSpPr>
        <p:spPr/>
        <p:txBody>
          <a:bodyPr/>
          <a:lstStyle/>
          <a:p>
            <a:fld id="{FA73AE45-4B4F-47AA-AB90-7EEA6C6FD763}" type="slidenum">
              <a:rPr lang="en-US" smtClean="0"/>
              <a:t>‹#›</a:t>
            </a:fld>
            <a:endParaRPr lang="en-US"/>
          </a:p>
        </p:txBody>
      </p:sp>
    </p:spTree>
    <p:extLst>
      <p:ext uri="{BB962C8B-B14F-4D97-AF65-F5344CB8AC3E}">
        <p14:creationId xmlns:p14="http://schemas.microsoft.com/office/powerpoint/2010/main" val="3129678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E0918-D985-4532-BB15-F135B64457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4A178E-DC4C-430D-B0DE-58969BAD5A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DF2EF4-F537-485D-866B-0B735F1EB3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EBED77-D05D-4875-88E0-2F70675AD68B}" type="datetimeFigureOut">
              <a:rPr lang="en-US" smtClean="0"/>
              <a:t>12/8/2018</a:t>
            </a:fld>
            <a:endParaRPr lang="en-US"/>
          </a:p>
        </p:txBody>
      </p:sp>
      <p:sp>
        <p:nvSpPr>
          <p:cNvPr id="5" name="Footer Placeholder 4">
            <a:extLst>
              <a:ext uri="{FF2B5EF4-FFF2-40B4-BE49-F238E27FC236}">
                <a16:creationId xmlns:a16="http://schemas.microsoft.com/office/drawing/2014/main" id="{93A44C24-5038-4CF0-8625-6C41AD35E9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CB9E02-9848-4BAC-87EA-2F1F50BA38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73AE45-4B4F-47AA-AB90-7EEA6C6FD763}" type="slidenum">
              <a:rPr lang="en-US" smtClean="0"/>
              <a:t>‹#›</a:t>
            </a:fld>
            <a:endParaRPr lang="en-US"/>
          </a:p>
        </p:txBody>
      </p:sp>
    </p:spTree>
    <p:extLst>
      <p:ext uri="{BB962C8B-B14F-4D97-AF65-F5344CB8AC3E}">
        <p14:creationId xmlns:p14="http://schemas.microsoft.com/office/powerpoint/2010/main" val="1322970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1938-6C5D-47BB-8A4A-8C9BF1D13144}"/>
              </a:ext>
            </a:extLst>
          </p:cNvPr>
          <p:cNvSpPr>
            <a:spLocks noGrp="1"/>
          </p:cNvSpPr>
          <p:nvPr>
            <p:ph type="ctrTitle"/>
          </p:nvPr>
        </p:nvSpPr>
        <p:spPr/>
        <p:txBody>
          <a:bodyPr>
            <a:normAutofit fontScale="90000"/>
          </a:bodyPr>
          <a:lstStyle/>
          <a:p>
            <a:r>
              <a:rPr lang="en-US" dirty="0"/>
              <a:t>Deep Neural Networks Program for speech enhancement</a:t>
            </a:r>
          </a:p>
        </p:txBody>
      </p:sp>
      <p:sp>
        <p:nvSpPr>
          <p:cNvPr id="3" name="Subtitle 2">
            <a:extLst>
              <a:ext uri="{FF2B5EF4-FFF2-40B4-BE49-F238E27FC236}">
                <a16:creationId xmlns:a16="http://schemas.microsoft.com/office/drawing/2014/main" id="{90B28A66-227F-4E5C-9428-3011B2A2F1A5}"/>
              </a:ext>
            </a:extLst>
          </p:cNvPr>
          <p:cNvSpPr>
            <a:spLocks noGrp="1"/>
          </p:cNvSpPr>
          <p:nvPr>
            <p:ph type="subTitle" idx="1"/>
          </p:nvPr>
        </p:nvSpPr>
        <p:spPr/>
        <p:txBody>
          <a:bodyPr/>
          <a:lstStyle/>
          <a:p>
            <a:r>
              <a:rPr lang="en-US" dirty="0"/>
              <a:t>Lin Chi Hui</a:t>
            </a:r>
          </a:p>
        </p:txBody>
      </p:sp>
    </p:spTree>
    <p:extLst>
      <p:ext uri="{BB962C8B-B14F-4D97-AF65-F5344CB8AC3E}">
        <p14:creationId xmlns:p14="http://schemas.microsoft.com/office/powerpoint/2010/main" val="75950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F521-3698-4C7F-9BD0-09A5CA583BEB}"/>
              </a:ext>
            </a:extLst>
          </p:cNvPr>
          <p:cNvSpPr>
            <a:spLocks noGrp="1"/>
          </p:cNvSpPr>
          <p:nvPr>
            <p:ph type="title"/>
          </p:nvPr>
        </p:nvSpPr>
        <p:spPr>
          <a:xfrm>
            <a:off x="106680" y="90805"/>
            <a:ext cx="10515600" cy="1325563"/>
          </a:xfrm>
        </p:spPr>
        <p:txBody>
          <a:bodyPr/>
          <a:lstStyle/>
          <a:p>
            <a:r>
              <a:rPr lang="en-US" dirty="0"/>
              <a:t>DNN model</a:t>
            </a:r>
          </a:p>
        </p:txBody>
      </p:sp>
      <p:sp>
        <p:nvSpPr>
          <p:cNvPr id="3" name="Content Placeholder 2">
            <a:extLst>
              <a:ext uri="{FF2B5EF4-FFF2-40B4-BE49-F238E27FC236}">
                <a16:creationId xmlns:a16="http://schemas.microsoft.com/office/drawing/2014/main" id="{54044515-F931-4889-9516-44173BE65DFB}"/>
              </a:ext>
            </a:extLst>
          </p:cNvPr>
          <p:cNvSpPr>
            <a:spLocks noGrp="1"/>
          </p:cNvSpPr>
          <p:nvPr>
            <p:ph idx="1"/>
          </p:nvPr>
        </p:nvSpPr>
        <p:spPr>
          <a:xfrm>
            <a:off x="187960" y="1253331"/>
            <a:ext cx="10515600" cy="4351338"/>
          </a:xfrm>
        </p:spPr>
        <p:txBody>
          <a:bodyPr/>
          <a:lstStyle/>
          <a:p>
            <a:r>
              <a:rPr lang="en-US" dirty="0"/>
              <a:t>Multiple Layer Perceptron</a:t>
            </a:r>
          </a:p>
          <a:p>
            <a:pPr lvl="1"/>
            <a:r>
              <a:rPr lang="en-US" dirty="0"/>
              <a:t>Composed mainly by a number of </a:t>
            </a:r>
            <a:r>
              <a:rPr lang="en-US" altLang="zh-TW" dirty="0"/>
              <a:t>RBMs</a:t>
            </a:r>
          </a:p>
          <a:p>
            <a:pPr lvl="1"/>
            <a:r>
              <a:rPr lang="en-US" altLang="zh-TW" dirty="0"/>
              <a:t>Sometimes with a layer of neurons </a:t>
            </a:r>
          </a:p>
          <a:p>
            <a:pPr lvl="2"/>
            <a:r>
              <a:rPr lang="en-US" altLang="zh-TW" dirty="0"/>
              <a:t>has linear activation function</a:t>
            </a:r>
          </a:p>
        </p:txBody>
      </p:sp>
      <p:pic>
        <p:nvPicPr>
          <p:cNvPr id="4" name="Picture 3">
            <a:extLst>
              <a:ext uri="{FF2B5EF4-FFF2-40B4-BE49-F238E27FC236}">
                <a16:creationId xmlns:a16="http://schemas.microsoft.com/office/drawing/2014/main" id="{32029A21-AD20-41BB-966E-0D79F89C0FA1}"/>
              </a:ext>
            </a:extLst>
          </p:cNvPr>
          <p:cNvPicPr>
            <a:picLocks noChangeAspect="1"/>
          </p:cNvPicPr>
          <p:nvPr/>
        </p:nvPicPr>
        <p:blipFill>
          <a:blip r:embed="rId2"/>
          <a:stretch>
            <a:fillRect/>
          </a:stretch>
        </p:blipFill>
        <p:spPr>
          <a:xfrm>
            <a:off x="6725334" y="613410"/>
            <a:ext cx="4811346" cy="5631180"/>
          </a:xfrm>
          <a:prstGeom prst="rect">
            <a:avLst/>
          </a:prstGeom>
        </p:spPr>
      </p:pic>
    </p:spTree>
    <p:extLst>
      <p:ext uri="{BB962C8B-B14F-4D97-AF65-F5344CB8AC3E}">
        <p14:creationId xmlns:p14="http://schemas.microsoft.com/office/powerpoint/2010/main" val="146691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F521-3698-4C7F-9BD0-09A5CA583BEB}"/>
              </a:ext>
            </a:extLst>
          </p:cNvPr>
          <p:cNvSpPr>
            <a:spLocks noGrp="1"/>
          </p:cNvSpPr>
          <p:nvPr>
            <p:ph type="title"/>
          </p:nvPr>
        </p:nvSpPr>
        <p:spPr>
          <a:xfrm>
            <a:off x="106680" y="90805"/>
            <a:ext cx="10515600" cy="1325563"/>
          </a:xfrm>
        </p:spPr>
        <p:txBody>
          <a:bodyPr/>
          <a:lstStyle/>
          <a:p>
            <a:pPr algn="ctr"/>
            <a:r>
              <a:rPr lang="en-US" dirty="0"/>
              <a:t>Database</a:t>
            </a:r>
          </a:p>
        </p:txBody>
      </p:sp>
      <p:sp>
        <p:nvSpPr>
          <p:cNvPr id="3" name="Content Placeholder 2">
            <a:extLst>
              <a:ext uri="{FF2B5EF4-FFF2-40B4-BE49-F238E27FC236}">
                <a16:creationId xmlns:a16="http://schemas.microsoft.com/office/drawing/2014/main" id="{54044515-F931-4889-9516-44173BE65DFB}"/>
              </a:ext>
            </a:extLst>
          </p:cNvPr>
          <p:cNvSpPr>
            <a:spLocks noGrp="1"/>
          </p:cNvSpPr>
          <p:nvPr>
            <p:ph idx="1"/>
          </p:nvPr>
        </p:nvSpPr>
        <p:spPr>
          <a:xfrm>
            <a:off x="838200" y="1741011"/>
            <a:ext cx="10515600" cy="4351338"/>
          </a:xfrm>
        </p:spPr>
        <p:txBody>
          <a:bodyPr/>
          <a:lstStyle/>
          <a:p>
            <a:r>
              <a:rPr lang="en-US" dirty="0"/>
              <a:t>A Clean dataset</a:t>
            </a:r>
          </a:p>
          <a:p>
            <a:pPr lvl="1"/>
            <a:r>
              <a:rPr lang="en-US" altLang="zh-TW" dirty="0"/>
              <a:t>30 samples</a:t>
            </a:r>
          </a:p>
          <a:p>
            <a:r>
              <a:rPr lang="en-US" altLang="zh-TW" dirty="0"/>
              <a:t>32 types of Noisy datasets</a:t>
            </a:r>
          </a:p>
          <a:p>
            <a:pPr lvl="1"/>
            <a:r>
              <a:rPr lang="en-US" altLang="zh-TW" dirty="0"/>
              <a:t>4 types of strengths</a:t>
            </a:r>
          </a:p>
          <a:p>
            <a:pPr lvl="1"/>
            <a:r>
              <a:rPr lang="en-US" altLang="zh-TW" dirty="0"/>
              <a:t>8 types of noise</a:t>
            </a:r>
          </a:p>
          <a:p>
            <a:pPr lvl="1"/>
            <a:r>
              <a:rPr lang="en-US" altLang="zh-TW" dirty="0"/>
              <a:t>Each datasets</a:t>
            </a:r>
          </a:p>
          <a:p>
            <a:pPr lvl="2"/>
            <a:r>
              <a:rPr lang="en-US" altLang="zh-TW" dirty="0"/>
              <a:t>30 samples</a:t>
            </a:r>
          </a:p>
        </p:txBody>
      </p:sp>
    </p:spTree>
    <p:extLst>
      <p:ext uri="{BB962C8B-B14F-4D97-AF65-F5344CB8AC3E}">
        <p14:creationId xmlns:p14="http://schemas.microsoft.com/office/powerpoint/2010/main" val="2497684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8A67F6-9D9D-4F33-A6A3-2067F3B25BCF}"/>
              </a:ext>
            </a:extLst>
          </p:cNvPr>
          <p:cNvPicPr>
            <a:picLocks noChangeAspect="1"/>
          </p:cNvPicPr>
          <p:nvPr/>
        </p:nvPicPr>
        <p:blipFill>
          <a:blip r:embed="rId2"/>
          <a:stretch>
            <a:fillRect/>
          </a:stretch>
        </p:blipFill>
        <p:spPr>
          <a:xfrm>
            <a:off x="219075" y="319087"/>
            <a:ext cx="10325100" cy="581025"/>
          </a:xfrm>
          <a:prstGeom prst="rect">
            <a:avLst/>
          </a:prstGeom>
        </p:spPr>
      </p:pic>
      <p:sp>
        <p:nvSpPr>
          <p:cNvPr id="4" name="TextBox 3">
            <a:extLst>
              <a:ext uri="{FF2B5EF4-FFF2-40B4-BE49-F238E27FC236}">
                <a16:creationId xmlns:a16="http://schemas.microsoft.com/office/drawing/2014/main" id="{5D52334F-B0C8-4850-87FD-DA72B20BB1A1}"/>
              </a:ext>
            </a:extLst>
          </p:cNvPr>
          <p:cNvSpPr txBox="1"/>
          <p:nvPr/>
        </p:nvSpPr>
        <p:spPr>
          <a:xfrm>
            <a:off x="300356" y="1108710"/>
            <a:ext cx="11810364" cy="5355312"/>
          </a:xfrm>
          <a:prstGeom prst="rect">
            <a:avLst/>
          </a:prstGeom>
          <a:noFill/>
        </p:spPr>
        <p:txBody>
          <a:bodyPr wrap="square" rtlCol="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The filename of DNN program.</a:t>
            </a:r>
          </a:p>
          <a:p>
            <a:pPr marL="342900" indent="-342900">
              <a:buAutoNum type="arabicPeriod"/>
            </a:pPr>
            <a:r>
              <a:rPr lang="en-US" dirty="0">
                <a:latin typeface="Times New Roman" panose="02020603050405020304" pitchFamily="18" charset="0"/>
                <a:cs typeface="Times New Roman" panose="02020603050405020304" pitchFamily="18" charset="0"/>
              </a:rPr>
              <a:t>The reference for the filename of 3 output profiles of this DNN program. In this example, the program will name the 3 files according to “example.txt”.  These three files will be </a:t>
            </a:r>
            <a:r>
              <a:rPr lang="en-US" b="1" dirty="0">
                <a:latin typeface="Times New Roman" panose="02020603050405020304" pitchFamily="18" charset="0"/>
                <a:cs typeface="Times New Roman" panose="02020603050405020304" pitchFamily="18" charset="0"/>
              </a:rPr>
              <a:t>example.txt </a:t>
            </a:r>
            <a:r>
              <a:rPr lang="en-US" dirty="0">
                <a:latin typeface="Times New Roman" panose="02020603050405020304" pitchFamily="18" charset="0"/>
                <a:cs typeface="Times New Roman" panose="02020603050405020304" pitchFamily="18" charset="0"/>
              </a:rPr>
              <a:t>( the learning rate of the DNN model), </a:t>
            </a:r>
            <a:r>
              <a:rPr lang="en-US" b="1" dirty="0">
                <a:latin typeface="Times New Roman" panose="02020603050405020304" pitchFamily="18" charset="0"/>
                <a:cs typeface="Times New Roman" panose="02020603050405020304" pitchFamily="18" charset="0"/>
              </a:rPr>
              <a:t>testexample.txt </a:t>
            </a:r>
            <a:r>
              <a:rPr lang="en-US" dirty="0">
                <a:latin typeface="Times New Roman" panose="02020603050405020304" pitchFamily="18" charset="0"/>
                <a:cs typeface="Times New Roman" panose="02020603050405020304" pitchFamily="18" charset="0"/>
              </a:rPr>
              <a:t>( the error rate of the DNN model on test dataset), </a:t>
            </a:r>
            <a:r>
              <a:rPr lang="en-US" b="1" dirty="0">
                <a:latin typeface="Times New Roman" panose="02020603050405020304" pitchFamily="18" charset="0"/>
                <a:cs typeface="Times New Roman" panose="02020603050405020304" pitchFamily="18" charset="0"/>
              </a:rPr>
              <a:t>weightexample.txt </a:t>
            </a:r>
            <a:r>
              <a:rPr lang="en-US" dirty="0">
                <a:latin typeface="Times New Roman" panose="02020603050405020304" pitchFamily="18" charset="0"/>
                <a:cs typeface="Times New Roman" panose="02020603050405020304" pitchFamily="18" charset="0"/>
              </a:rPr>
              <a:t>(the weight value of the DNN model)</a:t>
            </a:r>
          </a:p>
          <a:p>
            <a:pPr marL="342900" indent="-342900">
              <a:buAutoNum type="arabicPeriod"/>
            </a:pPr>
            <a:r>
              <a:rPr lang="en-US" dirty="0">
                <a:latin typeface="Times New Roman" panose="02020603050405020304" pitchFamily="18" charset="0"/>
                <a:cs typeface="Times New Roman" panose="02020603050405020304" pitchFamily="18" charset="0"/>
              </a:rPr>
              <a:t>The information for the training Dataset for DNN, extracted from the database. There 3 groups, each of which has 2 parameters. The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group of parameters shows information of clean samples (target data). The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and 3</a:t>
            </a:r>
            <a:r>
              <a:rPr lang="en-US" baseline="30000" dirty="0">
                <a:latin typeface="Times New Roman" panose="02020603050405020304" pitchFamily="18" charset="0"/>
                <a:cs typeface="Times New Roman" panose="02020603050405020304" pitchFamily="18" charset="0"/>
              </a:rPr>
              <a:t>rd</a:t>
            </a:r>
            <a:r>
              <a:rPr lang="en-US" dirty="0">
                <a:latin typeface="Times New Roman" panose="02020603050405020304" pitchFamily="18" charset="0"/>
                <a:cs typeface="Times New Roman" panose="02020603050405020304" pitchFamily="18" charset="0"/>
              </a:rPr>
              <a:t> give information of noise types and intensities of noisy samples (input data). For those parameters in each group, the former shows the initial position in the database and the latter shows the number of samples.</a:t>
            </a:r>
          </a:p>
          <a:p>
            <a:pPr marL="342900" indent="-342900">
              <a:buAutoNum type="arabicPeriod"/>
            </a:pPr>
            <a:r>
              <a:rPr lang="en-US" dirty="0">
                <a:latin typeface="Times New Roman" panose="02020603050405020304" pitchFamily="18" charset="0"/>
                <a:cs typeface="Times New Roman" panose="02020603050405020304" pitchFamily="18" charset="0"/>
              </a:rPr>
              <a:t>The learning rate and number of iterations for the RBM.</a:t>
            </a:r>
          </a:p>
          <a:p>
            <a:pPr marL="342900" indent="-342900">
              <a:buAutoNum type="arabicPeriod"/>
            </a:pPr>
            <a:r>
              <a:rPr lang="en-US" dirty="0">
                <a:latin typeface="Times New Roman" panose="02020603050405020304" pitchFamily="18" charset="0"/>
                <a:cs typeface="Times New Roman" panose="02020603050405020304" pitchFamily="18" charset="0"/>
              </a:rPr>
              <a:t>The initial update value for RPROP, the learning method for the MLP.</a:t>
            </a:r>
          </a:p>
          <a:p>
            <a:pPr marL="342900" indent="-342900">
              <a:buAutoNum type="arabicPeriod"/>
            </a:pPr>
            <a:r>
              <a:rPr lang="en-US" dirty="0">
                <a:latin typeface="Times New Roman" panose="02020603050405020304" pitchFamily="18" charset="0"/>
                <a:cs typeface="Times New Roman" panose="02020603050405020304" pitchFamily="18" charset="0"/>
              </a:rPr>
              <a:t>The information for the structure of the DNN. The first parameters shows the number of RBMs. The following parameters show the number of neurons in order.</a:t>
            </a:r>
          </a:p>
          <a:p>
            <a:pPr marL="342900" indent="-342900">
              <a:buAutoNum type="arabicPeriod"/>
            </a:pPr>
            <a:r>
              <a:rPr lang="en-US" dirty="0">
                <a:latin typeface="Times New Roman" panose="02020603050405020304" pitchFamily="18" charset="0"/>
                <a:cs typeface="Times New Roman" panose="02020603050405020304" pitchFamily="18" charset="0"/>
              </a:rPr>
              <a:t>The information for the structure of the DNN. The parameters show if adding a final layer of neurons, which has a linear activation function, after unrolling all RBMs. 1 for YES and 0 for NO.</a:t>
            </a:r>
          </a:p>
          <a:p>
            <a:pPr marL="342900" indent="-342900">
              <a:buAutoNum type="arabicPeriod"/>
            </a:pPr>
            <a:r>
              <a:rPr lang="en-US" dirty="0">
                <a:latin typeface="Times New Roman" panose="02020603050405020304" pitchFamily="18" charset="0"/>
                <a:cs typeface="Times New Roman" panose="02020603050405020304" pitchFamily="18" charset="0"/>
              </a:rPr>
              <a:t>The information for the testing datasets. The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parameter shows the number of test datasets. The following parameters show the setting for each dataset. The format for these settings are the same as the format of the setting for the training dataset, mentioned in the step 2.</a:t>
            </a:r>
          </a:p>
          <a:p>
            <a:pPr marL="342900" indent="-342900">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7537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365</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Deep Neural Networks Program for speech enhancement</vt:lpstr>
      <vt:lpstr>DNN model</vt:lpstr>
      <vt:lpstr>Database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 Hui Lin</dc:creator>
  <cp:lastModifiedBy>Chi Hui Lin</cp:lastModifiedBy>
  <cp:revision>10</cp:revision>
  <dcterms:created xsi:type="dcterms:W3CDTF">2018-12-07T17:26:44Z</dcterms:created>
  <dcterms:modified xsi:type="dcterms:W3CDTF">2018-12-07T18:45:40Z</dcterms:modified>
</cp:coreProperties>
</file>