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2" r:id="rId8"/>
    <p:sldId id="257" r:id="rId9"/>
    <p:sldId id="264" r:id="rId10"/>
    <p:sldId id="270" r:id="rId11"/>
    <p:sldId id="268" r:id="rId12"/>
    <p:sldId id="271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1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1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8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9AADF1-1A53-435F-8072-AE3C96EEB26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08799CB-28A7-4951-A6F2-4918CDF65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FWZbGG84/rVJfOFN1yCWpHElxVOfPdQ/edit?utm_content=DAGFWZbGG84&amp;utm_campaign=designshare&amp;utm_medium=link2&amp;utm_source=sharebutton" TargetMode="External"/><Relationship Id="rId2" Type="http://schemas.openxmlformats.org/officeDocument/2006/relationships/hyperlink" Target="https://github.com/Tttasnim?tab=repositorie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63BE4-8B5F-2305-BD93-F96D6319B98E}"/>
              </a:ext>
            </a:extLst>
          </p:cNvPr>
          <p:cNvSpPr txBox="1"/>
          <p:nvPr/>
        </p:nvSpPr>
        <p:spPr>
          <a:xfrm>
            <a:off x="141402" y="1023492"/>
            <a:ext cx="8163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0070C0"/>
                </a:solidFill>
              </a:rPr>
              <a:t>Coffee_Shop</a:t>
            </a:r>
            <a:r>
              <a:rPr lang="en-US" sz="4000" b="1" dirty="0">
                <a:solidFill>
                  <a:srgbClr val="0070C0"/>
                </a:solidFill>
              </a:rPr>
              <a:t>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9387B-F04D-A3D3-D9CC-106BB3471673}"/>
              </a:ext>
            </a:extLst>
          </p:cNvPr>
          <p:cNvSpPr txBox="1"/>
          <p:nvPr/>
        </p:nvSpPr>
        <p:spPr>
          <a:xfrm>
            <a:off x="647307" y="2413337"/>
            <a:ext cx="54486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:</a:t>
            </a:r>
          </a:p>
          <a:p>
            <a:r>
              <a:rPr lang="en-US" sz="2000" dirty="0">
                <a:solidFill>
                  <a:schemeClr val="bg1"/>
                </a:solidFill>
              </a:rPr>
              <a:t>Fahim Faisal</a:t>
            </a:r>
          </a:p>
          <a:p>
            <a:r>
              <a:rPr lang="en-US" dirty="0">
                <a:solidFill>
                  <a:schemeClr val="bg1"/>
                </a:solidFill>
              </a:rPr>
              <a:t>Lecturer </a:t>
            </a:r>
          </a:p>
          <a:p>
            <a:r>
              <a:rPr lang="en-US" dirty="0">
                <a:solidFill>
                  <a:schemeClr val="bg1"/>
                </a:solidFill>
              </a:rPr>
              <a:t>Course : Software project III</a:t>
            </a:r>
          </a:p>
          <a:p>
            <a:r>
              <a:rPr lang="en-US" dirty="0">
                <a:solidFill>
                  <a:schemeClr val="bg1"/>
                </a:solidFill>
              </a:rPr>
              <a:t>Course code : CSE316</a:t>
            </a:r>
          </a:p>
          <a:p>
            <a:r>
              <a:rPr lang="en-US" dirty="0">
                <a:solidFill>
                  <a:schemeClr val="bg1"/>
                </a:solidFill>
              </a:rPr>
              <a:t>Dept. of CSE</a:t>
            </a:r>
          </a:p>
          <a:p>
            <a:r>
              <a:rPr lang="en-US" dirty="0">
                <a:solidFill>
                  <a:schemeClr val="bg1"/>
                </a:solidFill>
              </a:rPr>
              <a:t>Daffodil International University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D790B-3AA4-A9B7-0C90-9BC0D1215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37" y="0"/>
            <a:ext cx="468826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A12174-73C9-7113-4CC9-D54BECD49244}"/>
              </a:ext>
            </a:extLst>
          </p:cNvPr>
          <p:cNvSpPr txBox="1"/>
          <p:nvPr/>
        </p:nvSpPr>
        <p:spPr>
          <a:xfrm>
            <a:off x="4062953" y="4306490"/>
            <a:ext cx="381785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By: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Tanha </a:t>
            </a:r>
            <a:r>
              <a:rPr lang="en-US" sz="2000" dirty="0" err="1">
                <a:solidFill>
                  <a:schemeClr val="bg1"/>
                </a:solidFill>
              </a:rPr>
              <a:t>Tul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Tasnim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Id : 221-15-5626</a:t>
            </a:r>
          </a:p>
          <a:p>
            <a:r>
              <a:rPr lang="en-US" dirty="0">
                <a:solidFill>
                  <a:schemeClr val="bg1"/>
                </a:solidFill>
              </a:rPr>
              <a:t>Sec : 61_V</a:t>
            </a:r>
          </a:p>
          <a:p>
            <a:r>
              <a:rPr lang="en-US" dirty="0">
                <a:solidFill>
                  <a:schemeClr val="bg1"/>
                </a:solidFill>
              </a:rPr>
              <a:t>Semester : Spring2024</a:t>
            </a:r>
          </a:p>
          <a:p>
            <a:r>
              <a:rPr lang="en-US" dirty="0">
                <a:solidFill>
                  <a:schemeClr val="bg1"/>
                </a:solidFill>
              </a:rPr>
              <a:t>Dept. of CSE</a:t>
            </a:r>
          </a:p>
          <a:p>
            <a:r>
              <a:rPr lang="en-US" dirty="0">
                <a:solidFill>
                  <a:schemeClr val="bg1"/>
                </a:solidFill>
              </a:rPr>
              <a:t>Daffodil International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1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BD56A2-AF55-FD24-5729-891D6839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BF79EC-499A-5627-028D-3DFCE709CFD3}"/>
              </a:ext>
            </a:extLst>
          </p:cNvPr>
          <p:cNvSpPr txBox="1"/>
          <p:nvPr/>
        </p:nvSpPr>
        <p:spPr>
          <a:xfrm>
            <a:off x="584462" y="1489436"/>
            <a:ext cx="641965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 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Easy, fast and comfortable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customer loyalty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 and healthier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customizable and less chance for errors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Staffing cost is reduced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don’t have to wait in line to order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repeat visits and increase order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A5C2D-060E-9C86-5BC8-3303EA0E4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5902A-AD8D-FEEE-A644-BF10930DAA68}"/>
              </a:ext>
            </a:extLst>
          </p:cNvPr>
          <p:cNvSpPr txBox="1"/>
          <p:nvPr/>
        </p:nvSpPr>
        <p:spPr>
          <a:xfrm>
            <a:off x="452486" y="1885361"/>
            <a:ext cx="6504495" cy="400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 :</a:t>
            </a:r>
          </a:p>
          <a:p>
            <a:endParaRPr lang="en-SG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of losing customers'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Chances of a technical problem in the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 data of orders, customers and drivers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Difficulty in choosing the right developer to develop a customized system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9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238F2-50B4-9C53-F29C-6CFD347D9AB4}"/>
              </a:ext>
            </a:extLst>
          </p:cNvPr>
          <p:cNvSpPr txBox="1"/>
          <p:nvPr/>
        </p:nvSpPr>
        <p:spPr>
          <a:xfrm>
            <a:off x="781459" y="1197204"/>
            <a:ext cx="8710367" cy="2795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Develop A Coffee Shop App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Brainstorm &amp; Define Business idea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Conduct Market Research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UX/UI Design &amp;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Coffee App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Launch &amp; App Maintenance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21621-EA6A-0AAD-11C2-205E7D69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0796"/>
            <a:ext cx="12192000" cy="1197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DABDC-804B-D094-D2B9-993C82C6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58" y="0"/>
            <a:ext cx="5136642" cy="5660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842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84ED44-FCFE-7C04-7D35-F92A7463589B}"/>
              </a:ext>
            </a:extLst>
          </p:cNvPr>
          <p:cNvSpPr txBox="1"/>
          <p:nvPr/>
        </p:nvSpPr>
        <p:spPr>
          <a:xfrm>
            <a:off x="1294614" y="1216058"/>
            <a:ext cx="90025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: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Coffee Shop web has built using html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combination and the prototype is the model of this website. It is a service platform, provide service using both real time and online periodic time .The coffee shop website code has uploaded in git-hub 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Git-hub link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https://github.com/Tttasnim?tab=repositories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Prototype link 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https://www.canva.com/design/DAGFWZbGG84/rVJfOFN1yCWpHElxVOfPdQ/edit?utm_content=DAGFWZbGG84&amp;utm_campaign=designshare&amp;utm_medium=link2&amp;utm_source=sharebutton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29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3DBB-3DF6-ACAD-3997-B9F709C6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682677"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482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6908-E512-1173-D6E6-B2FAA79C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29" y="820380"/>
            <a:ext cx="4494998" cy="113464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808BE4-9A87-7095-FEF6-35C1552E44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" b="7856"/>
          <a:stretch>
            <a:fillRect/>
          </a:stretch>
        </p:blipFill>
        <p:spPr>
          <a:xfrm>
            <a:off x="6096000" y="0"/>
            <a:ext cx="6102096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FEAAC-7B47-9F24-AD7A-6D0E1B60B213}"/>
              </a:ext>
            </a:extLst>
          </p:cNvPr>
          <p:cNvSpPr txBox="1"/>
          <p:nvPr/>
        </p:nvSpPr>
        <p:spPr>
          <a:xfrm>
            <a:off x="554001" y="2347349"/>
            <a:ext cx="5287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Nobody likes waiting in line when they need to get their morning caffeine fix.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Coffee_Shop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provides service though online using webpage and real time . Companies or organizations employee can easily order coffee using the page if they unable to visit the shop.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our main priority. Fulfilling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thoughts, choices, taste are our main purpose.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95B55-7052-5478-C0A8-40DB55318239}"/>
              </a:ext>
            </a:extLst>
          </p:cNvPr>
          <p:cNvSpPr txBox="1"/>
          <p:nvPr/>
        </p:nvSpPr>
        <p:spPr>
          <a:xfrm>
            <a:off x="1165781" y="166568"/>
            <a:ext cx="696955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SG" sz="2000" dirty="0">
                <a:solidFill>
                  <a:srgbClr val="0070C0"/>
                </a:solidFill>
              </a:rPr>
              <a:t>Features for the Coffee Shop app</a:t>
            </a:r>
          </a:p>
          <a:p>
            <a:pPr algn="ctr"/>
            <a:endParaRPr lang="en-SG" sz="2000" dirty="0">
              <a:solidFill>
                <a:srgbClr val="0070C0"/>
              </a:solidFill>
            </a:endParaRPr>
          </a:p>
          <a:p>
            <a:r>
              <a:rPr lang="en-SG" dirty="0"/>
              <a:t>Pre-Ordering</a:t>
            </a:r>
          </a:p>
          <a:p>
            <a:endParaRPr lang="en-SG" dirty="0"/>
          </a:p>
          <a:p>
            <a:r>
              <a:rPr lang="en-SG" dirty="0"/>
              <a:t>This feature allows clients to skip the queue and have the coffee ready for arrival.</a:t>
            </a:r>
          </a:p>
          <a:p>
            <a:endParaRPr lang="en-US" dirty="0"/>
          </a:p>
          <a:p>
            <a:r>
              <a:rPr lang="en-SG" dirty="0"/>
              <a:t>App Payments</a:t>
            </a:r>
          </a:p>
          <a:p>
            <a:endParaRPr lang="en-SG" dirty="0"/>
          </a:p>
          <a:p>
            <a:r>
              <a:rPr lang="en-SG" dirty="0"/>
              <a:t>It include reducing the reliance on cash, promoting efficiency in operations, increasing convenience of payments, and improving the quality of financial reports.</a:t>
            </a:r>
          </a:p>
          <a:p>
            <a:endParaRPr lang="en-SG" dirty="0"/>
          </a:p>
          <a:p>
            <a:r>
              <a:rPr lang="en-SG" dirty="0"/>
              <a:t>Rewards Program</a:t>
            </a:r>
          </a:p>
          <a:p>
            <a:endParaRPr lang="en-SG" dirty="0"/>
          </a:p>
          <a:p>
            <a:r>
              <a:rPr lang="en-SG" dirty="0"/>
              <a:t>Every time customers buy coffee, they earn virtual ‘stamps’. Collecting these stamps, or rewards can help customers earn discounts or even get the next coffee free of charge!</a:t>
            </a:r>
          </a:p>
          <a:p>
            <a:endParaRPr lang="en-SG" dirty="0"/>
          </a:p>
          <a:p>
            <a:r>
              <a:rPr lang="en-SG" dirty="0"/>
              <a:t>Location Map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 descr="Speaker Phone">
            <a:extLst>
              <a:ext uri="{FF2B5EF4-FFF2-40B4-BE49-F238E27FC236}">
                <a16:creationId xmlns:a16="http://schemas.microsoft.com/office/drawing/2014/main" id="{9B69480E-29A4-CFA9-0C65-B5027AF09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92" y="981985"/>
            <a:ext cx="509441" cy="509441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C130900E-A99F-1EB3-2454-925F298EC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08" y="2461257"/>
            <a:ext cx="403588" cy="403588"/>
          </a:xfrm>
          <a:prstGeom prst="rect">
            <a:avLst/>
          </a:prstGeom>
        </p:spPr>
      </p:pic>
      <p:pic>
        <p:nvPicPr>
          <p:cNvPr id="11" name="Graphic 10" descr="Magnifying glass">
            <a:extLst>
              <a:ext uri="{FF2B5EF4-FFF2-40B4-BE49-F238E27FC236}">
                <a16:creationId xmlns:a16="http://schemas.microsoft.com/office/drawing/2014/main" id="{A3F615F5-C0B7-E3B0-0724-9E458F5AF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944" y="5750606"/>
            <a:ext cx="403589" cy="403589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12DFC374-CA17-F5CD-6E32-3F4F679E7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08" y="4069540"/>
            <a:ext cx="403588" cy="403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C5523B-D897-AE5C-E591-31938FCDFE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39" y="0"/>
            <a:ext cx="391656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48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D8337-CB71-5757-9842-9A2E35BED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3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52395-91D0-7AE2-5CAF-D3A688E94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7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DCAF0-A53A-A439-8243-8640A9424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69121F-6E52-9A39-8C6A-C73D002B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DA41D-0099-EE35-5801-2E9A9350F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1BA4B1-F498-1C87-4E34-87B820B449DA}"/>
              </a:ext>
            </a:extLst>
          </p:cNvPr>
          <p:cNvSpPr txBox="1"/>
          <p:nvPr/>
        </p:nvSpPr>
        <p:spPr>
          <a:xfrm>
            <a:off x="4300192" y="292230"/>
            <a:ext cx="359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Web Front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FB852-9B0D-7ABB-0910-6C03F657E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" r="2886"/>
          <a:stretch/>
        </p:blipFill>
        <p:spPr>
          <a:xfrm>
            <a:off x="251381" y="1201572"/>
            <a:ext cx="11689237" cy="55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040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158</TotalTime>
  <Words>421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Times New Roman</vt:lpstr>
      <vt:lpstr>Wingdings</vt:lpstr>
      <vt:lpstr>Parcel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T</dc:creator>
  <cp:lastModifiedBy>Mr T</cp:lastModifiedBy>
  <cp:revision>2</cp:revision>
  <dcterms:created xsi:type="dcterms:W3CDTF">2024-05-16T02:04:56Z</dcterms:created>
  <dcterms:modified xsi:type="dcterms:W3CDTF">2024-05-21T04:23:40Z</dcterms:modified>
</cp:coreProperties>
</file>