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41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020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9537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271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218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616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28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408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546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302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68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EB544-965B-44D5-8CE1-6CBBBD0A0C79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C5449-D03F-493B-99DC-55598F2F5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1572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C/C++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分别实现求解最大子数组问题的蛮力搜索算法和分治算法。随机生成规模分别为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5000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10000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100000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1000000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的数组并比较两个算法对于上述实例运行的时间</a:t>
            </a:r>
            <a:r>
              <a:rPr lang="zh-CN" altLang="en-US" sz="36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开销。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3133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用C/C++分别实现求解最大子数组问题的蛮力搜索算法和分治算法。随机生成规模分别为5000、10000、100000、1000000的数组并比较两个算法对于上述实例运行的时间开销。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用C/C++分别实现求解最大子数组问题的蛮力搜索算法和分治算法。随机生成规模分别为5000、10000、100000、1000000的数组并比较两个算法对于上述实例运行的时间开销。</dc:title>
  <dc:creator>Windows User</dc:creator>
  <cp:lastModifiedBy>Windows User</cp:lastModifiedBy>
  <cp:revision>1</cp:revision>
  <dcterms:created xsi:type="dcterms:W3CDTF">2024-03-25T06:49:01Z</dcterms:created>
  <dcterms:modified xsi:type="dcterms:W3CDTF">2024-03-25T06:49:57Z</dcterms:modified>
</cp:coreProperties>
</file>