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77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涛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0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9.png"/><Relationship Id="rId3" Type="http://schemas.openxmlformats.org/officeDocument/2006/relationships/tags" Target="../tags/tag84.xml"/><Relationship Id="rId2" Type="http://schemas.openxmlformats.org/officeDocument/2006/relationships/image" Target="../media/image8.png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3.png"/><Relationship Id="rId1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17.png"/><Relationship Id="rId7" Type="http://schemas.openxmlformats.org/officeDocument/2006/relationships/tags" Target="../tags/tag91.xml"/><Relationship Id="rId6" Type="http://schemas.openxmlformats.org/officeDocument/2006/relationships/image" Target="../media/image16.png"/><Relationship Id="rId5" Type="http://schemas.openxmlformats.org/officeDocument/2006/relationships/tags" Target="../tags/tag90.xml"/><Relationship Id="rId4" Type="http://schemas.openxmlformats.org/officeDocument/2006/relationships/image" Target="../media/image15.png"/><Relationship Id="rId3" Type="http://schemas.openxmlformats.org/officeDocument/2006/relationships/tags" Target="../tags/tag89.xml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image" Target="../media/image19.png"/><Relationship Id="rId3" Type="http://schemas.openxmlformats.org/officeDocument/2006/relationships/tags" Target="../tags/tag94.xml"/><Relationship Id="rId2" Type="http://schemas.openxmlformats.org/officeDocument/2006/relationships/image" Target="../media/image18.png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20.png"/><Relationship Id="rId1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21.png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22.png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5.png"/><Relationship Id="rId7" Type="http://schemas.openxmlformats.org/officeDocument/2006/relationships/tags" Target="../tags/tag70.xml"/><Relationship Id="rId6" Type="http://schemas.openxmlformats.org/officeDocument/2006/relationships/image" Target="../media/image4.png"/><Relationship Id="rId5" Type="http://schemas.openxmlformats.org/officeDocument/2006/relationships/tags" Target="../tags/tag69.xml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9.png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0.pn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1.png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2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环境</a:t>
            </a:r>
            <a:r>
              <a:rPr lang="zh-CN" altLang="en-US"/>
              <a:t>配置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255" y="4759960"/>
            <a:ext cx="11666855" cy="67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6575" y="981710"/>
            <a:ext cx="3007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win+R</a:t>
            </a:r>
            <a:endParaRPr lang="en-US" altLang="zh-CN" sz="40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06575" y="1953260"/>
            <a:ext cx="4549140" cy="2329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" y="622300"/>
            <a:ext cx="12039600" cy="5613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8560" y="243205"/>
            <a:ext cx="4013200" cy="311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80200" y="255905"/>
            <a:ext cx="4006850" cy="310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91260" y="3542030"/>
            <a:ext cx="4000500" cy="310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80200" y="3542030"/>
            <a:ext cx="4006850" cy="30924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8490" y="969010"/>
            <a:ext cx="5067300" cy="384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60135" y="969010"/>
            <a:ext cx="5067300" cy="3841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6475" y="330200"/>
            <a:ext cx="7639050" cy="6197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9700" y="44450"/>
            <a:ext cx="9372600" cy="676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8050" y="758825"/>
            <a:ext cx="7835900" cy="5340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384300"/>
            <a:ext cx="710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https://mirrors.tuna.tsinghua.edu.cn/anaconda/archive/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968500"/>
            <a:ext cx="9823450" cy="112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根据自己电脑选择合适</a:t>
            </a:r>
            <a:r>
              <a:rPr lang="zh-CN" altLang="en-US"/>
              <a:t>版本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1560" y="250190"/>
            <a:ext cx="3797300" cy="2954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17640" y="250190"/>
            <a:ext cx="3815080" cy="296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1560" y="3514725"/>
            <a:ext cx="3796665" cy="2954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12560" y="3514725"/>
            <a:ext cx="3820160" cy="29724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77228" y="1083628"/>
            <a:ext cx="4791075" cy="37052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50" y="1083628"/>
            <a:ext cx="4800600" cy="3724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255" y="4759960"/>
            <a:ext cx="11666855" cy="67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6575" y="981710"/>
            <a:ext cx="3007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win+R</a:t>
            </a:r>
            <a:endParaRPr lang="en-US" altLang="zh-CN" sz="40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06575" y="1953260"/>
            <a:ext cx="4549140" cy="2329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1381105" cy="3648075"/>
          </a:xfrm>
        </p:spPr>
        <p:txBody>
          <a:bodyPr>
            <a:normAutofit/>
          </a:bodyPr>
          <a:p>
            <a:r>
              <a:rPr lang="zh-CN" altLang="en-US"/>
              <a:t>如果</a:t>
            </a:r>
            <a:r>
              <a:rPr lang="en-US" altLang="zh-CN"/>
              <a:t>Anaconda3</a:t>
            </a:r>
            <a:r>
              <a:rPr lang="zh-CN" altLang="en-US"/>
              <a:t>暂时无法处理好，那就往下配</a:t>
            </a:r>
            <a:r>
              <a:rPr lang="en-US" altLang="zh-CN"/>
              <a:t>Python3</a:t>
            </a:r>
            <a:r>
              <a:rPr lang="zh-CN" altLang="en-US"/>
              <a:t>的环境，如果没问题，可以</a:t>
            </a:r>
            <a:r>
              <a:rPr lang="zh-CN" altLang="en-US"/>
              <a:t>跳过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5" y="527050"/>
            <a:ext cx="12033250" cy="5803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2065" y="465455"/>
            <a:ext cx="9628505" cy="592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3355" y="551180"/>
            <a:ext cx="9305290" cy="5755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COMMONDATA" val="eyJoZGlkIjoiMjU5M2QwZWM4NDA0M2FhYzFhNjY5NDMxMDJlNWY0OTg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14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余生漫漫，何事惊慌</cp:lastModifiedBy>
  <cp:revision>155</cp:revision>
  <dcterms:created xsi:type="dcterms:W3CDTF">2019-06-19T02:08:00Z</dcterms:created>
  <dcterms:modified xsi:type="dcterms:W3CDTF">2023-10-21T07:55:55Z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10BF377A93B849828F82D1AA32984614_11</vt:lpwstr>
  </property>
</Properties>
</file>