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80" r:id="rId4"/>
    <p:sldId id="281" r:id="rId5"/>
    <p:sldId id="282" r:id="rId6"/>
    <p:sldId id="283" r:id="rId7"/>
    <p:sldId id="294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latin typeface="Bookman Old Style" panose="02050604050505020204" pitchFamily="18" charset="0"/>
              </a:rPr>
              <a:t>Ввод в </a:t>
            </a:r>
            <a:r>
              <a:rPr lang="en-US" sz="4000" dirty="0">
                <a:latin typeface="Bookman Old Style" panose="02050604050505020204" pitchFamily="18" charset="0"/>
              </a:rPr>
              <a:t>Node.JS. </a:t>
            </a:r>
            <a:r>
              <a:rPr lang="ru-RU" sz="4000" dirty="0">
                <a:latin typeface="Bookman Old Style" panose="02050604050505020204" pitchFamily="18" charset="0"/>
              </a:rPr>
              <a:t>ОСНОВЫ </a:t>
            </a:r>
            <a:r>
              <a:rPr lang="en-US" sz="4000" dirty="0">
                <a:latin typeface="Bookman Old Style" panose="02050604050505020204" pitchFamily="18" charset="0"/>
              </a:rPr>
              <a:t>typescript</a:t>
            </a:r>
            <a:br>
              <a:rPr lang="ru-RU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70AE8-EA91-4713-B9B5-487656F5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8" y="244707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Особенности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57408-8AC0-486E-AAD2-C5D91CE5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564" y="3730668"/>
            <a:ext cx="7255079" cy="512064"/>
          </a:xfrm>
        </p:spPr>
        <p:txBody>
          <a:bodyPr/>
          <a:lstStyle/>
          <a:p>
            <a:pPr algn="just"/>
            <a:r>
              <a:rPr lang="ru-RU" b="0" i="0" dirty="0">
                <a:effectLst/>
                <a:latin typeface="YS Text"/>
              </a:rPr>
              <a:t>Особенности </a:t>
            </a:r>
            <a:r>
              <a:rPr lang="ru-RU" b="0" i="0" dirty="0" err="1">
                <a:effectLst/>
                <a:latin typeface="YS Text"/>
              </a:rPr>
              <a:t>TypeScript</a:t>
            </a:r>
            <a:r>
              <a:rPr lang="ru-RU" b="0" i="0" dirty="0">
                <a:effectLst/>
                <a:latin typeface="YS Text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Возможность явного назначения типов.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Поддержка использования полноценных классов (как в традиционных объектно-ориентированных языках).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YS Text"/>
              </a:rPr>
              <a:t>Поддержка подключения модулей.</a:t>
            </a:r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30441E-B1FA-4E83-AF1F-3AE8F8FC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1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23CF6-020B-4360-8285-8B78FA5D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3" y="169206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Переменные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E0770B5-5452-46A4-9B98-6A5789A6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402" y="1332805"/>
            <a:ext cx="6400800" cy="512064"/>
          </a:xfrm>
        </p:spPr>
        <p:txBody>
          <a:bodyPr/>
          <a:lstStyle/>
          <a:p>
            <a:r>
              <a:rPr lang="ru-RU" dirty="0"/>
              <a:t>Объявление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B676B1-DDF0-484D-8C95-D12BB686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02" y="1922598"/>
            <a:ext cx="6649378" cy="81926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3E9544-0581-49FF-B4DF-1DACECEF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6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DA92-17CC-4F9F-ACAF-DA2F8AA5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02" y="269874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Типы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9150F-7943-4602-8087-3D205BD9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02" y="1188972"/>
            <a:ext cx="9587218" cy="2669964"/>
          </a:xfrm>
          <a:solidFill>
            <a:schemeClr val="bg1"/>
          </a:solidFill>
        </p:spPr>
        <p:txBody>
          <a:bodyPr numCol="1" spcCol="360000"/>
          <a:lstStyle/>
          <a:p>
            <a:pPr algn="just"/>
            <a:r>
              <a:rPr lang="ru-RU" dirty="0" err="1"/>
              <a:t>boolean</a:t>
            </a:r>
            <a:r>
              <a:rPr lang="ru-RU" dirty="0"/>
              <a:t>: логическое значение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endParaRPr lang="ru-RU" dirty="0"/>
          </a:p>
          <a:p>
            <a:pPr algn="just"/>
            <a:r>
              <a:rPr lang="ru-RU" dirty="0" err="1"/>
              <a:t>number</a:t>
            </a:r>
            <a:r>
              <a:rPr lang="ru-RU" dirty="0"/>
              <a:t>: числовое значение</a:t>
            </a:r>
          </a:p>
          <a:p>
            <a:pPr algn="just"/>
            <a:r>
              <a:rPr lang="ru-RU" dirty="0" err="1"/>
              <a:t>string</a:t>
            </a:r>
            <a:r>
              <a:rPr lang="ru-RU" dirty="0"/>
              <a:t>: строки</a:t>
            </a:r>
          </a:p>
          <a:p>
            <a:pPr algn="just"/>
            <a:r>
              <a:rPr lang="ru-RU" dirty="0" err="1"/>
              <a:t>Array</a:t>
            </a:r>
            <a:r>
              <a:rPr lang="ru-RU" dirty="0"/>
              <a:t>: массивы</a:t>
            </a:r>
          </a:p>
          <a:p>
            <a:pPr algn="just"/>
            <a:r>
              <a:rPr lang="ru-RU" dirty="0" err="1"/>
              <a:t>Enum</a:t>
            </a:r>
            <a:r>
              <a:rPr lang="ru-RU" dirty="0"/>
              <a:t>: перечисления</a:t>
            </a:r>
          </a:p>
          <a:p>
            <a:pPr algn="just"/>
            <a:r>
              <a:rPr lang="ru-RU" dirty="0" err="1"/>
              <a:t>Any</a:t>
            </a:r>
            <a:r>
              <a:rPr lang="ru-RU" dirty="0"/>
              <a:t>: произвольный тип</a:t>
            </a:r>
          </a:p>
          <a:p>
            <a:pPr algn="just"/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: соответствуют значениям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 в </a:t>
            </a:r>
            <a:r>
              <a:rPr lang="ru-RU" dirty="0" err="1"/>
              <a:t>javascript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984302-61DA-4D09-A0B3-812D5AA4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81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DA92-17CC-4F9F-ACAF-DA2F8AA5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02" y="269874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Типы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DF1F5F-6745-451B-8F1F-8E3C2CA9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561" y="1318134"/>
            <a:ext cx="3905250" cy="512064"/>
          </a:xfrm>
        </p:spPr>
        <p:txBody>
          <a:bodyPr/>
          <a:lstStyle/>
          <a:p>
            <a:r>
              <a:rPr lang="ru-RU" dirty="0"/>
              <a:t>Присвоение типов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17B34A-B98F-4330-8DBA-4FA4A2E8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61" y="1834896"/>
            <a:ext cx="3905250" cy="6096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551ABD-213E-46CC-8A27-4D5BB665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61" y="3429000"/>
            <a:ext cx="4744112" cy="809738"/>
          </a:xfrm>
          <a:prstGeom prst="rect">
            <a:avLst/>
          </a:prstGeom>
        </p:spPr>
      </p:pic>
      <p:sp>
        <p:nvSpPr>
          <p:cNvPr id="17" name="Текст 4">
            <a:extLst>
              <a:ext uri="{FF2B5EF4-FFF2-40B4-BE49-F238E27FC236}">
                <a16:creationId xmlns:a16="http://schemas.microsoft.com/office/drawing/2014/main" id="{2CFF73FE-2DD0-449F-8DA5-8FD10E8F52B7}"/>
              </a:ext>
            </a:extLst>
          </p:cNvPr>
          <p:cNvSpPr txBox="1">
            <a:spLocks/>
          </p:cNvSpPr>
          <p:nvPr/>
        </p:nvSpPr>
        <p:spPr>
          <a:xfrm>
            <a:off x="1106561" y="2680716"/>
            <a:ext cx="3905250" cy="51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dirty="0"/>
              <a:t>Тип </a:t>
            </a:r>
            <a:r>
              <a:rPr lang="en-US" dirty="0"/>
              <a:t>Any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Нежелателен)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C65765A-ECB7-4867-A570-3EADF227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2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E2A9-0219-4573-AF8C-374EF94E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597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E8974C-02BE-4B07-A2ED-2EF22ED1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043" y="1236294"/>
            <a:ext cx="4486712" cy="512064"/>
          </a:xfrm>
        </p:spPr>
        <p:txBody>
          <a:bodyPr/>
          <a:lstStyle/>
          <a:p>
            <a:r>
              <a:rPr lang="ru-RU" dirty="0"/>
              <a:t>Определение функций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AC451-AA1D-44A1-BEE1-7B7771F6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07" y="1887959"/>
            <a:ext cx="3286584" cy="1619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97C8C2-8E56-4221-BA56-1C89E026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50" y="4752905"/>
            <a:ext cx="4067743" cy="1009791"/>
          </a:xfrm>
          <a:prstGeom prst="rect">
            <a:avLst/>
          </a:prstGeom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9C0C950E-8413-4CFE-B112-CE72B513C3B5}"/>
              </a:ext>
            </a:extLst>
          </p:cNvPr>
          <p:cNvSpPr txBox="1">
            <a:spLocks/>
          </p:cNvSpPr>
          <p:nvPr/>
        </p:nvSpPr>
        <p:spPr>
          <a:xfrm>
            <a:off x="5582620" y="4103049"/>
            <a:ext cx="4486712" cy="5120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dirty="0"/>
              <a:t>Присвоение возвращаемого типа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F56C8C-D645-4B19-BC91-E5D4B6E0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7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E2A9-0219-4573-AF8C-374EF94E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597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E8974C-02BE-4B07-A2ED-2EF22ED1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043" y="1236294"/>
            <a:ext cx="4486712" cy="512064"/>
          </a:xfrm>
        </p:spPr>
        <p:txBody>
          <a:bodyPr/>
          <a:lstStyle/>
          <a:p>
            <a:r>
              <a:rPr lang="ru-RU" dirty="0"/>
              <a:t>Определение функций с необязательными параметрами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C0C950E-8413-4CFE-B112-CE72B513C3B5}"/>
              </a:ext>
            </a:extLst>
          </p:cNvPr>
          <p:cNvSpPr txBox="1">
            <a:spLocks/>
          </p:cNvSpPr>
          <p:nvPr/>
        </p:nvSpPr>
        <p:spPr>
          <a:xfrm>
            <a:off x="6847959" y="3831452"/>
            <a:ext cx="4486712" cy="84121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Определение функций с параметрами по умолчанию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4A5798-B97F-4EF2-85E3-2FDDCBB4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29" y="2145938"/>
            <a:ext cx="5125165" cy="22005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FDF924-B48F-4944-AB55-75489A16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88" y="4744100"/>
            <a:ext cx="5258534" cy="181952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E6BA45-8A60-45CA-AD00-A47E62BA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965BD-D510-4224-B89C-9D679B0C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7" y="269874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Массивы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3E208-CEA8-4982-A8C6-593B0B9B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8589" y="1792980"/>
            <a:ext cx="3538756" cy="512064"/>
          </a:xfrm>
        </p:spPr>
        <p:txBody>
          <a:bodyPr/>
          <a:lstStyle/>
          <a:p>
            <a:r>
              <a:rPr lang="ru-RU" dirty="0"/>
              <a:t>Объявление массивов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7E08BE-B601-4173-882D-4CAB4528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85" y="2305044"/>
            <a:ext cx="4039164" cy="81926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434E1A6-474D-4F0B-9026-47405712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7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FCFF0-5E60-41DE-A679-05C45FE0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106" y="1972924"/>
            <a:ext cx="5746207" cy="667512"/>
          </a:xfrm>
        </p:spPr>
        <p:txBody>
          <a:bodyPr/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Чудная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74B4F-565F-4A5E-BDCB-9767E5AE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5377" y="3007007"/>
            <a:ext cx="4169664" cy="60646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F45ED3-B502-4AD3-89B1-7175F9C9B7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0" y="4217564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5DF9-4E77-494C-B3EC-2AE98229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Изучим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27765-2FEA-44E3-867D-3183FF4D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Node.js?</a:t>
            </a:r>
          </a:p>
          <a:p>
            <a:r>
              <a:rPr lang="ru-RU" dirty="0"/>
              <a:t>Что такое пакетные менеджеры?</a:t>
            </a:r>
          </a:p>
          <a:p>
            <a:r>
              <a:rPr lang="ru-RU" dirty="0"/>
              <a:t>Что такое </a:t>
            </a:r>
            <a:r>
              <a:rPr lang="en-US" dirty="0"/>
              <a:t>NPM?</a:t>
            </a:r>
          </a:p>
          <a:p>
            <a:r>
              <a:rPr lang="ru-RU" dirty="0"/>
              <a:t>Что такое </a:t>
            </a:r>
            <a:r>
              <a:rPr lang="en-US" dirty="0"/>
              <a:t>TypeScript?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0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D004D-1283-40F8-BD6D-F1E5AB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81438"/>
            <a:ext cx="6400800" cy="768096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Node.js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19E52-6FF5-456A-8DBF-716206F1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421" y="3759835"/>
            <a:ext cx="6950281" cy="1913388"/>
          </a:xfrm>
          <a:noFill/>
        </p:spPr>
        <p:txBody>
          <a:bodyPr/>
          <a:lstStyle/>
          <a:p>
            <a:pPr algn="just"/>
            <a:r>
              <a:rPr lang="en-US" dirty="0"/>
              <a:t>Node.js - </a:t>
            </a:r>
            <a:r>
              <a:rPr lang="ru-RU" dirty="0"/>
              <a:t>это платформа с открытым исходным кодом для работы с языком </a:t>
            </a:r>
            <a:r>
              <a:rPr lang="ru-RU" dirty="0" err="1"/>
              <a:t>JavaScript</a:t>
            </a:r>
            <a:r>
              <a:rPr lang="ru-RU" dirty="0"/>
              <a:t>, построенная на движке </a:t>
            </a:r>
            <a:r>
              <a:rPr lang="ru-RU" dirty="0" err="1"/>
              <a:t>Chrome</a:t>
            </a:r>
            <a:r>
              <a:rPr lang="ru-RU" dirty="0"/>
              <a:t> V8. Она позволяет писать серверный код для веб-приложений и динамических веб-страниц, а также программ командной строки.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56E5F2-CF91-4F32-AB7D-DA581AD0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8" y="4389"/>
            <a:ext cx="3826778" cy="19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3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D8944-F183-4B6B-92C4-F2C1A720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268"/>
            <a:ext cx="10671048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Разработчик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9677F-F81A-4675-B8EB-FCBD84930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2309" y="5513411"/>
            <a:ext cx="2964334" cy="34646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0" i="0" dirty="0">
                <a:effectLst/>
                <a:latin typeface="YS Text"/>
              </a:rPr>
              <a:t>Райан Даль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5027D1-F19A-4441-8E93-4615ACE5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930908-5AA5-4A82-AB26-4512E8B2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61" y="1763533"/>
            <a:ext cx="6480030" cy="36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03D97-F30C-416E-A3A1-9F389E2B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63"/>
            <a:ext cx="6400800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Пакетные менеджеры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FABE4-9E8B-48E8-B37F-1F2EF164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293" y="3751137"/>
            <a:ext cx="6400800" cy="512064"/>
          </a:xfrm>
        </p:spPr>
        <p:txBody>
          <a:bodyPr/>
          <a:lstStyle/>
          <a:p>
            <a:pPr algn="just"/>
            <a:r>
              <a:rPr lang="ru-RU" b="0" i="0" dirty="0">
                <a:effectLst/>
                <a:latin typeface="YS Text"/>
              </a:rPr>
              <a:t>Система управления пакетами (также иногда «менеджер пакетов» или «пакетный менеджер») — набор программного обеспечения, позволяющего управлять процессом установки, удаления, настройки и обновления различных компонентов программного обеспечения.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4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E72E-82FA-4D0F-80CA-611E3506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3" y="269874"/>
            <a:ext cx="6400800" cy="768096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Node package manager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D3E98-07CE-449C-921C-5EEA1552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039" y="5355867"/>
            <a:ext cx="6400800" cy="512064"/>
          </a:xfrm>
        </p:spPr>
        <p:txBody>
          <a:bodyPr/>
          <a:lstStyle/>
          <a:p>
            <a:pPr algn="just"/>
            <a:r>
              <a:rPr lang="en-US" dirty="0"/>
              <a:t>Node Package Manager (NPM) - </a:t>
            </a:r>
            <a:r>
              <a:rPr lang="ru-RU" b="0" i="0" dirty="0">
                <a:effectLst/>
                <a:latin typeface="YS Text"/>
              </a:rPr>
              <a:t>это менеджер пакетов, который управляет модулями и зависимостями проекта.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8103E8-3FC3-4520-A7E3-21590B5E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439" y="631888"/>
            <a:ext cx="2533475" cy="8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0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E72E-82FA-4D0F-80CA-611E3506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3" y="269874"/>
            <a:ext cx="6400800" cy="768096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Node package manager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D3E98-07CE-449C-921C-5EEA1552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0310" y="3367676"/>
            <a:ext cx="7143226" cy="1640552"/>
          </a:xfrm>
        </p:spPr>
        <p:txBody>
          <a:bodyPr/>
          <a:lstStyle/>
          <a:p>
            <a:pPr algn="just"/>
            <a:r>
              <a:rPr lang="ru-RU" dirty="0"/>
              <a:t>Команды: </a:t>
            </a:r>
          </a:p>
          <a:p>
            <a:pPr algn="just"/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ru-RU" dirty="0"/>
              <a:t>название-пакета</a:t>
            </a:r>
            <a:r>
              <a:rPr lang="en-US" dirty="0"/>
              <a:t>&gt; - </a:t>
            </a:r>
            <a:r>
              <a:rPr lang="ru-RU" dirty="0"/>
              <a:t>установка пакета</a:t>
            </a:r>
          </a:p>
          <a:p>
            <a:pPr algn="just"/>
            <a:r>
              <a:rPr lang="en-US" dirty="0" err="1"/>
              <a:t>npm</a:t>
            </a:r>
            <a:r>
              <a:rPr lang="en-US" dirty="0"/>
              <a:t> remove &lt;</a:t>
            </a:r>
            <a:r>
              <a:rPr lang="ru-RU" dirty="0"/>
              <a:t> название-пакета</a:t>
            </a:r>
            <a:r>
              <a:rPr lang="en-US" dirty="0"/>
              <a:t>&gt; - </a:t>
            </a:r>
            <a:r>
              <a:rPr lang="ru-RU" dirty="0"/>
              <a:t>удаление пакета</a:t>
            </a:r>
          </a:p>
          <a:p>
            <a:pPr algn="just"/>
            <a:r>
              <a:rPr lang="en-US" dirty="0" err="1"/>
              <a:t>npm</a:t>
            </a:r>
            <a:r>
              <a:rPr lang="en-US" dirty="0"/>
              <a:t> run &lt;</a:t>
            </a:r>
            <a:r>
              <a:rPr lang="ru-RU" dirty="0"/>
              <a:t>название-скрипта</a:t>
            </a:r>
            <a:r>
              <a:rPr lang="en-US" dirty="0"/>
              <a:t>&gt;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выполнение скрипта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8103E8-3FC3-4520-A7E3-21590B5E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439" y="631888"/>
            <a:ext cx="2533475" cy="8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6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EAE3F-EB3C-40A2-A9EB-5C2DB440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0" y="672545"/>
            <a:ext cx="6400800" cy="768096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Typescript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7B7BE5-5DC5-4728-A488-1E2F5EE2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8910" y="3822473"/>
            <a:ext cx="8739930" cy="2074514"/>
          </a:xfrm>
        </p:spPr>
        <p:txBody>
          <a:bodyPr anchor="ctr"/>
          <a:lstStyle/>
          <a:p>
            <a:pPr algn="just"/>
            <a:r>
              <a:rPr lang="ru-RU" dirty="0" err="1"/>
              <a:t>TypeScript</a:t>
            </a:r>
            <a:r>
              <a:rPr lang="ru-RU" dirty="0"/>
              <a:t> — язык программирования, представленный </a:t>
            </a:r>
            <a:r>
              <a:rPr lang="ru-RU" dirty="0" err="1"/>
              <a:t>Microsoft</a:t>
            </a:r>
            <a:r>
              <a:rPr lang="ru-RU" dirty="0"/>
              <a:t> в 2012 году и позиционируемый</a:t>
            </a:r>
            <a:r>
              <a:rPr lang="en-US" dirty="0"/>
              <a:t> </a:t>
            </a:r>
            <a:r>
              <a:rPr lang="ru-RU" dirty="0"/>
              <a:t>как средство разработки</a:t>
            </a:r>
            <a:r>
              <a:rPr lang="en-US" dirty="0"/>
              <a:t> </a:t>
            </a:r>
            <a:r>
              <a:rPr lang="ru-RU" dirty="0"/>
              <a:t>веб-приложений, расширяющее возможности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837B06-69AF-4BE5-A569-80479E78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1" y="102359"/>
            <a:ext cx="1895912" cy="1895912"/>
          </a:xfrm>
          <a:prstGeom prst="ellipse">
            <a:avLst/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6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D8944-F183-4B6B-92C4-F2C1A720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268"/>
            <a:ext cx="10671048" cy="768096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Разработчик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9677F-F81A-4675-B8EB-FCBD84930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2309" y="5513411"/>
            <a:ext cx="2964334" cy="34646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0" i="0" dirty="0">
                <a:effectLst/>
                <a:latin typeface="YS Text"/>
              </a:rPr>
              <a:t>Андерс </a:t>
            </a:r>
            <a:r>
              <a:rPr lang="ru-RU" sz="2800" b="0" i="0" dirty="0" err="1">
                <a:effectLst/>
                <a:latin typeface="YS Text"/>
              </a:rPr>
              <a:t>Хейлсберг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5027D1-F19A-4441-8E93-4615ACE5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930908-5AA5-4A82-AB26-4512E8B2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61" y="1763533"/>
            <a:ext cx="6480030" cy="36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F45658-EB7F-49C0-AADE-2E9CE54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62" y="1773433"/>
            <a:ext cx="6480030" cy="36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{93301349-F5C2-4E0E-A86F-D26F4B2E39D0}tf78438558_win32</Template>
  <TotalTime>120</TotalTime>
  <Words>287</Words>
  <Application>Microsoft Office PowerPoint</Application>
  <PresentationFormat>Широкоэкранный</PresentationFormat>
  <Paragraphs>53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Aptos</vt:lpstr>
      <vt:lpstr>Arial</vt:lpstr>
      <vt:lpstr>Arial Black</vt:lpstr>
      <vt:lpstr>Bookman Old Style</vt:lpstr>
      <vt:lpstr>Calibri</vt:lpstr>
      <vt:lpstr>Times New Roman</vt:lpstr>
      <vt:lpstr>YS Text</vt:lpstr>
      <vt:lpstr>Тема Office</vt:lpstr>
      <vt:lpstr>Ввод в Node.JS. ОСНОВЫ typescript </vt:lpstr>
      <vt:lpstr>Изучим</vt:lpstr>
      <vt:lpstr>Node.js</vt:lpstr>
      <vt:lpstr>Разработчик</vt:lpstr>
      <vt:lpstr>Пакетные менеджеры</vt:lpstr>
      <vt:lpstr>Node package manager</vt:lpstr>
      <vt:lpstr>Node package manager</vt:lpstr>
      <vt:lpstr>Typescript</vt:lpstr>
      <vt:lpstr>Разработчик</vt:lpstr>
      <vt:lpstr>Особенности</vt:lpstr>
      <vt:lpstr>Переменные</vt:lpstr>
      <vt:lpstr>Типы данных</vt:lpstr>
      <vt:lpstr>Типы данных</vt:lpstr>
      <vt:lpstr>Функции</vt:lpstr>
      <vt:lpstr>Функции</vt:lpstr>
      <vt:lpstr>Массивы</vt:lpstr>
      <vt:lpstr>Чудная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 в Node.JS. ОСНОВЫ typescript </dc:title>
  <dc:subject/>
  <dc:creator>Fael Profile</dc:creator>
  <cp:lastModifiedBy>Fael Profile</cp:lastModifiedBy>
  <cp:revision>1</cp:revision>
  <dcterms:created xsi:type="dcterms:W3CDTF">2024-02-14T14:09:05Z</dcterms:created>
  <dcterms:modified xsi:type="dcterms:W3CDTF">2024-02-14T16:09:58Z</dcterms:modified>
</cp:coreProperties>
</file>