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7" r:id="rId9"/>
    <p:sldId id="281" r:id="rId10"/>
    <p:sldId id="268" r:id="rId11"/>
    <p:sldId id="282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MT" initials="G" lastIdx="4" clrIdx="0">
    <p:extLst>
      <p:ext uri="{19B8F6BF-5375-455C-9EA6-DF929625EA0E}">
        <p15:presenceInfo xmlns:p15="http://schemas.microsoft.com/office/powerpoint/2012/main" userId="GM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7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93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6/19/2022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F1E2-7295-48A5-A94C-10316624623D}"/>
              </a:ext>
            </a:extLst>
          </p:cNvPr>
          <p:cNvSpPr txBox="1"/>
          <p:nvPr/>
        </p:nvSpPr>
        <p:spPr>
          <a:xfrm>
            <a:off x="1434377" y="3040437"/>
            <a:ext cx="10183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S7-1200.</a:t>
            </a:r>
          </a:p>
          <a:p>
            <a:pPr marL="285750" indent="-285750" algn="l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S71200  </a:t>
            </a:r>
          </a:p>
          <a:p>
            <a:pPr marL="285750" indent="-285750" algn="l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 algn="l">
              <a:buFontTx/>
              <a:buChar char="-"/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852486" y="2465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NỘI DUNG TÌM HIỂU : .</a:t>
            </a: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 1200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112C8-84D6-4B98-A395-F12C7D89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2" y="1312178"/>
            <a:ext cx="6054437" cy="54836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E0A280-1DEB-4AA7-B61C-34C35CBF9810}"/>
              </a:ext>
            </a:extLst>
          </p:cNvPr>
          <p:cNvSpPr/>
          <p:nvPr/>
        </p:nvSpPr>
        <p:spPr>
          <a:xfrm>
            <a:off x="5420139" y="1955174"/>
            <a:ext cx="675861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A70CE9-C488-4293-98CB-3CF6BDA759E1}"/>
              </a:ext>
            </a:extLst>
          </p:cNvPr>
          <p:cNvSpPr/>
          <p:nvPr/>
        </p:nvSpPr>
        <p:spPr>
          <a:xfrm>
            <a:off x="6096000" y="1962128"/>
            <a:ext cx="503583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4FEEC0-B5A4-4C4E-9E54-D5594B2C28F0}"/>
              </a:ext>
            </a:extLst>
          </p:cNvPr>
          <p:cNvSpPr/>
          <p:nvPr/>
        </p:nvSpPr>
        <p:spPr>
          <a:xfrm>
            <a:off x="6599584" y="1969082"/>
            <a:ext cx="172278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C6BE4C-A923-48B6-B3E1-D94DA7C2AAB8}"/>
              </a:ext>
            </a:extLst>
          </p:cNvPr>
          <p:cNvSpPr/>
          <p:nvPr/>
        </p:nvSpPr>
        <p:spPr>
          <a:xfrm>
            <a:off x="6767343" y="1976514"/>
            <a:ext cx="2999509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D44FD1-124A-484E-83FE-36969460415D}"/>
              </a:ext>
            </a:extLst>
          </p:cNvPr>
          <p:cNvSpPr/>
          <p:nvPr/>
        </p:nvSpPr>
        <p:spPr>
          <a:xfrm>
            <a:off x="9773478" y="1975380"/>
            <a:ext cx="675861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648D48-7A45-4A07-8E90-33C536F96986}"/>
              </a:ext>
            </a:extLst>
          </p:cNvPr>
          <p:cNvSpPr/>
          <p:nvPr/>
        </p:nvSpPr>
        <p:spPr>
          <a:xfrm>
            <a:off x="8236311" y="3140287"/>
            <a:ext cx="2590715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ADC84E-ADED-4EF5-8121-5F16DE0A01B9}"/>
              </a:ext>
            </a:extLst>
          </p:cNvPr>
          <p:cNvSpPr/>
          <p:nvPr/>
        </p:nvSpPr>
        <p:spPr>
          <a:xfrm>
            <a:off x="8286975" y="4238144"/>
            <a:ext cx="2590715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0C0522-9C30-4271-B5FC-37136F67D1CF}"/>
              </a:ext>
            </a:extLst>
          </p:cNvPr>
          <p:cNvSpPr/>
          <p:nvPr/>
        </p:nvSpPr>
        <p:spPr>
          <a:xfrm>
            <a:off x="5420139" y="3225053"/>
            <a:ext cx="675861" cy="843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AB322A-7A89-4349-B0BB-3BC6C491619C}"/>
              </a:ext>
            </a:extLst>
          </p:cNvPr>
          <p:cNvSpPr/>
          <p:nvPr/>
        </p:nvSpPr>
        <p:spPr>
          <a:xfrm>
            <a:off x="5082208" y="5576211"/>
            <a:ext cx="1685135" cy="1172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08E4A4-71AE-40EA-A474-36B7348E34A9}"/>
              </a:ext>
            </a:extLst>
          </p:cNvPr>
          <p:cNvSpPr/>
          <p:nvPr/>
        </p:nvSpPr>
        <p:spPr>
          <a:xfrm>
            <a:off x="7897197" y="5487452"/>
            <a:ext cx="2929829" cy="1172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D3BF2-739F-41C9-B963-CC279EAC1E33}"/>
              </a:ext>
            </a:extLst>
          </p:cNvPr>
          <p:cNvSpPr/>
          <p:nvPr/>
        </p:nvSpPr>
        <p:spPr>
          <a:xfrm>
            <a:off x="5634311" y="2553940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746AD-21B4-410E-AF17-81C0B19FFA56}"/>
              </a:ext>
            </a:extLst>
          </p:cNvPr>
          <p:cNvSpPr/>
          <p:nvPr/>
        </p:nvSpPr>
        <p:spPr>
          <a:xfrm>
            <a:off x="6200827" y="256250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2B36B-8AC5-41B9-9F84-1575C328291F}"/>
              </a:ext>
            </a:extLst>
          </p:cNvPr>
          <p:cNvSpPr/>
          <p:nvPr/>
        </p:nvSpPr>
        <p:spPr>
          <a:xfrm>
            <a:off x="6540491" y="256137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4F4F6-CAFC-462A-9403-75AEBDBCB730}"/>
              </a:ext>
            </a:extLst>
          </p:cNvPr>
          <p:cNvSpPr/>
          <p:nvPr/>
        </p:nvSpPr>
        <p:spPr>
          <a:xfrm>
            <a:off x="7446861" y="260203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BD4ED-13CC-4E9C-A904-55E00903E31E}"/>
              </a:ext>
            </a:extLst>
          </p:cNvPr>
          <p:cNvSpPr/>
          <p:nvPr/>
        </p:nvSpPr>
        <p:spPr>
          <a:xfrm>
            <a:off x="9996819" y="257229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8478D4-4DF6-49A7-B268-B8804F9FA4D7}"/>
              </a:ext>
            </a:extLst>
          </p:cNvPr>
          <p:cNvSpPr/>
          <p:nvPr/>
        </p:nvSpPr>
        <p:spPr>
          <a:xfrm>
            <a:off x="5612837" y="409914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1C5DDC-B29B-4DD7-A003-F66F55D844B0}"/>
              </a:ext>
            </a:extLst>
          </p:cNvPr>
          <p:cNvSpPr/>
          <p:nvPr/>
        </p:nvSpPr>
        <p:spPr>
          <a:xfrm>
            <a:off x="9315617" y="379137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8C7AC1-F425-421C-A4B3-003867D93434}"/>
              </a:ext>
            </a:extLst>
          </p:cNvPr>
          <p:cNvSpPr/>
          <p:nvPr/>
        </p:nvSpPr>
        <p:spPr>
          <a:xfrm>
            <a:off x="9437100" y="486374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3DD61E-9D33-458A-989E-63D91F4D3290}"/>
              </a:ext>
            </a:extLst>
          </p:cNvPr>
          <p:cNvSpPr/>
          <p:nvPr/>
        </p:nvSpPr>
        <p:spPr>
          <a:xfrm>
            <a:off x="4776611" y="600856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6C5927-9D07-4066-8FE7-4EB289748919}"/>
              </a:ext>
            </a:extLst>
          </p:cNvPr>
          <p:cNvSpPr/>
          <p:nvPr/>
        </p:nvSpPr>
        <p:spPr>
          <a:xfrm>
            <a:off x="7543604" y="6008567"/>
            <a:ext cx="394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652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 1200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3DD61E-9D33-458A-989E-63D91F4D3290}"/>
              </a:ext>
            </a:extLst>
          </p:cNvPr>
          <p:cNvSpPr/>
          <p:nvPr/>
        </p:nvSpPr>
        <p:spPr>
          <a:xfrm>
            <a:off x="4776611" y="600856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D574F-8C8B-1768-F321-69D6E18D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191335"/>
            <a:ext cx="8077200" cy="46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9" y="1706470"/>
            <a:ext cx="624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DBF49-1EB7-43F0-8036-F17F6D81F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449" y="2832902"/>
            <a:ext cx="8321707" cy="32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9" y="1706470"/>
            <a:ext cx="624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20515-D453-487C-99E6-37C4D642F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614" y="2405206"/>
            <a:ext cx="9801574" cy="14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09020-D981-485A-9B1C-86B519E45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782" y="2144620"/>
            <a:ext cx="8035636" cy="4264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0EB59E-171C-49A2-ABB5-1F333C1E232F}"/>
              </a:ext>
            </a:extLst>
          </p:cNvPr>
          <p:cNvSpPr txBox="1"/>
          <p:nvPr/>
        </p:nvSpPr>
        <p:spPr>
          <a:xfrm>
            <a:off x="4100946" y="6357496"/>
            <a:ext cx="267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98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05CEB-CE14-4A10-9002-5076D03B1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01" y="2168135"/>
            <a:ext cx="7733644" cy="4163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5BF96-178E-451F-84F8-3D960F2698B4}"/>
              </a:ext>
            </a:extLst>
          </p:cNvPr>
          <p:cNvSpPr txBox="1"/>
          <p:nvPr/>
        </p:nvSpPr>
        <p:spPr>
          <a:xfrm>
            <a:off x="4100946" y="6357496"/>
            <a:ext cx="267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wed online</a:t>
            </a:r>
          </a:p>
        </p:txBody>
      </p:sp>
    </p:spTree>
    <p:extLst>
      <p:ext uri="{BB962C8B-B14F-4D97-AF65-F5344CB8AC3E}">
        <p14:creationId xmlns:p14="http://schemas.microsoft.com/office/powerpoint/2010/main" val="301122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05CEB-CE14-4A10-9002-5076D03B1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" y="2168135"/>
            <a:ext cx="8411064" cy="45280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CAB9E6-17A5-4F93-B1F6-6299EDEA81C4}"/>
              </a:ext>
            </a:extLst>
          </p:cNvPr>
          <p:cNvSpPr/>
          <p:nvPr/>
        </p:nvSpPr>
        <p:spPr>
          <a:xfrm>
            <a:off x="1648691" y="3103418"/>
            <a:ext cx="1267489" cy="3255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0C2AC8-D26D-4852-BAF4-76BDC3D02CF3}"/>
              </a:ext>
            </a:extLst>
          </p:cNvPr>
          <p:cNvSpPr/>
          <p:nvPr/>
        </p:nvSpPr>
        <p:spPr>
          <a:xfrm>
            <a:off x="706582" y="3565083"/>
            <a:ext cx="831273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5634FE-F319-4826-BAF5-688FC3EA4EEB}"/>
              </a:ext>
            </a:extLst>
          </p:cNvPr>
          <p:cNvSpPr/>
          <p:nvPr/>
        </p:nvSpPr>
        <p:spPr>
          <a:xfrm>
            <a:off x="8823340" y="3024938"/>
            <a:ext cx="528882" cy="482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A6E0A-A137-4D3D-9256-B4293CE0952E}"/>
              </a:ext>
            </a:extLst>
          </p:cNvPr>
          <p:cNvSpPr/>
          <p:nvPr/>
        </p:nvSpPr>
        <p:spPr>
          <a:xfrm>
            <a:off x="430787" y="3644315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5FC27-5916-43EF-B185-CBA4C80DF207}"/>
              </a:ext>
            </a:extLst>
          </p:cNvPr>
          <p:cNvSpPr/>
          <p:nvPr/>
        </p:nvSpPr>
        <p:spPr>
          <a:xfrm>
            <a:off x="2950367" y="306391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488E06-49E9-4317-B8DB-F8F389FAD097}"/>
              </a:ext>
            </a:extLst>
          </p:cNvPr>
          <p:cNvSpPr/>
          <p:nvPr/>
        </p:nvSpPr>
        <p:spPr>
          <a:xfrm>
            <a:off x="8513815" y="316396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607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A6E0A-A137-4D3D-9256-B4293CE0952E}"/>
              </a:ext>
            </a:extLst>
          </p:cNvPr>
          <p:cNvSpPr/>
          <p:nvPr/>
        </p:nvSpPr>
        <p:spPr>
          <a:xfrm>
            <a:off x="8952446" y="3429000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5FC27-5916-43EF-B185-CBA4C80DF207}"/>
              </a:ext>
            </a:extLst>
          </p:cNvPr>
          <p:cNvSpPr/>
          <p:nvPr/>
        </p:nvSpPr>
        <p:spPr>
          <a:xfrm>
            <a:off x="2950367" y="306391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488E06-49E9-4317-B8DB-F8F389FAD097}"/>
              </a:ext>
            </a:extLst>
          </p:cNvPr>
          <p:cNvSpPr/>
          <p:nvPr/>
        </p:nvSpPr>
        <p:spPr>
          <a:xfrm>
            <a:off x="8513815" y="316396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7AE4A-4060-4A3B-A586-EDCA9468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903" y="2288669"/>
            <a:ext cx="6620799" cy="44487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5634FE-F319-4826-BAF5-688FC3EA4EEB}"/>
              </a:ext>
            </a:extLst>
          </p:cNvPr>
          <p:cNvSpPr/>
          <p:nvPr/>
        </p:nvSpPr>
        <p:spPr>
          <a:xfrm>
            <a:off x="6123861" y="3349419"/>
            <a:ext cx="2680417" cy="482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5FC27-5916-43EF-B185-CBA4C80DF207}"/>
              </a:ext>
            </a:extLst>
          </p:cNvPr>
          <p:cNvSpPr/>
          <p:nvPr/>
        </p:nvSpPr>
        <p:spPr>
          <a:xfrm>
            <a:off x="402959" y="4687097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E1E6-2112-4A25-93FA-6824F73B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6" y="2155511"/>
            <a:ext cx="10183091" cy="468662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5634FE-F319-4826-BAF5-688FC3EA4EEB}"/>
              </a:ext>
            </a:extLst>
          </p:cNvPr>
          <p:cNvSpPr/>
          <p:nvPr/>
        </p:nvSpPr>
        <p:spPr>
          <a:xfrm>
            <a:off x="389104" y="4475021"/>
            <a:ext cx="1287296" cy="731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F3FFC8-244C-4FAC-BA1D-9B1B878E88F4}"/>
              </a:ext>
            </a:extLst>
          </p:cNvPr>
          <p:cNvSpPr/>
          <p:nvPr/>
        </p:nvSpPr>
        <p:spPr>
          <a:xfrm>
            <a:off x="1676399" y="3034398"/>
            <a:ext cx="1454727" cy="485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F28F3D-EB15-40E3-BB72-AD7C62EFAB07}"/>
              </a:ext>
            </a:extLst>
          </p:cNvPr>
          <p:cNvSpPr/>
          <p:nvPr/>
        </p:nvSpPr>
        <p:spPr>
          <a:xfrm>
            <a:off x="5245397" y="3017276"/>
            <a:ext cx="534855" cy="485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11EB6E-6EF4-4E57-8C60-0A962A0F362C}"/>
              </a:ext>
            </a:extLst>
          </p:cNvPr>
          <p:cNvSpPr/>
          <p:nvPr/>
        </p:nvSpPr>
        <p:spPr>
          <a:xfrm>
            <a:off x="3934690" y="3034398"/>
            <a:ext cx="775857" cy="485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DB149FC-5030-47B1-AD79-64325EB64AA5}"/>
              </a:ext>
            </a:extLst>
          </p:cNvPr>
          <p:cNvSpPr/>
          <p:nvPr/>
        </p:nvSpPr>
        <p:spPr>
          <a:xfrm>
            <a:off x="4710548" y="3034398"/>
            <a:ext cx="534854" cy="485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4E2E49-B14F-4429-A9F6-B8D147B600AB}"/>
              </a:ext>
            </a:extLst>
          </p:cNvPr>
          <p:cNvSpPr/>
          <p:nvPr/>
        </p:nvSpPr>
        <p:spPr>
          <a:xfrm>
            <a:off x="3131126" y="3017276"/>
            <a:ext cx="803563" cy="485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BBEC53-8307-40D1-BDB6-441D63E997C3}"/>
              </a:ext>
            </a:extLst>
          </p:cNvPr>
          <p:cNvSpPr/>
          <p:nvPr/>
        </p:nvSpPr>
        <p:spPr>
          <a:xfrm>
            <a:off x="5780251" y="3017529"/>
            <a:ext cx="1327131" cy="485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D84F1C-7276-4654-833D-5FD8BCA9C783}"/>
              </a:ext>
            </a:extLst>
          </p:cNvPr>
          <p:cNvSpPr/>
          <p:nvPr/>
        </p:nvSpPr>
        <p:spPr>
          <a:xfrm>
            <a:off x="2258530" y="353737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3BDE42-0DAC-439D-A654-B5DA6BC53194}"/>
              </a:ext>
            </a:extLst>
          </p:cNvPr>
          <p:cNvSpPr/>
          <p:nvPr/>
        </p:nvSpPr>
        <p:spPr>
          <a:xfrm>
            <a:off x="3384880" y="353737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2876ED-D58E-44B7-9DA9-680D59EF61B0}"/>
              </a:ext>
            </a:extLst>
          </p:cNvPr>
          <p:cNvSpPr/>
          <p:nvPr/>
        </p:nvSpPr>
        <p:spPr>
          <a:xfrm>
            <a:off x="4177386" y="3574017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25BD5-91FC-4E88-889F-706D034C739A}"/>
              </a:ext>
            </a:extLst>
          </p:cNvPr>
          <p:cNvSpPr/>
          <p:nvPr/>
        </p:nvSpPr>
        <p:spPr>
          <a:xfrm>
            <a:off x="4824660" y="357504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3E0B4-C4F8-4B87-81BC-61B2A18DFC9E}"/>
              </a:ext>
            </a:extLst>
          </p:cNvPr>
          <p:cNvSpPr/>
          <p:nvPr/>
        </p:nvSpPr>
        <p:spPr>
          <a:xfrm>
            <a:off x="5350184" y="3574017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B43DE1-00EA-45E7-B3C6-7176CA8F76B8}"/>
              </a:ext>
            </a:extLst>
          </p:cNvPr>
          <p:cNvSpPr/>
          <p:nvPr/>
        </p:nvSpPr>
        <p:spPr>
          <a:xfrm>
            <a:off x="6380272" y="3538406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769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833E3-66F1-4ECB-8DD9-080980644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81" y="2208467"/>
            <a:ext cx="10493897" cy="436098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8D7731D-3F91-49AC-9E0A-2EF9DE0BE107}"/>
              </a:ext>
            </a:extLst>
          </p:cNvPr>
          <p:cNvSpPr/>
          <p:nvPr/>
        </p:nvSpPr>
        <p:spPr>
          <a:xfrm>
            <a:off x="1011381" y="2256640"/>
            <a:ext cx="1759528" cy="5993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BCAEA30-AFC6-4483-B8BD-A02A68C60E30}"/>
              </a:ext>
            </a:extLst>
          </p:cNvPr>
          <p:cNvSpPr/>
          <p:nvPr/>
        </p:nvSpPr>
        <p:spPr>
          <a:xfrm>
            <a:off x="1011381" y="3659847"/>
            <a:ext cx="1759528" cy="450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878155-84FD-448E-86D6-D13AE3C74BE2}"/>
              </a:ext>
            </a:extLst>
          </p:cNvPr>
          <p:cNvSpPr/>
          <p:nvPr/>
        </p:nvSpPr>
        <p:spPr>
          <a:xfrm>
            <a:off x="1011381" y="4287772"/>
            <a:ext cx="1759528" cy="450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BAA2CE-90FB-4D59-AE1A-B1E3AD649C0D}"/>
              </a:ext>
            </a:extLst>
          </p:cNvPr>
          <p:cNvSpPr/>
          <p:nvPr/>
        </p:nvSpPr>
        <p:spPr>
          <a:xfrm>
            <a:off x="1025235" y="4738363"/>
            <a:ext cx="1759528" cy="450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E71F678-A46F-4E9B-8387-8B460249B65E}"/>
              </a:ext>
            </a:extLst>
          </p:cNvPr>
          <p:cNvSpPr/>
          <p:nvPr/>
        </p:nvSpPr>
        <p:spPr>
          <a:xfrm>
            <a:off x="1039088" y="5179110"/>
            <a:ext cx="2433035" cy="450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76687F1-3446-4C8D-8B7A-F48A0A2126B1}"/>
              </a:ext>
            </a:extLst>
          </p:cNvPr>
          <p:cNvSpPr/>
          <p:nvPr/>
        </p:nvSpPr>
        <p:spPr>
          <a:xfrm>
            <a:off x="1039088" y="5629701"/>
            <a:ext cx="1759528" cy="450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F31EBC-0064-45FB-88D8-A880019D08D4}"/>
              </a:ext>
            </a:extLst>
          </p:cNvPr>
          <p:cNvSpPr/>
          <p:nvPr/>
        </p:nvSpPr>
        <p:spPr>
          <a:xfrm>
            <a:off x="1052945" y="6099578"/>
            <a:ext cx="1759528" cy="450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99E97-5C04-4677-88B1-C3B16E80A699}"/>
              </a:ext>
            </a:extLst>
          </p:cNvPr>
          <p:cNvSpPr/>
          <p:nvPr/>
        </p:nvSpPr>
        <p:spPr>
          <a:xfrm>
            <a:off x="686722" y="2452325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F928-43EE-46F6-AC01-3CBA3571C0EB}"/>
              </a:ext>
            </a:extLst>
          </p:cNvPr>
          <p:cNvSpPr/>
          <p:nvPr/>
        </p:nvSpPr>
        <p:spPr>
          <a:xfrm>
            <a:off x="697836" y="375199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B1880-FFDA-4815-86F5-BEAEA9928350}"/>
              </a:ext>
            </a:extLst>
          </p:cNvPr>
          <p:cNvSpPr/>
          <p:nvPr/>
        </p:nvSpPr>
        <p:spPr>
          <a:xfrm>
            <a:off x="686722" y="4388961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4F27D-8A40-4556-8ACD-9CCF804B490D}"/>
              </a:ext>
            </a:extLst>
          </p:cNvPr>
          <p:cNvSpPr/>
          <p:nvPr/>
        </p:nvSpPr>
        <p:spPr>
          <a:xfrm>
            <a:off x="671290" y="483262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B4CCA2-2FBF-485D-8BDC-368A4FA159F5}"/>
              </a:ext>
            </a:extLst>
          </p:cNvPr>
          <p:cNvSpPr/>
          <p:nvPr/>
        </p:nvSpPr>
        <p:spPr>
          <a:xfrm>
            <a:off x="696104" y="527628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D759C-1B8B-4316-99A4-F0B6C238FCBF}"/>
              </a:ext>
            </a:extLst>
          </p:cNvPr>
          <p:cNvSpPr/>
          <p:nvPr/>
        </p:nvSpPr>
        <p:spPr>
          <a:xfrm>
            <a:off x="708225" y="5701107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64C4B-AB2C-40FE-B3B9-068F88A71AAE}"/>
              </a:ext>
            </a:extLst>
          </p:cNvPr>
          <p:cNvSpPr/>
          <p:nvPr/>
        </p:nvSpPr>
        <p:spPr>
          <a:xfrm>
            <a:off x="708225" y="620302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614084" y="1852394"/>
            <a:ext cx="104112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S7-1200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Dòng </a:t>
            </a:r>
            <a:r>
              <a:rPr lang="vi-V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1211</a:t>
            </a:r>
            <a:r>
              <a:rPr lang="vi-V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1212, 1214, 1215, 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1217..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 điện áp/input/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CPU: </a:t>
            </a:r>
            <a:r>
              <a:rPr lang="vi-V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AC/DC/Rly hoặc DC/DC/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DC.</a:t>
            </a:r>
            <a:endParaRPr lang="vi-V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vi-V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 CPU</a:t>
            </a:r>
            <a:r>
              <a:rPr lang="vi-V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A0561B-B88D-B418-CD6B-6F931450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572" y="3999424"/>
            <a:ext cx="735432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0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8E6B9-A657-43C2-9858-355138BC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831" y="2168134"/>
            <a:ext cx="7135221" cy="467742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24F02A-3EAF-41BA-95F7-62DFBDDED410}"/>
              </a:ext>
            </a:extLst>
          </p:cNvPr>
          <p:cNvSpPr/>
          <p:nvPr/>
        </p:nvSpPr>
        <p:spPr>
          <a:xfrm>
            <a:off x="3840921" y="2091831"/>
            <a:ext cx="879764" cy="5993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7CB0DA-69CA-4F65-8B12-8E9F73E56607}"/>
              </a:ext>
            </a:extLst>
          </p:cNvPr>
          <p:cNvSpPr/>
          <p:nvPr/>
        </p:nvSpPr>
        <p:spPr>
          <a:xfrm>
            <a:off x="6242625" y="3429000"/>
            <a:ext cx="2374901" cy="5993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79EE317-0C73-495C-A5BD-1E6B1F2FA5FE}"/>
              </a:ext>
            </a:extLst>
          </p:cNvPr>
          <p:cNvSpPr/>
          <p:nvPr/>
        </p:nvSpPr>
        <p:spPr>
          <a:xfrm>
            <a:off x="2016988" y="3436329"/>
            <a:ext cx="2703697" cy="5993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03FD95-784D-4AD0-BC33-FD670B78AD58}"/>
              </a:ext>
            </a:extLst>
          </p:cNvPr>
          <p:cNvSpPr/>
          <p:nvPr/>
        </p:nvSpPr>
        <p:spPr>
          <a:xfrm>
            <a:off x="2016989" y="5958971"/>
            <a:ext cx="1072576" cy="886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DAD66A-C24F-4047-812B-6F99C8A529FD}"/>
              </a:ext>
            </a:extLst>
          </p:cNvPr>
          <p:cNvSpPr/>
          <p:nvPr/>
        </p:nvSpPr>
        <p:spPr>
          <a:xfrm>
            <a:off x="4135571" y="2728436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EB2EE-CE1A-4792-AC9C-4E272B4767D0}"/>
              </a:ext>
            </a:extLst>
          </p:cNvPr>
          <p:cNvSpPr/>
          <p:nvPr/>
        </p:nvSpPr>
        <p:spPr>
          <a:xfrm>
            <a:off x="1648462" y="355483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52C0B-D676-4B96-8094-F2513FB96C7C}"/>
              </a:ext>
            </a:extLst>
          </p:cNvPr>
          <p:cNvSpPr/>
          <p:nvPr/>
        </p:nvSpPr>
        <p:spPr>
          <a:xfrm>
            <a:off x="5922393" y="3574787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91920-2326-4961-A413-D9ED6BDA07A3}"/>
              </a:ext>
            </a:extLst>
          </p:cNvPr>
          <p:cNvSpPr/>
          <p:nvPr/>
        </p:nvSpPr>
        <p:spPr>
          <a:xfrm>
            <a:off x="1602356" y="633700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706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2ECEA-B896-48C5-A9C1-89EF4310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578" y="2369275"/>
            <a:ext cx="8621328" cy="408679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207B2D-3667-4184-B6E9-6848E6E1B0CD}"/>
              </a:ext>
            </a:extLst>
          </p:cNvPr>
          <p:cNvSpPr/>
          <p:nvPr/>
        </p:nvSpPr>
        <p:spPr>
          <a:xfrm>
            <a:off x="1601353" y="4308764"/>
            <a:ext cx="1870772" cy="483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65B7F0-AFCF-43C7-9B24-A9F4A1F05F6F}"/>
              </a:ext>
            </a:extLst>
          </p:cNvPr>
          <p:cNvSpPr/>
          <p:nvPr/>
        </p:nvSpPr>
        <p:spPr>
          <a:xfrm>
            <a:off x="1601353" y="4791962"/>
            <a:ext cx="1870772" cy="483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981374-65D9-45E6-B2DF-FE58C1AFA36E}"/>
              </a:ext>
            </a:extLst>
          </p:cNvPr>
          <p:cNvSpPr/>
          <p:nvPr/>
        </p:nvSpPr>
        <p:spPr>
          <a:xfrm>
            <a:off x="1601352" y="5263789"/>
            <a:ext cx="2264066" cy="483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6BD8AF-CAAB-472D-8721-A63ABFBFBB26}"/>
              </a:ext>
            </a:extLst>
          </p:cNvPr>
          <p:cNvSpPr/>
          <p:nvPr/>
        </p:nvSpPr>
        <p:spPr>
          <a:xfrm>
            <a:off x="1601352" y="5758358"/>
            <a:ext cx="2264066" cy="483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08C67-5895-48E2-BE2A-A68B3733385F}"/>
              </a:ext>
            </a:extLst>
          </p:cNvPr>
          <p:cNvSpPr/>
          <p:nvPr/>
        </p:nvSpPr>
        <p:spPr>
          <a:xfrm>
            <a:off x="3471262" y="439647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12896-BB37-487D-B7D4-6A6A53D16D5C}"/>
              </a:ext>
            </a:extLst>
          </p:cNvPr>
          <p:cNvSpPr/>
          <p:nvPr/>
        </p:nvSpPr>
        <p:spPr>
          <a:xfrm>
            <a:off x="3471262" y="4944641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4B4A8E-125A-4BCA-BD06-2E6A4F005692}"/>
              </a:ext>
            </a:extLst>
          </p:cNvPr>
          <p:cNvSpPr/>
          <p:nvPr/>
        </p:nvSpPr>
        <p:spPr>
          <a:xfrm>
            <a:off x="3864555" y="541018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FA42B-0392-49D8-914D-B928154913AB}"/>
              </a:ext>
            </a:extLst>
          </p:cNvPr>
          <p:cNvSpPr/>
          <p:nvPr/>
        </p:nvSpPr>
        <p:spPr>
          <a:xfrm>
            <a:off x="3864555" y="5933127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4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Tia selection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3257-5E0A-420A-8585-C7BD6CB0E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41" y="2462077"/>
            <a:ext cx="8373644" cy="193384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FEEED0-519B-4D0F-8E72-D4B292569798}"/>
              </a:ext>
            </a:extLst>
          </p:cNvPr>
          <p:cNvSpPr/>
          <p:nvPr/>
        </p:nvSpPr>
        <p:spPr>
          <a:xfrm>
            <a:off x="1055991" y="2371466"/>
            <a:ext cx="2879906" cy="20244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8B4BA-8DEA-4DE2-827C-3DBF572AB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41" y="4752885"/>
            <a:ext cx="8383170" cy="164805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EA2991-8785-4E30-AF86-4DEB398438DD}"/>
              </a:ext>
            </a:extLst>
          </p:cNvPr>
          <p:cNvSpPr/>
          <p:nvPr/>
        </p:nvSpPr>
        <p:spPr>
          <a:xfrm>
            <a:off x="1055990" y="4486532"/>
            <a:ext cx="3052183" cy="20244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1CF55-3DD6-419F-BB56-7AC13EB1C7CF}"/>
              </a:ext>
            </a:extLst>
          </p:cNvPr>
          <p:cNvSpPr/>
          <p:nvPr/>
        </p:nvSpPr>
        <p:spPr>
          <a:xfrm>
            <a:off x="3962941" y="311451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08573C-FAD7-4EEC-BA6F-E9CE899B3A9E}"/>
              </a:ext>
            </a:extLst>
          </p:cNvPr>
          <p:cNvSpPr/>
          <p:nvPr/>
        </p:nvSpPr>
        <p:spPr>
          <a:xfrm>
            <a:off x="4117324" y="557691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802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8B570-2FAB-48C3-8124-EC2C59D6B126}"/>
              </a:ext>
            </a:extLst>
          </p:cNvPr>
          <p:cNvSpPr/>
          <p:nvPr/>
        </p:nvSpPr>
        <p:spPr>
          <a:xfrm>
            <a:off x="4720685" y="1746802"/>
            <a:ext cx="1062557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F982-C1D1-4C5C-B06E-FE89AC1AA662}"/>
              </a:ext>
            </a:extLst>
          </p:cNvPr>
          <p:cNvSpPr txBox="1"/>
          <p:nvPr/>
        </p:nvSpPr>
        <p:spPr>
          <a:xfrm>
            <a:off x="843068" y="1706470"/>
            <a:ext cx="98803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BTTH1 :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l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+ 32 input .</a:t>
            </a:r>
          </a:p>
          <a:p>
            <a:pPr algn="l"/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+ 22 output .</a:t>
            </a:r>
          </a:p>
          <a:p>
            <a:pPr algn="l"/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Truyền thông 1 biến tần Mitsubishi A800.</a:t>
            </a:r>
          </a:p>
          <a:p>
            <a:pPr algn="l"/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Đọc tín hiệu analog</a:t>
            </a:r>
          </a:p>
          <a:p>
            <a:pPr algn="l"/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Xuất tín hiệu analog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Hãy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plc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l"/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Hãy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plc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 .</a:t>
            </a:r>
            <a:endParaRPr lang="en-US" sz="24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4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S7-1200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21C540-5F4E-4743-A7DE-A8C858E1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082" y="2195714"/>
            <a:ext cx="8001751" cy="44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S7-1200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E32BC-EFEC-4E99-B991-51EF36833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282" y="2350698"/>
            <a:ext cx="8333191" cy="38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S7-1200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37360-EFCB-48D0-BD29-90C772A3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2" y="2312491"/>
            <a:ext cx="9518575" cy="35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 S7-1200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ADCF10-496C-4A0E-A7EB-053E8027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508" y="2464686"/>
            <a:ext cx="9141206" cy="37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 1200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F8DFA-9836-4D60-9942-B357D2B4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932" y="1261539"/>
            <a:ext cx="5992061" cy="548716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8A5B51-CC08-43CE-9689-3068B740614F}"/>
              </a:ext>
            </a:extLst>
          </p:cNvPr>
          <p:cNvSpPr/>
          <p:nvPr/>
        </p:nvSpPr>
        <p:spPr>
          <a:xfrm>
            <a:off x="5420139" y="1955174"/>
            <a:ext cx="675861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2CDC4C-3A8A-41E9-AC19-275D478EC07E}"/>
              </a:ext>
            </a:extLst>
          </p:cNvPr>
          <p:cNvSpPr/>
          <p:nvPr/>
        </p:nvSpPr>
        <p:spPr>
          <a:xfrm>
            <a:off x="6096000" y="1962128"/>
            <a:ext cx="503583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5179C-65B3-49A7-8D5A-CF402F594BE4}"/>
              </a:ext>
            </a:extLst>
          </p:cNvPr>
          <p:cNvSpPr/>
          <p:nvPr/>
        </p:nvSpPr>
        <p:spPr>
          <a:xfrm>
            <a:off x="6599584" y="1969082"/>
            <a:ext cx="172278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CEBBE1-89A3-4C75-A0C2-F4D7224126BC}"/>
              </a:ext>
            </a:extLst>
          </p:cNvPr>
          <p:cNvSpPr/>
          <p:nvPr/>
        </p:nvSpPr>
        <p:spPr>
          <a:xfrm>
            <a:off x="6767343" y="1976514"/>
            <a:ext cx="2999509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AEE5F3-E08A-4155-B970-11018236EEBD}"/>
              </a:ext>
            </a:extLst>
          </p:cNvPr>
          <p:cNvSpPr/>
          <p:nvPr/>
        </p:nvSpPr>
        <p:spPr>
          <a:xfrm>
            <a:off x="9773478" y="1975380"/>
            <a:ext cx="675861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40AE03-446D-4C87-9AC9-6EB0F7136149}"/>
              </a:ext>
            </a:extLst>
          </p:cNvPr>
          <p:cNvSpPr/>
          <p:nvPr/>
        </p:nvSpPr>
        <p:spPr>
          <a:xfrm>
            <a:off x="8236311" y="3140287"/>
            <a:ext cx="2590715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8636DF-022D-4F1C-9CE5-C669F33ED4DC}"/>
              </a:ext>
            </a:extLst>
          </p:cNvPr>
          <p:cNvSpPr/>
          <p:nvPr/>
        </p:nvSpPr>
        <p:spPr>
          <a:xfrm>
            <a:off x="8286975" y="4238144"/>
            <a:ext cx="2590715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29E863-D54D-406E-AAC0-867B276E6E87}"/>
              </a:ext>
            </a:extLst>
          </p:cNvPr>
          <p:cNvSpPr/>
          <p:nvPr/>
        </p:nvSpPr>
        <p:spPr>
          <a:xfrm>
            <a:off x="5420139" y="3225053"/>
            <a:ext cx="675861" cy="843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C2ACCD-F1BD-4CE0-930A-4E672F57B129}"/>
              </a:ext>
            </a:extLst>
          </p:cNvPr>
          <p:cNvSpPr/>
          <p:nvPr/>
        </p:nvSpPr>
        <p:spPr>
          <a:xfrm>
            <a:off x="5082208" y="5576211"/>
            <a:ext cx="1685135" cy="1172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EAD25E-D899-46EB-B49B-544C4F33F7FD}"/>
              </a:ext>
            </a:extLst>
          </p:cNvPr>
          <p:cNvSpPr/>
          <p:nvPr/>
        </p:nvSpPr>
        <p:spPr>
          <a:xfrm>
            <a:off x="7897197" y="5487452"/>
            <a:ext cx="2929829" cy="1172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AFC8A6-F20F-4575-8715-5613F916220A}"/>
              </a:ext>
            </a:extLst>
          </p:cNvPr>
          <p:cNvSpPr/>
          <p:nvPr/>
        </p:nvSpPr>
        <p:spPr>
          <a:xfrm>
            <a:off x="5634311" y="2553940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39A0A-DA91-4500-B845-3FA219BE368E}"/>
              </a:ext>
            </a:extLst>
          </p:cNvPr>
          <p:cNvSpPr/>
          <p:nvPr/>
        </p:nvSpPr>
        <p:spPr>
          <a:xfrm>
            <a:off x="6200827" y="256250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23CAAC-4953-4CE2-A26D-769FAC49F59B}"/>
              </a:ext>
            </a:extLst>
          </p:cNvPr>
          <p:cNvSpPr/>
          <p:nvPr/>
        </p:nvSpPr>
        <p:spPr>
          <a:xfrm>
            <a:off x="6540491" y="256137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79449-6869-4DA7-B3E8-1CF1F6535900}"/>
              </a:ext>
            </a:extLst>
          </p:cNvPr>
          <p:cNvSpPr/>
          <p:nvPr/>
        </p:nvSpPr>
        <p:spPr>
          <a:xfrm>
            <a:off x="7446861" y="260203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54BBB-0839-411A-AA32-865F15CC8FA7}"/>
              </a:ext>
            </a:extLst>
          </p:cNvPr>
          <p:cNvSpPr/>
          <p:nvPr/>
        </p:nvSpPr>
        <p:spPr>
          <a:xfrm>
            <a:off x="9996819" y="257229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F6C96-C8DB-468C-8B34-A62C0AB4D354}"/>
              </a:ext>
            </a:extLst>
          </p:cNvPr>
          <p:cNvSpPr/>
          <p:nvPr/>
        </p:nvSpPr>
        <p:spPr>
          <a:xfrm>
            <a:off x="5612837" y="409914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71E48-69BC-4FF7-ACB7-1274E4C1AD3B}"/>
              </a:ext>
            </a:extLst>
          </p:cNvPr>
          <p:cNvSpPr/>
          <p:nvPr/>
        </p:nvSpPr>
        <p:spPr>
          <a:xfrm>
            <a:off x="9315617" y="379137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F1E21A-8D85-416C-B544-F1361CF0793E}"/>
              </a:ext>
            </a:extLst>
          </p:cNvPr>
          <p:cNvSpPr/>
          <p:nvPr/>
        </p:nvSpPr>
        <p:spPr>
          <a:xfrm>
            <a:off x="9437100" y="486374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BB5F46-B96F-4C37-85E1-D604029116AA}"/>
              </a:ext>
            </a:extLst>
          </p:cNvPr>
          <p:cNvSpPr/>
          <p:nvPr/>
        </p:nvSpPr>
        <p:spPr>
          <a:xfrm>
            <a:off x="4776611" y="600856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B8B21A-9D1B-4DC2-A88C-C263D7921DC7}"/>
              </a:ext>
            </a:extLst>
          </p:cNvPr>
          <p:cNvSpPr/>
          <p:nvPr/>
        </p:nvSpPr>
        <p:spPr>
          <a:xfrm>
            <a:off x="7543604" y="6008567"/>
            <a:ext cx="394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6981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 1200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BCCAAB-81F2-40CE-ADB6-7DBFBAB3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91" y="1254552"/>
            <a:ext cx="6179128" cy="55901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CA864F-2ECA-4B76-9AC1-D94578889E08}"/>
              </a:ext>
            </a:extLst>
          </p:cNvPr>
          <p:cNvSpPr/>
          <p:nvPr/>
        </p:nvSpPr>
        <p:spPr>
          <a:xfrm>
            <a:off x="5247862" y="1941922"/>
            <a:ext cx="675861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8310-64EA-487C-9FBE-0D0DEC358862}"/>
              </a:ext>
            </a:extLst>
          </p:cNvPr>
          <p:cNvSpPr/>
          <p:nvPr/>
        </p:nvSpPr>
        <p:spPr>
          <a:xfrm>
            <a:off x="5923724" y="1935624"/>
            <a:ext cx="503583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ADC2E4-C523-468C-808D-89D99C03E7CA}"/>
              </a:ext>
            </a:extLst>
          </p:cNvPr>
          <p:cNvSpPr/>
          <p:nvPr/>
        </p:nvSpPr>
        <p:spPr>
          <a:xfrm>
            <a:off x="6440560" y="1969082"/>
            <a:ext cx="172278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01C508-6FA8-4089-8FD2-337CE2984CC7}"/>
              </a:ext>
            </a:extLst>
          </p:cNvPr>
          <p:cNvSpPr/>
          <p:nvPr/>
        </p:nvSpPr>
        <p:spPr>
          <a:xfrm>
            <a:off x="6634823" y="1936758"/>
            <a:ext cx="2999509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3DF04D-D350-4D9F-B0D7-127FC42D2917}"/>
              </a:ext>
            </a:extLst>
          </p:cNvPr>
          <p:cNvSpPr/>
          <p:nvPr/>
        </p:nvSpPr>
        <p:spPr>
          <a:xfrm>
            <a:off x="9773478" y="1975380"/>
            <a:ext cx="675861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4332E9-0A68-4C01-A52A-09795390B441}"/>
              </a:ext>
            </a:extLst>
          </p:cNvPr>
          <p:cNvSpPr/>
          <p:nvPr/>
        </p:nvSpPr>
        <p:spPr>
          <a:xfrm>
            <a:off x="8236311" y="3140287"/>
            <a:ext cx="2590715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87ABF9-270C-41C6-BADB-B4654D1905D2}"/>
              </a:ext>
            </a:extLst>
          </p:cNvPr>
          <p:cNvSpPr/>
          <p:nvPr/>
        </p:nvSpPr>
        <p:spPr>
          <a:xfrm>
            <a:off x="8286975" y="4238144"/>
            <a:ext cx="2590715" cy="577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B0322A-348F-4B05-A1B0-A6E2BD537BDC}"/>
              </a:ext>
            </a:extLst>
          </p:cNvPr>
          <p:cNvSpPr/>
          <p:nvPr/>
        </p:nvSpPr>
        <p:spPr>
          <a:xfrm>
            <a:off x="5300871" y="3225053"/>
            <a:ext cx="675861" cy="843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F94215-D50B-4004-888A-41BD0D13DCCD}"/>
              </a:ext>
            </a:extLst>
          </p:cNvPr>
          <p:cNvSpPr/>
          <p:nvPr/>
        </p:nvSpPr>
        <p:spPr>
          <a:xfrm>
            <a:off x="5082208" y="5576211"/>
            <a:ext cx="1685135" cy="1172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819E25-62AF-48FA-993B-641CF698AFF3}"/>
              </a:ext>
            </a:extLst>
          </p:cNvPr>
          <p:cNvSpPr/>
          <p:nvPr/>
        </p:nvSpPr>
        <p:spPr>
          <a:xfrm>
            <a:off x="7897197" y="5487452"/>
            <a:ext cx="2929829" cy="1172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0948D5-88AF-4997-B120-9DD6134A4035}"/>
              </a:ext>
            </a:extLst>
          </p:cNvPr>
          <p:cNvSpPr/>
          <p:nvPr/>
        </p:nvSpPr>
        <p:spPr>
          <a:xfrm>
            <a:off x="5634311" y="2553940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36D0E5-578A-43E3-887E-7373BFBF7BE5}"/>
              </a:ext>
            </a:extLst>
          </p:cNvPr>
          <p:cNvSpPr/>
          <p:nvPr/>
        </p:nvSpPr>
        <p:spPr>
          <a:xfrm>
            <a:off x="6200827" y="256250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1FD468-3C13-491A-97E4-11290768DA28}"/>
              </a:ext>
            </a:extLst>
          </p:cNvPr>
          <p:cNvSpPr/>
          <p:nvPr/>
        </p:nvSpPr>
        <p:spPr>
          <a:xfrm>
            <a:off x="6540491" y="256137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DF5CD7-010E-4AE4-B9F4-081D524C992A}"/>
              </a:ext>
            </a:extLst>
          </p:cNvPr>
          <p:cNvSpPr/>
          <p:nvPr/>
        </p:nvSpPr>
        <p:spPr>
          <a:xfrm>
            <a:off x="7446861" y="260203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AF9085-DBEF-4A4D-BEAC-264FA516462B}"/>
              </a:ext>
            </a:extLst>
          </p:cNvPr>
          <p:cNvSpPr/>
          <p:nvPr/>
        </p:nvSpPr>
        <p:spPr>
          <a:xfrm>
            <a:off x="9996819" y="2572294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2CA26F-D64D-453A-9D6B-83187F6882DC}"/>
              </a:ext>
            </a:extLst>
          </p:cNvPr>
          <p:cNvSpPr/>
          <p:nvPr/>
        </p:nvSpPr>
        <p:spPr>
          <a:xfrm>
            <a:off x="5612837" y="4099149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5963D6-C258-4C95-A2B9-8AF9B68E7797}"/>
              </a:ext>
            </a:extLst>
          </p:cNvPr>
          <p:cNvSpPr/>
          <p:nvPr/>
        </p:nvSpPr>
        <p:spPr>
          <a:xfrm>
            <a:off x="9315617" y="3791372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A921A6-740F-47BD-A11A-8C663EECBA3D}"/>
              </a:ext>
            </a:extLst>
          </p:cNvPr>
          <p:cNvSpPr/>
          <p:nvPr/>
        </p:nvSpPr>
        <p:spPr>
          <a:xfrm>
            <a:off x="9437100" y="4863743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5DD15-A96F-4BF7-920F-B9F72CFCA2FE}"/>
              </a:ext>
            </a:extLst>
          </p:cNvPr>
          <p:cNvSpPr/>
          <p:nvPr/>
        </p:nvSpPr>
        <p:spPr>
          <a:xfrm>
            <a:off x="4776611" y="6008568"/>
            <a:ext cx="2904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DD28F6-C062-4798-BB9D-2E7A91C59B61}"/>
              </a:ext>
            </a:extLst>
          </p:cNvPr>
          <p:cNvSpPr/>
          <p:nvPr/>
        </p:nvSpPr>
        <p:spPr>
          <a:xfrm>
            <a:off x="7543604" y="6008567"/>
            <a:ext cx="394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900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769359" y="1734049"/>
            <a:ext cx="10411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 1200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5245401" y="668569"/>
            <a:ext cx="3678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TÌM HIỂU THIẾT BỊ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400967-C4CB-381C-584D-576C5923C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043" y="2195715"/>
            <a:ext cx="8094958" cy="46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703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1116</TotalTime>
  <Words>825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Duy Binh</dc:creator>
  <cp:lastModifiedBy>NGUYEN</cp:lastModifiedBy>
  <cp:revision>18</cp:revision>
  <dcterms:created xsi:type="dcterms:W3CDTF">2022-01-26T10:07:13Z</dcterms:created>
  <dcterms:modified xsi:type="dcterms:W3CDTF">2022-06-19T05:55:29Z</dcterms:modified>
</cp:coreProperties>
</file>