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31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5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3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9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1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71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1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1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193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49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6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412382" y="1734583"/>
            <a:ext cx="1107165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Scada </a:t>
            </a:r>
          </a:p>
          <a:p>
            <a:pPr marL="342900" indent="-342900">
              <a:buFontTx/>
              <a:buChar char="-"/>
            </a:pP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I/O field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 /Bar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trend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Arlam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popup/template 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42900" indent="-342900">
              <a:buFontTx/>
              <a:buChar char="-"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1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324643" y="1277022"/>
            <a:ext cx="56328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60CA96-AADA-4D94-9112-80A6D9F8B899}"/>
              </a:ext>
            </a:extLst>
          </p:cNvPr>
          <p:cNvSpPr txBox="1"/>
          <p:nvPr/>
        </p:nvSpPr>
        <p:spPr>
          <a:xfrm>
            <a:off x="541931" y="2204443"/>
            <a:ext cx="39680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Hiệu ứng hình ảnh (di chuyển) • Chọn ảnh cần thiết kế.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Both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Tại tag “Animations”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Chọn new “Movements”  (3) Tại “… move” chọn Tag cần liên kết và chọn dãi giá trị tương ứng với quãng đường di chuyển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C21F0-77E4-4ABD-8F41-547413EC6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400" y="2246662"/>
            <a:ext cx="7466987" cy="33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7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324643" y="1277022"/>
            <a:ext cx="56328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0C4502-A9B9-4213-BE19-75F6B80AB08B}"/>
              </a:ext>
            </a:extLst>
          </p:cNvPr>
          <p:cNvSpPr txBox="1"/>
          <p:nvPr/>
        </p:nvSpPr>
        <p:spPr>
          <a:xfrm>
            <a:off x="609601" y="2274339"/>
            <a:ext cx="39346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nút nhấn.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Tại tag “Events”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Chọn tác vụ cho sự kiện nhấn “Press” là “SetBit” hoặc “Release” là “ResetBit”.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Liên kết đến tag đã kết nối trước đó.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EC349-3A48-4A21-8329-AC8A8DEC0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867" y="1871445"/>
            <a:ext cx="6524635" cy="43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3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324643" y="1277022"/>
            <a:ext cx="56328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0C4502-A9B9-4213-BE19-75F6B80AB08B}"/>
              </a:ext>
            </a:extLst>
          </p:cNvPr>
          <p:cNvSpPr txBox="1"/>
          <p:nvPr/>
        </p:nvSpPr>
        <p:spPr>
          <a:xfrm>
            <a:off x="609601" y="2274339"/>
            <a:ext cx="39346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“Events”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“Click”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ActiveScreen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“Screen name”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9D66A-6038-4950-95CA-AA27184CD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112" y="2155423"/>
            <a:ext cx="6736703" cy="371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47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324643" y="1277022"/>
            <a:ext cx="56328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0C4502-A9B9-4213-BE19-75F6B80AB08B}"/>
              </a:ext>
            </a:extLst>
          </p:cNvPr>
          <p:cNvSpPr txBox="1"/>
          <p:nvPr/>
        </p:nvSpPr>
        <p:spPr>
          <a:xfrm>
            <a:off x="609601" y="2274339"/>
            <a:ext cx="39346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Tạo công tắc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Kéo , thả “Switch”.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Tại tag “Events”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Chọn tác vụ cho sự kiện nhấn “Switch ON” là “SetBit” hoặc “Switch OFF” là “ResetBit”.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Liên kết đến tag đã kết nối trước đó.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010CF-D12A-4C9B-B98B-D2DD16E02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456" y="2572043"/>
            <a:ext cx="7186901" cy="28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3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324643" y="1277022"/>
            <a:ext cx="56328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0C4502-A9B9-4213-BE19-75F6B80AB08B}"/>
              </a:ext>
            </a:extLst>
          </p:cNvPr>
          <p:cNvSpPr txBox="1"/>
          <p:nvPr/>
        </p:nvSpPr>
        <p:spPr>
          <a:xfrm>
            <a:off x="609601" y="2274339"/>
            <a:ext cx="39346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Tạo công tắc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Kéo , thả “Switch”.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Tại tag “Events”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Chọn tác vụ cho sự kiện nhấn “Switch ON” là “SetBit” hoặc “Switch OFF” là “ResetBit”.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Liên kết đến tag đã kết nối trước đó.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15515-465B-4172-A2D3-ABCDCB048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291" y="2318397"/>
            <a:ext cx="7411984" cy="330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2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324643" y="1277022"/>
            <a:ext cx="56328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I/O field </a:t>
            </a:r>
          </a:p>
          <a:p>
            <a:pPr marL="342900" indent="-342900">
              <a:buFontTx/>
              <a:buChar char="-"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F83D13-E06C-43DE-9064-9688A1232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710" y="2379169"/>
            <a:ext cx="6561502" cy="25745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CB2FB1-FC10-4AFF-B517-CB974A41A76E}"/>
              </a:ext>
            </a:extLst>
          </p:cNvPr>
          <p:cNvSpPr txBox="1"/>
          <p:nvPr/>
        </p:nvSpPr>
        <p:spPr>
          <a:xfrm>
            <a:off x="791901" y="2295724"/>
            <a:ext cx="362893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Kéo , thả “I/O field”.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Tại tag “Properties”/ “General”.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Liên kết đến tag đã kết nối trước đó.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Chọn định dạng cho số nhập vào (loại số, số chữ số thập phân, số có dấu).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chọn chế độ số (nhập vào hoặc hiển thị)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257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324643" y="1277022"/>
            <a:ext cx="56328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I/O field </a:t>
            </a:r>
          </a:p>
          <a:p>
            <a:pPr marL="342900" indent="-342900">
              <a:buFontTx/>
              <a:buChar char="-"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CB2FB1-FC10-4AFF-B517-CB974A41A76E}"/>
              </a:ext>
            </a:extLst>
          </p:cNvPr>
          <p:cNvSpPr txBox="1"/>
          <p:nvPr/>
        </p:nvSpPr>
        <p:spPr>
          <a:xfrm>
            <a:off x="791901" y="2295724"/>
            <a:ext cx="362893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Kéo , thả “I/O field”.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Tại tag “Properties”/ “General”.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Liên kết đến tag đã kết nối trước đó.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Chọn định dạng cho số nhập vào (loại số, số chữ số thập phân, số có dấu).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chọn chế độ số (nhập vào hoặc hiển thị)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456AE-EFA9-4112-9E4A-56521BD7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840" y="2664268"/>
            <a:ext cx="7727776" cy="27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324643" y="1277022"/>
            <a:ext cx="56328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0E15F3-0924-42E0-BDB0-CE2C05760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67" y="2211488"/>
            <a:ext cx="10675962" cy="443099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8EB6C7-930F-41B6-BC1B-8EC55DCE10F9}"/>
              </a:ext>
            </a:extLst>
          </p:cNvPr>
          <p:cNvSpPr/>
          <p:nvPr/>
        </p:nvSpPr>
        <p:spPr>
          <a:xfrm>
            <a:off x="1482437" y="5521954"/>
            <a:ext cx="1579418" cy="1686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D64B8F-70A2-4D7B-85DE-E96DC99C77BA}"/>
              </a:ext>
            </a:extLst>
          </p:cNvPr>
          <p:cNvSpPr/>
          <p:nvPr/>
        </p:nvSpPr>
        <p:spPr>
          <a:xfrm>
            <a:off x="10266217" y="2543227"/>
            <a:ext cx="1306312" cy="1722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F6C3B15-4A9E-4457-91CF-2B2EA415BA8E}"/>
              </a:ext>
            </a:extLst>
          </p:cNvPr>
          <p:cNvSpPr/>
          <p:nvPr/>
        </p:nvSpPr>
        <p:spPr>
          <a:xfrm>
            <a:off x="3695353" y="3342868"/>
            <a:ext cx="1306312" cy="1722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C00A5F-4E97-46D0-B112-BF3F05330D1A}"/>
              </a:ext>
            </a:extLst>
          </p:cNvPr>
          <p:cNvSpPr/>
          <p:nvPr/>
        </p:nvSpPr>
        <p:spPr>
          <a:xfrm>
            <a:off x="6494139" y="3384432"/>
            <a:ext cx="1306312" cy="1722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2B2AE1E-A9B0-4316-B874-ED44720894B6}"/>
              </a:ext>
            </a:extLst>
          </p:cNvPr>
          <p:cNvSpPr/>
          <p:nvPr/>
        </p:nvSpPr>
        <p:spPr>
          <a:xfrm>
            <a:off x="3695353" y="4658451"/>
            <a:ext cx="4548102" cy="19840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DA093-9DF3-4FA5-A71A-AEACF3F7DBE5}"/>
              </a:ext>
            </a:extLst>
          </p:cNvPr>
          <p:cNvSpPr/>
          <p:nvPr/>
        </p:nvSpPr>
        <p:spPr>
          <a:xfrm>
            <a:off x="2617089" y="5135589"/>
            <a:ext cx="3353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0CED5D-E23C-4F8E-B7E8-511A7767F73C}"/>
              </a:ext>
            </a:extLst>
          </p:cNvPr>
          <p:cNvSpPr/>
          <p:nvPr/>
        </p:nvSpPr>
        <p:spPr>
          <a:xfrm>
            <a:off x="11572529" y="2429304"/>
            <a:ext cx="3353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7CF397-9430-473C-8593-BC121A922F23}"/>
              </a:ext>
            </a:extLst>
          </p:cNvPr>
          <p:cNvSpPr/>
          <p:nvPr/>
        </p:nvSpPr>
        <p:spPr>
          <a:xfrm>
            <a:off x="5008487" y="3198237"/>
            <a:ext cx="3353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40D97F-5303-4620-BD4E-F0D50586875C}"/>
              </a:ext>
            </a:extLst>
          </p:cNvPr>
          <p:cNvSpPr/>
          <p:nvPr/>
        </p:nvSpPr>
        <p:spPr>
          <a:xfrm>
            <a:off x="7832062" y="3234915"/>
            <a:ext cx="3353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911080-C283-432A-8703-5D097D69A5A1}"/>
              </a:ext>
            </a:extLst>
          </p:cNvPr>
          <p:cNvSpPr/>
          <p:nvPr/>
        </p:nvSpPr>
        <p:spPr>
          <a:xfrm>
            <a:off x="8250277" y="5202251"/>
            <a:ext cx="3353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75362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324643" y="1277022"/>
            <a:ext cx="56328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9AC4AC-A61C-450E-9405-904A126A72D3}"/>
              </a:ext>
            </a:extLst>
          </p:cNvPr>
          <p:cNvSpPr txBox="1"/>
          <p:nvPr/>
        </p:nvSpPr>
        <p:spPr>
          <a:xfrm>
            <a:off x="791901" y="2295724"/>
            <a:ext cx="91418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and Graphic list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 list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mún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3497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324643" y="1277022"/>
            <a:ext cx="56328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0C0FE-7224-4016-815F-35B7623F8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223" y="1863403"/>
            <a:ext cx="6958651" cy="455686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3FB5FE-394B-44AD-B67D-6640BA24A530}"/>
              </a:ext>
            </a:extLst>
          </p:cNvPr>
          <p:cNvSpPr/>
          <p:nvPr/>
        </p:nvSpPr>
        <p:spPr>
          <a:xfrm>
            <a:off x="7536873" y="5611091"/>
            <a:ext cx="1579418" cy="193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B2FC55-1524-4086-A380-A47564126851}"/>
              </a:ext>
            </a:extLst>
          </p:cNvPr>
          <p:cNvSpPr/>
          <p:nvPr/>
        </p:nvSpPr>
        <p:spPr>
          <a:xfrm>
            <a:off x="8326582" y="3006435"/>
            <a:ext cx="2337292" cy="1551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724E4FD-BFC4-4565-B51C-7E1C44E2FD23}"/>
              </a:ext>
            </a:extLst>
          </p:cNvPr>
          <p:cNvSpPr/>
          <p:nvPr/>
        </p:nvSpPr>
        <p:spPr>
          <a:xfrm>
            <a:off x="3705223" y="5278582"/>
            <a:ext cx="630153" cy="180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4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560170" y="1594339"/>
            <a:ext cx="56328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E90BF9-8A81-4D76-B947-7DA12EF71556}"/>
              </a:ext>
            </a:extLst>
          </p:cNvPr>
          <p:cNvSpPr txBox="1"/>
          <p:nvPr/>
        </p:nvSpPr>
        <p:spPr>
          <a:xfrm>
            <a:off x="900546" y="2782959"/>
            <a:ext cx="11291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Các bước. ‘Devices &amp; networks’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‘Network’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kéo thả kết nối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C4AA3-111E-4E22-A547-DA06FEDB7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944" y="3429000"/>
            <a:ext cx="9301422" cy="283325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80EC24-71E8-41B1-936D-6977F6A3DBCB}"/>
              </a:ext>
            </a:extLst>
          </p:cNvPr>
          <p:cNvSpPr/>
          <p:nvPr/>
        </p:nvSpPr>
        <p:spPr>
          <a:xfrm>
            <a:off x="1647509" y="3934690"/>
            <a:ext cx="915583" cy="4569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60C341-95A0-4950-95B3-6A6C6DD2556F}"/>
              </a:ext>
            </a:extLst>
          </p:cNvPr>
          <p:cNvSpPr/>
          <p:nvPr/>
        </p:nvSpPr>
        <p:spPr>
          <a:xfrm>
            <a:off x="2715492" y="5146961"/>
            <a:ext cx="3477489" cy="1115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08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463189" y="1927542"/>
            <a:ext cx="563281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 /Bar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Both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Kéo , thả “Slider”.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Both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Tại tab “Properties/General”.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Both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giá trị min , max.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Both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Liên kết đến tag đã kết nối trước đó.</a:t>
            </a: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5D2063-75F1-4DC7-BBC5-74A4247DA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715" y="2558311"/>
            <a:ext cx="6146096" cy="28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95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463189" y="1927542"/>
            <a:ext cx="34853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 /Bar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Both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Kéo , thả “Slider”.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Both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Tại tab “Properties/General”.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Both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giá trị min , max.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Both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Liên kết đến tag đã kết nối trước đó.</a:t>
            </a: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131D9-DDCF-4F13-900A-AE78AA2FB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040" y="2637752"/>
            <a:ext cx="8018926" cy="331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92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463189" y="1927542"/>
            <a:ext cx="34853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 /Bar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Kéo , thả “Bar.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Tại tab “Properties/General”.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Chọn giá trị min , max.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Liên kết đến tag đã kết nối trước đó</a:t>
            </a:r>
            <a:r>
              <a:rPr lang="vi-VN" sz="2400" dirty="0"/>
              <a:t>. </a:t>
            </a: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EEB988-664C-44E8-A227-6E8095C60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604" y="2046616"/>
            <a:ext cx="6866219" cy="354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73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463189" y="1927542"/>
            <a:ext cx="34853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 /Bar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Kéo , thả “Bar.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Tại tab “Properties/General”.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Chọn giá trị min , max.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Liên kết đến tag đã kết nối trước đó</a:t>
            </a:r>
            <a:r>
              <a:rPr lang="vi-VN" sz="2400" dirty="0"/>
              <a:t>. </a:t>
            </a: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C3688E-1E20-4426-9278-685B1439C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839" y="2515550"/>
            <a:ext cx="8355161" cy="30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09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351483" y="1596084"/>
            <a:ext cx="348535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trend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Both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“Trend”.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“Properties/ Trend”.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“Name”.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Source_settings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“Properties/left value axis”.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Min/Max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FB9D67-D339-4C9E-87D0-CB5F10DCE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155" y="2628788"/>
            <a:ext cx="7588878" cy="287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45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351483" y="1596084"/>
            <a:ext cx="348535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trend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Both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“Trend”.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“Properties/ Trend”.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“Name”.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Source_settings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“Properties/left value axis”.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Min/Max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20701-D868-4FF7-90F2-9ADF7A35F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207" y="2714525"/>
            <a:ext cx="7765075" cy="264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74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351483" y="1596084"/>
            <a:ext cx="348535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trend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Both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“Trend”.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“Properties/ Trend”.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“Name”.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Source_settings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“Properties/left value axis”.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Min/Max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B422C1-8AC6-42DD-A131-ABFC24611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839" y="2532676"/>
            <a:ext cx="7895278" cy="298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45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351483" y="1596084"/>
            <a:ext cx="348535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trend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(Xuất báo cáo)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Both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Tại mục “Historical data”.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Data logs Name: đặt tên file Storage location: loại file xuất báo cáo. Data Records per log: số lượng mẫu. Path: vị trí lưu file  (3) Logging tags Name: tên đồ thị Process tag: kết nối đến tag dữ liệu. Logging cycle: chu kì lấy mẫu.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3634CF-503C-42A4-B441-F10D0F3FD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99" y="2117438"/>
            <a:ext cx="4260825" cy="397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2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351483" y="1596084"/>
            <a:ext cx="348535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trend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(Xuất báo cáo)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Both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Tại mục “Historical data”.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Data logs Name: đặt tên file Storage location: loại file xuất báo cáo. Data Records per log: số lượng mẫu. Path: vị trí lưu file  (3) Logging tags Name: tên đồ thị Process tag: kết nối đến tag dữ liệu. Logging cycle: chu kì lấy mẫu.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3D3281-76D4-4B6D-9063-0D1C396E2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839" y="2438261"/>
            <a:ext cx="8020301" cy="35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95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327C9-4B5B-4DEB-98DD-20503E7861F3}"/>
              </a:ext>
            </a:extLst>
          </p:cNvPr>
          <p:cNvSpPr txBox="1"/>
          <p:nvPr/>
        </p:nvSpPr>
        <p:spPr>
          <a:xfrm>
            <a:off x="651857" y="17230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Arlam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A230F-8E72-4998-B2EF-9346D57DF79D}"/>
              </a:ext>
            </a:extLst>
          </p:cNvPr>
          <p:cNvSpPr txBox="1"/>
          <p:nvPr/>
        </p:nvSpPr>
        <p:spPr>
          <a:xfrm>
            <a:off x="789709" y="2310612"/>
            <a:ext cx="17456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Tạo vùng nhớ lưu trữ giá trị cảnh báo.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58021-2805-4001-9C5D-33248D2C0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169" y="2679944"/>
            <a:ext cx="8784122" cy="357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2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560170" y="1594339"/>
            <a:ext cx="56328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E90BF9-8A81-4D76-B947-7DA12EF71556}"/>
              </a:ext>
            </a:extLst>
          </p:cNvPr>
          <p:cNvSpPr txBox="1"/>
          <p:nvPr/>
        </p:nvSpPr>
        <p:spPr>
          <a:xfrm>
            <a:off x="900546" y="2782959"/>
            <a:ext cx="11291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Các bước. ‘Devices &amp; networks’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‘Network’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kéo thả kết nối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9CF3C-99C7-4650-BA6B-46436BA17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689" y="3327207"/>
            <a:ext cx="9738054" cy="296275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75B396-1A2F-4A25-975D-89B6023E3D4D}"/>
              </a:ext>
            </a:extLst>
          </p:cNvPr>
          <p:cNvSpPr/>
          <p:nvPr/>
        </p:nvSpPr>
        <p:spPr>
          <a:xfrm>
            <a:off x="2258291" y="3948545"/>
            <a:ext cx="1121013" cy="2909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9E2D818-0E06-4BBA-B1D8-1259ABDBD6D1}"/>
              </a:ext>
            </a:extLst>
          </p:cNvPr>
          <p:cNvSpPr/>
          <p:nvPr/>
        </p:nvSpPr>
        <p:spPr>
          <a:xfrm>
            <a:off x="2569151" y="4679741"/>
            <a:ext cx="4178013" cy="16928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52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327C9-4B5B-4DEB-98DD-20503E7861F3}"/>
              </a:ext>
            </a:extLst>
          </p:cNvPr>
          <p:cNvSpPr txBox="1"/>
          <p:nvPr/>
        </p:nvSpPr>
        <p:spPr>
          <a:xfrm>
            <a:off x="651857" y="17230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Arlam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A230F-8E72-4998-B2EF-9346D57DF79D}"/>
              </a:ext>
            </a:extLst>
          </p:cNvPr>
          <p:cNvSpPr txBox="1"/>
          <p:nvPr/>
        </p:nvSpPr>
        <p:spPr>
          <a:xfrm>
            <a:off x="789709" y="2310612"/>
            <a:ext cx="17456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9D777-7AAC-4208-8242-C6AB4448F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456" y="2436280"/>
            <a:ext cx="8116433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03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327C9-4B5B-4DEB-98DD-20503E7861F3}"/>
              </a:ext>
            </a:extLst>
          </p:cNvPr>
          <p:cNvSpPr txBox="1"/>
          <p:nvPr/>
        </p:nvSpPr>
        <p:spPr>
          <a:xfrm>
            <a:off x="651857" y="17230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Arlam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A230F-8E72-4998-B2EF-9346D57DF79D}"/>
              </a:ext>
            </a:extLst>
          </p:cNvPr>
          <p:cNvSpPr txBox="1"/>
          <p:nvPr/>
        </p:nvSpPr>
        <p:spPr>
          <a:xfrm>
            <a:off x="3906276" y="1673676"/>
            <a:ext cx="4032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E49A5-DC81-460B-BF50-E63EA9F7A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58" y="2233203"/>
            <a:ext cx="10764752" cy="438211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510E98-9F41-4412-9324-2D1E5909F660}"/>
              </a:ext>
            </a:extLst>
          </p:cNvPr>
          <p:cNvSpPr/>
          <p:nvPr/>
        </p:nvSpPr>
        <p:spPr>
          <a:xfrm>
            <a:off x="1288474" y="5514110"/>
            <a:ext cx="1246909" cy="180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18A953-E2DB-4BF4-BA7A-A9DCF2113DB4}"/>
              </a:ext>
            </a:extLst>
          </p:cNvPr>
          <p:cNvSpPr/>
          <p:nvPr/>
        </p:nvSpPr>
        <p:spPr>
          <a:xfrm>
            <a:off x="3472124" y="2540518"/>
            <a:ext cx="1246909" cy="180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EF4CF2-358D-4FFF-9730-D85285CF236F}"/>
              </a:ext>
            </a:extLst>
          </p:cNvPr>
          <p:cNvSpPr/>
          <p:nvPr/>
        </p:nvSpPr>
        <p:spPr>
          <a:xfrm>
            <a:off x="5763492" y="3194526"/>
            <a:ext cx="1967344" cy="3522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5C673FF-337F-4F60-BACB-D8CECE4FEDD0}"/>
              </a:ext>
            </a:extLst>
          </p:cNvPr>
          <p:cNvSpPr/>
          <p:nvPr/>
        </p:nvSpPr>
        <p:spPr>
          <a:xfrm>
            <a:off x="7730836" y="3202507"/>
            <a:ext cx="842558" cy="3522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0EE1F8-E766-4821-B86C-E6B0F0E6B0DD}"/>
              </a:ext>
            </a:extLst>
          </p:cNvPr>
          <p:cNvSpPr/>
          <p:nvPr/>
        </p:nvSpPr>
        <p:spPr>
          <a:xfrm>
            <a:off x="8573394" y="3202507"/>
            <a:ext cx="842558" cy="3522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020BE2A-4D0E-4258-A82C-36DD333F992A}"/>
              </a:ext>
            </a:extLst>
          </p:cNvPr>
          <p:cNvSpPr/>
          <p:nvPr/>
        </p:nvSpPr>
        <p:spPr>
          <a:xfrm>
            <a:off x="9415951" y="3202507"/>
            <a:ext cx="1390593" cy="3522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243DF7-A46C-4BFC-ADA3-9962A1FEA9AF}"/>
              </a:ext>
            </a:extLst>
          </p:cNvPr>
          <p:cNvSpPr/>
          <p:nvPr/>
        </p:nvSpPr>
        <p:spPr>
          <a:xfrm>
            <a:off x="2535383" y="5373331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14F7C7-CDA9-44AB-B909-81E6C9DBAD06}"/>
              </a:ext>
            </a:extLst>
          </p:cNvPr>
          <p:cNvSpPr/>
          <p:nvPr/>
        </p:nvSpPr>
        <p:spPr>
          <a:xfrm>
            <a:off x="4082287" y="2666232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77426E-6B59-45D8-B20B-82D0B39BA0F5}"/>
              </a:ext>
            </a:extLst>
          </p:cNvPr>
          <p:cNvSpPr/>
          <p:nvPr/>
        </p:nvSpPr>
        <p:spPr>
          <a:xfrm>
            <a:off x="5602984" y="2736580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1C4020-3F53-401F-94F1-AC376F44B2AB}"/>
              </a:ext>
            </a:extLst>
          </p:cNvPr>
          <p:cNvSpPr/>
          <p:nvPr/>
        </p:nvSpPr>
        <p:spPr>
          <a:xfrm>
            <a:off x="7655340" y="2749353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C1A435-57AD-41A2-9DAE-93EDD92FB8FE}"/>
              </a:ext>
            </a:extLst>
          </p:cNvPr>
          <p:cNvSpPr/>
          <p:nvPr/>
        </p:nvSpPr>
        <p:spPr>
          <a:xfrm>
            <a:off x="8573393" y="2749353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7A4977-96D4-4671-B8EF-14B8DB15546D}"/>
              </a:ext>
            </a:extLst>
          </p:cNvPr>
          <p:cNvSpPr/>
          <p:nvPr/>
        </p:nvSpPr>
        <p:spPr>
          <a:xfrm>
            <a:off x="9461783" y="2770931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89601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327C9-4B5B-4DEB-98DD-20503E7861F3}"/>
              </a:ext>
            </a:extLst>
          </p:cNvPr>
          <p:cNvSpPr txBox="1"/>
          <p:nvPr/>
        </p:nvSpPr>
        <p:spPr>
          <a:xfrm>
            <a:off x="651857" y="17230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Arlam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A230F-8E72-4998-B2EF-9346D57DF79D}"/>
              </a:ext>
            </a:extLst>
          </p:cNvPr>
          <p:cNvSpPr txBox="1"/>
          <p:nvPr/>
        </p:nvSpPr>
        <p:spPr>
          <a:xfrm>
            <a:off x="651856" y="2251071"/>
            <a:ext cx="1025550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rabicParenBoth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Tại mục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Discrete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“Triger tag “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 Triger bit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37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327C9-4B5B-4DEB-98DD-20503E7861F3}"/>
              </a:ext>
            </a:extLst>
          </p:cNvPr>
          <p:cNvSpPr txBox="1"/>
          <p:nvPr/>
        </p:nvSpPr>
        <p:spPr>
          <a:xfrm>
            <a:off x="651857" y="17230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Arlam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A230F-8E72-4998-B2EF-9346D57DF79D}"/>
              </a:ext>
            </a:extLst>
          </p:cNvPr>
          <p:cNvSpPr txBox="1"/>
          <p:nvPr/>
        </p:nvSpPr>
        <p:spPr>
          <a:xfrm>
            <a:off x="651856" y="2251071"/>
            <a:ext cx="1025550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rabicParenBoth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Tại mục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Discrete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“Triger tag “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 Triger bit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09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327C9-4B5B-4DEB-98DD-20503E7861F3}"/>
              </a:ext>
            </a:extLst>
          </p:cNvPr>
          <p:cNvSpPr txBox="1"/>
          <p:nvPr/>
        </p:nvSpPr>
        <p:spPr>
          <a:xfrm>
            <a:off x="651857" y="17230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Arlam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42F45-61A0-43A1-ADD0-43511A118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013" y="1887947"/>
            <a:ext cx="648743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99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327C9-4B5B-4DEB-98DD-20503E7861F3}"/>
              </a:ext>
            </a:extLst>
          </p:cNvPr>
          <p:cNvSpPr txBox="1"/>
          <p:nvPr/>
        </p:nvSpPr>
        <p:spPr>
          <a:xfrm>
            <a:off x="651857" y="17230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popup/template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CA7C1-E276-49DC-88BB-87463428B432}"/>
              </a:ext>
            </a:extLst>
          </p:cNvPr>
          <p:cNvSpPr txBox="1"/>
          <p:nvPr/>
        </p:nvSpPr>
        <p:spPr>
          <a:xfrm>
            <a:off x="651857" y="235381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</a:p>
          <a:p>
            <a:pPr marL="457200" indent="-457200">
              <a:buAutoNum type="arabicParenBoth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Screen management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Add new template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93B0A-7DE2-4162-8E04-91F7E8864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088" y="1538459"/>
            <a:ext cx="3367239" cy="516211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95C77F-83D7-4079-ADBF-FE4B73957D15}"/>
              </a:ext>
            </a:extLst>
          </p:cNvPr>
          <p:cNvSpPr/>
          <p:nvPr/>
        </p:nvSpPr>
        <p:spPr>
          <a:xfrm>
            <a:off x="5874327" y="3297382"/>
            <a:ext cx="2798618" cy="11083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26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327C9-4B5B-4DEB-98DD-20503E7861F3}"/>
              </a:ext>
            </a:extLst>
          </p:cNvPr>
          <p:cNvSpPr txBox="1"/>
          <p:nvPr/>
        </p:nvSpPr>
        <p:spPr>
          <a:xfrm>
            <a:off x="651857" y="168148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popup/template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CA7C1-E276-49DC-88BB-87463428B432}"/>
              </a:ext>
            </a:extLst>
          </p:cNvPr>
          <p:cNvSpPr txBox="1"/>
          <p:nvPr/>
        </p:nvSpPr>
        <p:spPr>
          <a:xfrm>
            <a:off x="651857" y="2353816"/>
            <a:ext cx="31997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6C4EF-BBA8-4FC1-8698-17EAEBA56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418" y="1522094"/>
            <a:ext cx="7412149" cy="517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35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327C9-4B5B-4DEB-98DD-20503E7861F3}"/>
              </a:ext>
            </a:extLst>
          </p:cNvPr>
          <p:cNvSpPr txBox="1"/>
          <p:nvPr/>
        </p:nvSpPr>
        <p:spPr>
          <a:xfrm>
            <a:off x="651857" y="168148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popup/template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CA7C1-E276-49DC-88BB-87463428B432}"/>
              </a:ext>
            </a:extLst>
          </p:cNvPr>
          <p:cNvSpPr txBox="1"/>
          <p:nvPr/>
        </p:nvSpPr>
        <p:spPr>
          <a:xfrm>
            <a:off x="651857" y="2353816"/>
            <a:ext cx="31997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property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tamplate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81129-1446-421A-95DD-5329C1758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408" y="2143148"/>
            <a:ext cx="7506748" cy="426779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A73FF1-BE3B-4860-A165-4056C859764D}"/>
              </a:ext>
            </a:extLst>
          </p:cNvPr>
          <p:cNvSpPr/>
          <p:nvPr/>
        </p:nvSpPr>
        <p:spPr>
          <a:xfrm>
            <a:off x="6982691" y="4277046"/>
            <a:ext cx="2818533" cy="2256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38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327C9-4B5B-4DEB-98DD-20503E7861F3}"/>
              </a:ext>
            </a:extLst>
          </p:cNvPr>
          <p:cNvSpPr txBox="1"/>
          <p:nvPr/>
        </p:nvSpPr>
        <p:spPr>
          <a:xfrm>
            <a:off x="651857" y="168148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popup/template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CA7C1-E276-49DC-88BB-87463428B432}"/>
              </a:ext>
            </a:extLst>
          </p:cNvPr>
          <p:cNvSpPr txBox="1"/>
          <p:nvPr/>
        </p:nvSpPr>
        <p:spPr>
          <a:xfrm>
            <a:off x="651857" y="2353816"/>
            <a:ext cx="31997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tamplate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369CF-910E-41E7-8D6D-57C0A9D27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111" y="1771276"/>
            <a:ext cx="6817984" cy="478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33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327C9-4B5B-4DEB-98DD-20503E7861F3}"/>
              </a:ext>
            </a:extLst>
          </p:cNvPr>
          <p:cNvSpPr txBox="1"/>
          <p:nvPr/>
        </p:nvSpPr>
        <p:spPr>
          <a:xfrm>
            <a:off x="651857" y="168148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popup/template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CA7C1-E276-49DC-88BB-87463428B432}"/>
              </a:ext>
            </a:extLst>
          </p:cNvPr>
          <p:cNvSpPr txBox="1"/>
          <p:nvPr/>
        </p:nvSpPr>
        <p:spPr>
          <a:xfrm>
            <a:off x="651857" y="2353816"/>
            <a:ext cx="31997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popup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Popup screen =&gt;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new screen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50B30-5B99-4537-92E4-4A3D2E777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849" y="1730690"/>
            <a:ext cx="4441729" cy="487397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417504-885C-4A6C-B7A6-020DCEE718C2}"/>
              </a:ext>
            </a:extLst>
          </p:cNvPr>
          <p:cNvSpPr/>
          <p:nvPr/>
        </p:nvSpPr>
        <p:spPr>
          <a:xfrm>
            <a:off x="5458691" y="2184712"/>
            <a:ext cx="2881747" cy="968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6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560170" y="1594339"/>
            <a:ext cx="56328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Scada </a:t>
            </a:r>
          </a:p>
          <a:p>
            <a:pPr marL="342900" indent="-342900">
              <a:buFontTx/>
              <a:buChar char="-"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87BF86-4792-4C2E-95BC-7700752C6948}"/>
              </a:ext>
            </a:extLst>
          </p:cNvPr>
          <p:cNvSpPr txBox="1"/>
          <p:nvPr/>
        </p:nvSpPr>
        <p:spPr>
          <a:xfrm>
            <a:off x="789708" y="2487482"/>
            <a:ext cx="111529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Tại thư mục “HMI Tag”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“Default tag table”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Đặt tên Tag tại “Name” và kết nối với tag PLC tại “PLC tag” tương ứng.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F3398-F7DE-491B-A3B0-45F44E4A6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00" y="3429000"/>
            <a:ext cx="10179000" cy="301336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D9A051-E707-42D3-AD57-F06D20EA6643}"/>
              </a:ext>
            </a:extLst>
          </p:cNvPr>
          <p:cNvSpPr/>
          <p:nvPr/>
        </p:nvSpPr>
        <p:spPr>
          <a:xfrm>
            <a:off x="1302327" y="4862945"/>
            <a:ext cx="914400" cy="2770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A75E97-CC69-4DA6-9D0E-41DDEDF87FC0}"/>
              </a:ext>
            </a:extLst>
          </p:cNvPr>
          <p:cNvSpPr/>
          <p:nvPr/>
        </p:nvSpPr>
        <p:spPr>
          <a:xfrm>
            <a:off x="6054436" y="4619792"/>
            <a:ext cx="1468582" cy="5202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7B016E-6A94-4BC8-834B-D24C97F2B86D}"/>
              </a:ext>
            </a:extLst>
          </p:cNvPr>
          <p:cNvSpPr/>
          <p:nvPr/>
        </p:nvSpPr>
        <p:spPr>
          <a:xfrm>
            <a:off x="7523018" y="4601425"/>
            <a:ext cx="1468582" cy="5202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B3708D-CE87-4D8D-9DB9-279ED0AFE704}"/>
              </a:ext>
            </a:extLst>
          </p:cNvPr>
          <p:cNvSpPr/>
          <p:nvPr/>
        </p:nvSpPr>
        <p:spPr>
          <a:xfrm>
            <a:off x="8478982" y="5869816"/>
            <a:ext cx="2428384" cy="5202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1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327C9-4B5B-4DEB-98DD-20503E7861F3}"/>
              </a:ext>
            </a:extLst>
          </p:cNvPr>
          <p:cNvSpPr txBox="1"/>
          <p:nvPr/>
        </p:nvSpPr>
        <p:spPr>
          <a:xfrm>
            <a:off x="651857" y="168148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popup/template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CA7C1-E276-49DC-88BB-87463428B432}"/>
              </a:ext>
            </a:extLst>
          </p:cNvPr>
          <p:cNvSpPr txBox="1"/>
          <p:nvPr/>
        </p:nvSpPr>
        <p:spPr>
          <a:xfrm>
            <a:off x="651857" y="2353816"/>
            <a:ext cx="31997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popup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F10AF-2EE6-4CEA-9ECD-37409C3C2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162" y="1730690"/>
            <a:ext cx="6121882" cy="47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79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327C9-4B5B-4DEB-98DD-20503E7861F3}"/>
              </a:ext>
            </a:extLst>
          </p:cNvPr>
          <p:cNvSpPr txBox="1"/>
          <p:nvPr/>
        </p:nvSpPr>
        <p:spPr>
          <a:xfrm>
            <a:off x="651857" y="168148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popup/template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CA7C1-E276-49DC-88BB-87463428B432}"/>
              </a:ext>
            </a:extLst>
          </p:cNvPr>
          <p:cNvSpPr txBox="1"/>
          <p:nvPr/>
        </p:nvSpPr>
        <p:spPr>
          <a:xfrm>
            <a:off x="651857" y="2353816"/>
            <a:ext cx="37689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popup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event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khiền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event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showpopupscreen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popup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popup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92108-4EFF-4949-A1E5-1CE4BB26D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077" y="1523718"/>
            <a:ext cx="6486525" cy="524620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F06DE6-246F-49AA-975B-65AB46DAA739}"/>
              </a:ext>
            </a:extLst>
          </p:cNvPr>
          <p:cNvSpPr/>
          <p:nvPr/>
        </p:nvSpPr>
        <p:spPr>
          <a:xfrm>
            <a:off x="6608618" y="4765964"/>
            <a:ext cx="748146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3F2129-2F80-4228-932E-7DB8A30AF643}"/>
              </a:ext>
            </a:extLst>
          </p:cNvPr>
          <p:cNvSpPr/>
          <p:nvPr/>
        </p:nvSpPr>
        <p:spPr>
          <a:xfrm>
            <a:off x="4946072" y="6068291"/>
            <a:ext cx="748146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95A5EF-CA77-4417-93E5-C745CF8A42BD}"/>
              </a:ext>
            </a:extLst>
          </p:cNvPr>
          <p:cNvSpPr/>
          <p:nvPr/>
        </p:nvSpPr>
        <p:spPr>
          <a:xfrm>
            <a:off x="6608618" y="5463144"/>
            <a:ext cx="3192606" cy="11949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45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327C9-4B5B-4DEB-98DD-20503E7861F3}"/>
              </a:ext>
            </a:extLst>
          </p:cNvPr>
          <p:cNvSpPr txBox="1"/>
          <p:nvPr/>
        </p:nvSpPr>
        <p:spPr>
          <a:xfrm>
            <a:off x="651857" y="168148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popup/template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56B502-634D-4B84-B5CB-D15BA385E0F5}"/>
              </a:ext>
            </a:extLst>
          </p:cNvPr>
          <p:cNvSpPr txBox="1"/>
          <p:nvPr/>
        </p:nvSpPr>
        <p:spPr>
          <a:xfrm>
            <a:off x="424124" y="2312252"/>
            <a:ext cx="34967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thẩm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mĩ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1A857-9DF0-428D-BF6B-A73C2B8D2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596" y="1483818"/>
            <a:ext cx="5528040" cy="27547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3B6B7E-73E5-4A45-BAA9-689D7EDD3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946" y="4224956"/>
            <a:ext cx="5528040" cy="26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66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327C9-4B5B-4DEB-98DD-20503E7861F3}"/>
              </a:ext>
            </a:extLst>
          </p:cNvPr>
          <p:cNvSpPr txBox="1"/>
          <p:nvPr/>
        </p:nvSpPr>
        <p:spPr>
          <a:xfrm>
            <a:off x="651857" y="168148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51958-F580-4944-922B-52BA1CFBA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86" y="2353152"/>
            <a:ext cx="10536120" cy="405821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D7A2F6-22AC-4A24-A115-8FBFAB4C06BA}"/>
              </a:ext>
            </a:extLst>
          </p:cNvPr>
          <p:cNvSpPr/>
          <p:nvPr/>
        </p:nvSpPr>
        <p:spPr>
          <a:xfrm>
            <a:off x="1302327" y="6192982"/>
            <a:ext cx="1385455" cy="2183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C8AE6B-DE80-4692-BAAB-FC003E199856}"/>
              </a:ext>
            </a:extLst>
          </p:cNvPr>
          <p:cNvSpPr/>
          <p:nvPr/>
        </p:nvSpPr>
        <p:spPr>
          <a:xfrm>
            <a:off x="9434945" y="2660073"/>
            <a:ext cx="831273" cy="2493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3F296F-7E19-4B7E-A1CF-3292A8711692}"/>
              </a:ext>
            </a:extLst>
          </p:cNvPr>
          <p:cNvSpPr/>
          <p:nvPr/>
        </p:nvSpPr>
        <p:spPr>
          <a:xfrm>
            <a:off x="4517823" y="3699939"/>
            <a:ext cx="2492577" cy="3455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8C061A-1344-46C9-92AC-273F33B5A5D1}"/>
              </a:ext>
            </a:extLst>
          </p:cNvPr>
          <p:cNvSpPr/>
          <p:nvPr/>
        </p:nvSpPr>
        <p:spPr>
          <a:xfrm>
            <a:off x="4227571" y="4582387"/>
            <a:ext cx="7174720" cy="8099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70A0A1B-D83B-4BAC-89CD-675CEB6AAFF8}"/>
              </a:ext>
            </a:extLst>
          </p:cNvPr>
          <p:cNvSpPr/>
          <p:nvPr/>
        </p:nvSpPr>
        <p:spPr>
          <a:xfrm>
            <a:off x="10266218" y="2660073"/>
            <a:ext cx="1136073" cy="2493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092187-2DBC-4365-83B2-62D4A90F1B23}"/>
              </a:ext>
            </a:extLst>
          </p:cNvPr>
          <p:cNvSpPr/>
          <p:nvPr/>
        </p:nvSpPr>
        <p:spPr>
          <a:xfrm>
            <a:off x="2687782" y="5752145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1EDB15-5312-4A38-BE3F-5853AACA13BC}"/>
              </a:ext>
            </a:extLst>
          </p:cNvPr>
          <p:cNvSpPr/>
          <p:nvPr/>
        </p:nvSpPr>
        <p:spPr>
          <a:xfrm>
            <a:off x="9096391" y="2553931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2D0BF-E003-410E-8CCD-330FEA24302D}"/>
              </a:ext>
            </a:extLst>
          </p:cNvPr>
          <p:cNvSpPr/>
          <p:nvPr/>
        </p:nvSpPr>
        <p:spPr>
          <a:xfrm>
            <a:off x="7024254" y="3594525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6F8456-4FA6-4030-8B47-ACA78685FE3E}"/>
              </a:ext>
            </a:extLst>
          </p:cNvPr>
          <p:cNvSpPr/>
          <p:nvPr/>
        </p:nvSpPr>
        <p:spPr>
          <a:xfrm>
            <a:off x="5594834" y="5371484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1F22F7-F0C6-4A95-B93C-72788936F0D3}"/>
              </a:ext>
            </a:extLst>
          </p:cNvPr>
          <p:cNvSpPr/>
          <p:nvPr/>
        </p:nvSpPr>
        <p:spPr>
          <a:xfrm>
            <a:off x="11492394" y="2553503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91540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327C9-4B5B-4DEB-98DD-20503E7861F3}"/>
              </a:ext>
            </a:extLst>
          </p:cNvPr>
          <p:cNvSpPr txBox="1"/>
          <p:nvPr/>
        </p:nvSpPr>
        <p:spPr>
          <a:xfrm>
            <a:off x="651857" y="168148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62F6BD-E2F4-4ACB-8671-B2AD66F30551}"/>
              </a:ext>
            </a:extLst>
          </p:cNvPr>
          <p:cNvSpPr txBox="1"/>
          <p:nvPr/>
        </p:nvSpPr>
        <p:spPr>
          <a:xfrm>
            <a:off x="651857" y="2353816"/>
            <a:ext cx="57766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Tại mục “User administration”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họn tab “User”.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Đặt tên “Name” và mật khẩu “Password” tương ứng.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Ứng với từng tên thì chọn “Groups” tương ứng.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họn tab “User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84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327C9-4B5B-4DEB-98DD-20503E7861F3}"/>
              </a:ext>
            </a:extLst>
          </p:cNvPr>
          <p:cNvSpPr txBox="1"/>
          <p:nvPr/>
        </p:nvSpPr>
        <p:spPr>
          <a:xfrm>
            <a:off x="651857" y="168148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906D5-560D-43E0-9CE9-55079A58E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343" y="1820108"/>
            <a:ext cx="7344800" cy="2276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4166CC-9DA0-4BEF-BC4B-E63A4ECF0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074" y="4173660"/>
            <a:ext cx="7356070" cy="230537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9974E5-EDF5-4E68-85E3-424C3CEC8291}"/>
              </a:ext>
            </a:extLst>
          </p:cNvPr>
          <p:cNvSpPr/>
          <p:nvPr/>
        </p:nvSpPr>
        <p:spPr>
          <a:xfrm>
            <a:off x="4585855" y="2369127"/>
            <a:ext cx="1510145" cy="2276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CCF7D9-2195-4075-9904-D545D9A9A9EF}"/>
              </a:ext>
            </a:extLst>
          </p:cNvPr>
          <p:cNvSpPr/>
          <p:nvPr/>
        </p:nvSpPr>
        <p:spPr>
          <a:xfrm>
            <a:off x="4420841" y="6234351"/>
            <a:ext cx="3476250" cy="2276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0C90C1-B517-449D-883A-D0883A17A54F}"/>
              </a:ext>
            </a:extLst>
          </p:cNvPr>
          <p:cNvSpPr/>
          <p:nvPr/>
        </p:nvSpPr>
        <p:spPr>
          <a:xfrm>
            <a:off x="4420841" y="4933486"/>
            <a:ext cx="1675159" cy="2379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CECD55-C9EF-431A-AAA4-C4F0234A27A4}"/>
              </a:ext>
            </a:extLst>
          </p:cNvPr>
          <p:cNvSpPr/>
          <p:nvPr/>
        </p:nvSpPr>
        <p:spPr>
          <a:xfrm>
            <a:off x="4585855" y="3685023"/>
            <a:ext cx="3476250" cy="2276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63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327C9-4B5B-4DEB-98DD-20503E7861F3}"/>
              </a:ext>
            </a:extLst>
          </p:cNvPr>
          <p:cNvSpPr txBox="1"/>
          <p:nvPr/>
        </p:nvSpPr>
        <p:spPr>
          <a:xfrm>
            <a:off x="651857" y="168148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138C7-A36B-48B6-8D96-6616FF566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328" y="1515974"/>
            <a:ext cx="5824345" cy="25651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80464E-AC8D-42C9-9751-66FEE42F8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328" y="4106657"/>
            <a:ext cx="5824345" cy="258525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BAB9E9E-B164-4507-B9D4-DAE551310041}"/>
              </a:ext>
            </a:extLst>
          </p:cNvPr>
          <p:cNvSpPr/>
          <p:nvPr/>
        </p:nvSpPr>
        <p:spPr>
          <a:xfrm>
            <a:off x="4420841" y="2369127"/>
            <a:ext cx="1398068" cy="2276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97F696-E530-4802-A0C6-B263D01ED208}"/>
              </a:ext>
            </a:extLst>
          </p:cNvPr>
          <p:cNvSpPr/>
          <p:nvPr/>
        </p:nvSpPr>
        <p:spPr>
          <a:xfrm>
            <a:off x="4317181" y="3287457"/>
            <a:ext cx="4286491" cy="7936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15900E2-B4F0-4473-B588-914FD893CD25}"/>
              </a:ext>
            </a:extLst>
          </p:cNvPr>
          <p:cNvSpPr/>
          <p:nvPr/>
        </p:nvSpPr>
        <p:spPr>
          <a:xfrm>
            <a:off x="4420841" y="5111564"/>
            <a:ext cx="1398068" cy="2276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C1F59D-019A-4193-BE3F-BB05708E482D}"/>
              </a:ext>
            </a:extLst>
          </p:cNvPr>
          <p:cNvSpPr/>
          <p:nvPr/>
        </p:nvSpPr>
        <p:spPr>
          <a:xfrm>
            <a:off x="4278157" y="5898271"/>
            <a:ext cx="4286491" cy="7936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38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327C9-4B5B-4DEB-98DD-20503E7861F3}"/>
              </a:ext>
            </a:extLst>
          </p:cNvPr>
          <p:cNvSpPr txBox="1"/>
          <p:nvPr/>
        </p:nvSpPr>
        <p:spPr>
          <a:xfrm>
            <a:off x="651857" y="168148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8E8EE-8EC0-442B-B870-4F0D40E46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304" y="2156964"/>
            <a:ext cx="7528062" cy="45011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4632FC-F3B3-4149-919D-FE2EC8A1C432}"/>
              </a:ext>
            </a:extLst>
          </p:cNvPr>
          <p:cNvSpPr/>
          <p:nvPr/>
        </p:nvSpPr>
        <p:spPr>
          <a:xfrm>
            <a:off x="3472124" y="6331527"/>
            <a:ext cx="545694" cy="3265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FDCA50-4739-420D-ABEA-844C445960D9}"/>
              </a:ext>
            </a:extLst>
          </p:cNvPr>
          <p:cNvSpPr/>
          <p:nvPr/>
        </p:nvSpPr>
        <p:spPr>
          <a:xfrm>
            <a:off x="4857578" y="5514110"/>
            <a:ext cx="1335403" cy="4777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12A8DED-7AD9-4F2A-A9C0-DC3688A36103}"/>
              </a:ext>
            </a:extLst>
          </p:cNvPr>
          <p:cNvSpPr/>
          <p:nvPr/>
        </p:nvSpPr>
        <p:spPr>
          <a:xfrm>
            <a:off x="5952088" y="2965090"/>
            <a:ext cx="3967767" cy="11497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E2A19D-E1BE-4FC8-B6D3-47A07A9A03C3}"/>
              </a:ext>
            </a:extLst>
          </p:cNvPr>
          <p:cNvSpPr/>
          <p:nvPr/>
        </p:nvSpPr>
        <p:spPr>
          <a:xfrm>
            <a:off x="3050376" y="5530210"/>
            <a:ext cx="32892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95104D-3AA9-419F-A082-D1FFB3A11246}"/>
              </a:ext>
            </a:extLst>
          </p:cNvPr>
          <p:cNvSpPr/>
          <p:nvPr/>
        </p:nvSpPr>
        <p:spPr>
          <a:xfrm>
            <a:off x="4405780" y="5530210"/>
            <a:ext cx="32892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C67445-DC2F-45BC-B141-2B7C776EA4A2}"/>
              </a:ext>
            </a:extLst>
          </p:cNvPr>
          <p:cNvSpPr/>
          <p:nvPr/>
        </p:nvSpPr>
        <p:spPr>
          <a:xfrm>
            <a:off x="10009815" y="3309112"/>
            <a:ext cx="32892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02321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6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560170" y="1594339"/>
            <a:ext cx="56328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Scada </a:t>
            </a:r>
          </a:p>
          <a:p>
            <a:pPr marL="342900" indent="-342900">
              <a:buFontTx/>
              <a:buChar char="-"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87BF86-4792-4C2E-95BC-7700752C6948}"/>
              </a:ext>
            </a:extLst>
          </p:cNvPr>
          <p:cNvSpPr txBox="1"/>
          <p:nvPr/>
        </p:nvSpPr>
        <p:spPr>
          <a:xfrm>
            <a:off x="789708" y="2487482"/>
            <a:ext cx="111529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Tại thư mục “HMI Tag”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“Default tag table”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Đặt tên Tag tại “Name” và kết nối với tag PLC tại “PLC tag” tương ứng.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C5CC6-B997-4D88-8231-52DE88DE0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50" y="3926395"/>
            <a:ext cx="11360867" cy="191327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C5DBC7-F264-4B30-88EE-F6D5222A6FBF}"/>
              </a:ext>
            </a:extLst>
          </p:cNvPr>
          <p:cNvSpPr/>
          <p:nvPr/>
        </p:nvSpPr>
        <p:spPr>
          <a:xfrm>
            <a:off x="4793673" y="5223164"/>
            <a:ext cx="997527" cy="6165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D5F1CE-3C07-42C1-9106-1FC83D6AB356}"/>
              </a:ext>
            </a:extLst>
          </p:cNvPr>
          <p:cNvSpPr/>
          <p:nvPr/>
        </p:nvSpPr>
        <p:spPr>
          <a:xfrm>
            <a:off x="7234614" y="5223164"/>
            <a:ext cx="2311170" cy="6165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2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560170" y="1594339"/>
            <a:ext cx="56328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60CA96-AADA-4D94-9112-80A6D9F8B899}"/>
              </a:ext>
            </a:extLst>
          </p:cNvPr>
          <p:cNvSpPr txBox="1"/>
          <p:nvPr/>
        </p:nvSpPr>
        <p:spPr>
          <a:xfrm>
            <a:off x="845127" y="2716911"/>
            <a:ext cx="32142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Chọn ảnh cần thiết kế.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Tại tag “Animations”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Chọn new animation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Tại “Apperence” chọn Tag cần liên kết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, ứng với giá trị là màu sắc tương ứng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9990F-153D-4940-9539-64696BF19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659" y="2049386"/>
            <a:ext cx="5810921" cy="390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9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324643" y="1277022"/>
            <a:ext cx="56328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60CA96-AADA-4D94-9112-80A6D9F8B899}"/>
              </a:ext>
            </a:extLst>
          </p:cNvPr>
          <p:cNvSpPr txBox="1"/>
          <p:nvPr/>
        </p:nvSpPr>
        <p:spPr>
          <a:xfrm>
            <a:off x="541931" y="2204443"/>
            <a:ext cx="39680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Hiệu ứng hình ảnh (nhìn thấy/biến mất)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ảnh cần thiết kế.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Tại tag “Animations”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Chọn new animation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Tại “Visibility” chọn Tag cần liên kết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, ứng với trạng thái thấy/không thấy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là giá trị tương ứng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6269D7-7BD5-40FD-8B2B-D85418E81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535" y="1907791"/>
            <a:ext cx="6269391" cy="424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3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324643" y="1277022"/>
            <a:ext cx="56328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60CA96-AADA-4D94-9112-80A6D9F8B899}"/>
              </a:ext>
            </a:extLst>
          </p:cNvPr>
          <p:cNvSpPr txBox="1"/>
          <p:nvPr/>
        </p:nvSpPr>
        <p:spPr>
          <a:xfrm>
            <a:off x="541931" y="2204443"/>
            <a:ext cx="39680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Hiệu ứng hình ảnh (nhìn thấy/biến mất)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ảnh cần thiết kế.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Tại tag “Animations”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Chọn new animation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Tại “Visibility” chọn Tag cần liên kết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, ứng với trạng thái thấy/không thấy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là giá trị tương ứng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01228-2C76-4035-918F-6F0E80292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259" y="2426202"/>
            <a:ext cx="7617098" cy="304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4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9F8125B4-5E1C-4278-AC17-0ECEDFB7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124" y="0"/>
            <a:ext cx="8719876" cy="147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EDC5B-508B-4B78-A0DE-06F3C01686A6}"/>
              </a:ext>
            </a:extLst>
          </p:cNvPr>
          <p:cNvSpPr txBox="1"/>
          <p:nvPr/>
        </p:nvSpPr>
        <p:spPr>
          <a:xfrm>
            <a:off x="4420841" y="199882"/>
            <a:ext cx="64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PLC S71200 CƠ BẢN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7CE0E-EFBF-4202-B3B5-5E0F248CD0A3}"/>
              </a:ext>
            </a:extLst>
          </p:cNvPr>
          <p:cNvSpPr txBox="1"/>
          <p:nvPr/>
        </p:nvSpPr>
        <p:spPr>
          <a:xfrm>
            <a:off x="3705224" y="9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THIẾT KẾ HỆ SCADA/HMI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A432-0EAD-4069-903A-ADDF5BDB92CC}"/>
              </a:ext>
            </a:extLst>
          </p:cNvPr>
          <p:cNvSpPr txBox="1"/>
          <p:nvPr/>
        </p:nvSpPr>
        <p:spPr>
          <a:xfrm>
            <a:off x="324643" y="1277022"/>
            <a:ext cx="56328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95BE-B7D9-4239-89B3-CFFA1C64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3379305" cy="12278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60CA96-AADA-4D94-9112-80A6D9F8B899}"/>
              </a:ext>
            </a:extLst>
          </p:cNvPr>
          <p:cNvSpPr txBox="1"/>
          <p:nvPr/>
        </p:nvSpPr>
        <p:spPr>
          <a:xfrm>
            <a:off x="541931" y="2204443"/>
            <a:ext cx="39680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Hiệu ứng hình ảnh (di chuyển) • Chọn ảnh cần thiết kế.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Both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Tại tag “Animations”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Chọn new “Movements”  (3) Tại “… move” chọn Tag cần liên kết và chọn dãi giá trị tương ứng với quãng đường di chuyển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7BA5C-490B-40FE-BDF3-C868C91EA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292" y="2225224"/>
            <a:ext cx="7169111" cy="335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2110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475</TotalTime>
  <Words>2800</Words>
  <Application>Microsoft Office PowerPoint</Application>
  <PresentationFormat>Widescreen</PresentationFormat>
  <Paragraphs>351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Franklin Gothic Demi Cond</vt:lpstr>
      <vt:lpstr>Franklin Gothic Medium</vt:lpstr>
      <vt:lpstr>Times New Roman</vt:lpstr>
      <vt:lpstr>Wingdings</vt:lpstr>
      <vt:lpstr>JuxtaposeVTI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Duy Binh</dc:creator>
  <cp:lastModifiedBy>GMT</cp:lastModifiedBy>
  <cp:revision>6</cp:revision>
  <dcterms:created xsi:type="dcterms:W3CDTF">2022-01-26T10:07:13Z</dcterms:created>
  <dcterms:modified xsi:type="dcterms:W3CDTF">2022-04-19T04:41:32Z</dcterms:modified>
</cp:coreProperties>
</file>