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MT" initials="G" lastIdx="4" clrIdx="0">
    <p:extLst>
      <p:ext uri="{19B8F6BF-5375-455C-9EA6-DF929625EA0E}">
        <p15:presenceInfo xmlns:p15="http://schemas.microsoft.com/office/powerpoint/2012/main" userId="GM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7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93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F1E2-7295-48A5-A94C-10316624623D}"/>
              </a:ext>
            </a:extLst>
          </p:cNvPr>
          <p:cNvSpPr txBox="1"/>
          <p:nvPr/>
        </p:nvSpPr>
        <p:spPr>
          <a:xfrm>
            <a:off x="1434377" y="3040437"/>
            <a:ext cx="101830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852486" y="2465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NỘI DUNG TÌM HIỂU : .</a:t>
            </a: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7A6-5877-4193-8082-B6DCCA11BA69}"/>
              </a:ext>
            </a:extLst>
          </p:cNvPr>
          <p:cNvSpPr txBox="1"/>
          <p:nvPr/>
        </p:nvSpPr>
        <p:spPr>
          <a:xfrm>
            <a:off x="292303" y="2148405"/>
            <a:ext cx="263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TẬP VẬN DỤNG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4CBA43-28A5-4F82-A2A2-C0B2301B8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124" y="1829531"/>
            <a:ext cx="7363721" cy="45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A7CEA7-0AA0-422C-A500-D802E21E3CA9}"/>
              </a:ext>
            </a:extLst>
          </p:cNvPr>
          <p:cNvSpPr txBox="1"/>
          <p:nvPr/>
        </p:nvSpPr>
        <p:spPr>
          <a:xfrm>
            <a:off x="569241" y="1496526"/>
            <a:ext cx="1105351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Start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Stop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 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5S 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S2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S4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10s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. 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analog output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). Van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van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4965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79BDA-2C50-4B9D-8A20-CAA38CE2E3E9}"/>
              </a:ext>
            </a:extLst>
          </p:cNvPr>
          <p:cNvSpPr txBox="1"/>
          <p:nvPr/>
        </p:nvSpPr>
        <p:spPr>
          <a:xfrm>
            <a:off x="861544" y="1848162"/>
            <a:ext cx="1105351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B1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B2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Tag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(M, DB,… )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DB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(ARAY, STRUC , UDT ,...)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FC ,FB,DB,…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B3 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B4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6793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16B1EF-28CD-4B70-9218-926B0391D2F0}"/>
              </a:ext>
            </a:extLst>
          </p:cNvPr>
          <p:cNvSpPr txBox="1"/>
          <p:nvPr/>
        </p:nvSpPr>
        <p:spPr>
          <a:xfrm>
            <a:off x="861544" y="1848162"/>
            <a:ext cx="98618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Download , upload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plc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In,Out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PLC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+3 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S71200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Tag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Tag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DB , PLC Tag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UDT ,…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1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16B1EF-28CD-4B70-9218-926B0391D2F0}"/>
              </a:ext>
            </a:extLst>
          </p:cNvPr>
          <p:cNvSpPr txBox="1"/>
          <p:nvPr/>
        </p:nvSpPr>
        <p:spPr>
          <a:xfrm>
            <a:off x="861544" y="1848162"/>
            <a:ext cx="986187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4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s71200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Van 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plc Sim 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ý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15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16B1EF-28CD-4B70-9218-926B0391D2F0}"/>
              </a:ext>
            </a:extLst>
          </p:cNvPr>
          <p:cNvSpPr txBox="1"/>
          <p:nvPr/>
        </p:nvSpPr>
        <p:spPr>
          <a:xfrm>
            <a:off x="861544" y="1848162"/>
            <a:ext cx="986187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6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Analog input . Analog Output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Analog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analog input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analog Output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8 :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s71200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s71200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s71200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6518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5BB5F3C-39A6-4597-A722-906E7E35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1213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4D1E60-6E02-4155-9684-A44C93C6DB0C}"/>
              </a:ext>
            </a:extLst>
          </p:cNvPr>
          <p:cNvSpPr txBox="1"/>
          <p:nvPr/>
        </p:nvSpPr>
        <p:spPr>
          <a:xfrm>
            <a:off x="6388303" y="48545"/>
            <a:ext cx="288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CHỦ ĐỀ : SIEMEN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B9C4-A338-4F56-8709-683A1E213478}"/>
              </a:ext>
            </a:extLst>
          </p:cNvPr>
          <p:cNvSpPr txBox="1"/>
          <p:nvPr/>
        </p:nvSpPr>
        <p:spPr>
          <a:xfrm>
            <a:off x="4407403" y="586623"/>
            <a:ext cx="48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TÊN BÀI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KHÓA HỌC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3B0BF-D17B-4688-A4A9-4ACAF212A59C}"/>
              </a:ext>
            </a:extLst>
          </p:cNvPr>
          <p:cNvSpPr txBox="1"/>
          <p:nvPr/>
        </p:nvSpPr>
        <p:spPr>
          <a:xfrm>
            <a:off x="8952446" y="784301"/>
            <a:ext cx="352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PLC 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E06C6-EF28-47E0-A197-29A6FCF1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472125" cy="1261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16B1EF-28CD-4B70-9218-926B0391D2F0}"/>
              </a:ext>
            </a:extLst>
          </p:cNvPr>
          <p:cNvSpPr txBox="1"/>
          <p:nvPr/>
        </p:nvSpPr>
        <p:spPr>
          <a:xfrm>
            <a:off x="861544" y="1848162"/>
            <a:ext cx="986187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Scada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11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Scada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Scada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13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Encoder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s71200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14 +15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step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s71200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828089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1293</TotalTime>
  <Words>1041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Duy Binh</dc:creator>
  <cp:lastModifiedBy>NGUYEN</cp:lastModifiedBy>
  <cp:revision>21</cp:revision>
  <dcterms:created xsi:type="dcterms:W3CDTF">2022-01-26T10:07:13Z</dcterms:created>
  <dcterms:modified xsi:type="dcterms:W3CDTF">2022-06-30T14:38:23Z</dcterms:modified>
</cp:coreProperties>
</file>