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ktakgroup.pythonanywhe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КакТак</a:t>
            </a:r>
            <a:r>
              <a:rPr lang="ru-RU" dirty="0" smtClean="0"/>
              <a:t>!?</a:t>
            </a:r>
            <a:br>
              <a:rPr lang="ru-RU" dirty="0" smtClean="0"/>
            </a:br>
            <a:r>
              <a:rPr lang="en-US" sz="6000" dirty="0" smtClean="0"/>
              <a:t>Web</a:t>
            </a:r>
            <a:r>
              <a:rPr lang="ru-RU" sz="6000" dirty="0" smtClean="0"/>
              <a:t>-сайт на </a:t>
            </a:r>
            <a:r>
              <a:rPr lang="en-US" sz="6000" dirty="0" smtClean="0"/>
              <a:t>python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проект ученика </a:t>
            </a:r>
            <a:r>
              <a:rPr lang="ru-RU" dirty="0" err="1" smtClean="0"/>
              <a:t>я.лицея</a:t>
            </a:r>
            <a:r>
              <a:rPr lang="ru-RU" dirty="0" smtClean="0"/>
              <a:t> </a:t>
            </a:r>
            <a:r>
              <a:rPr lang="ru-RU" dirty="0" err="1" smtClean="0"/>
              <a:t>Исмаилова</a:t>
            </a:r>
            <a:r>
              <a:rPr lang="ru-RU" dirty="0" smtClean="0"/>
              <a:t> </a:t>
            </a:r>
            <a:r>
              <a:rPr lang="ru-RU" dirty="0" err="1" smtClean="0"/>
              <a:t>назара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Сайт «</a:t>
            </a:r>
            <a:r>
              <a:rPr lang="ru-RU" dirty="0" err="1" smtClean="0"/>
              <a:t>КакТак</a:t>
            </a:r>
            <a:r>
              <a:rPr lang="ru-RU" dirty="0" smtClean="0"/>
              <a:t>!?»</a:t>
            </a:r>
            <a:br>
              <a:rPr lang="ru-RU" dirty="0" smtClean="0"/>
            </a:br>
            <a:r>
              <a:rPr lang="ru-RU" dirty="0" smtClean="0"/>
              <a:t>И его 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начала вы можете заценить мой сайт по ссылке </a:t>
            </a:r>
            <a:r>
              <a:rPr lang="en-US" dirty="0">
                <a:hlinkClick r:id="rId2"/>
              </a:rPr>
              <a:t>http://kaktakgroup.pythonanywhere.com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Сайт является открытым сборником фактов</a:t>
            </a:r>
          </a:p>
          <a:p>
            <a:r>
              <a:rPr lang="ru-RU" dirty="0" smtClean="0"/>
              <a:t>Любой может добавлять свои факты и голосовать за чужие</a:t>
            </a:r>
          </a:p>
          <a:p>
            <a:r>
              <a:rPr lang="ru-RU" dirty="0" smtClean="0"/>
              <a:t>Цель этого сайта в получении знаний развлекаясь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02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Возможности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добавлять свои факты</a:t>
            </a:r>
          </a:p>
          <a:p>
            <a:r>
              <a:rPr lang="ru-RU" dirty="0" smtClean="0"/>
              <a:t>Возможность также анонимно выкладывать факты</a:t>
            </a:r>
          </a:p>
          <a:p>
            <a:r>
              <a:rPr lang="ru-RU" dirty="0" smtClean="0"/>
              <a:t>Голосовать за чужие</a:t>
            </a:r>
          </a:p>
          <a:p>
            <a:r>
              <a:rPr lang="ru-RU" dirty="0" smtClean="0"/>
              <a:t>Возможность также Отслеживать уже проверенные факты</a:t>
            </a:r>
          </a:p>
          <a:p>
            <a:r>
              <a:rPr lang="ru-RU" dirty="0" smtClean="0"/>
              <a:t>Возможность оценить свои знания через не щадящую систему рейтинга</a:t>
            </a:r>
          </a:p>
          <a:p>
            <a:r>
              <a:rPr lang="ru-RU" dirty="0" smtClean="0"/>
              <a:t>Возможность в последствии редактировать свой профиль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6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9883" y="2205318"/>
            <a:ext cx="8947522" cy="1963911"/>
          </a:xfrm>
        </p:spPr>
        <p:txBody>
          <a:bodyPr/>
          <a:lstStyle/>
          <a:p>
            <a:r>
              <a:rPr lang="ru-RU" dirty="0" smtClean="0"/>
              <a:t>Сейчас я покажу несколько скриншотов сайта с объяснениями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8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586408"/>
          </a:xfrm>
        </p:spPr>
      </p:pic>
      <p:sp>
        <p:nvSpPr>
          <p:cNvPr id="12" name="TextBox 11"/>
          <p:cNvSpPr txBox="1"/>
          <p:nvPr/>
        </p:nvSpPr>
        <p:spPr>
          <a:xfrm>
            <a:off x="0" y="5657671"/>
            <a:ext cx="969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Профиля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Рейтинг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Классические ссылки на страницы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Админ-панель (доступна только админу)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5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594" cy="5575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886" y="5575587"/>
            <a:ext cx="942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Опустившись чуть ниже в любой вкладке вы можете увидеть ленту фактов.</a:t>
            </a:r>
          </a:p>
          <a:p>
            <a:r>
              <a:rPr lang="ru-RU" dirty="0" smtClean="0"/>
              <a:t>Вы можете увидеть дату приготовления и автора, а также можете проголосовать за сайт</a:t>
            </a:r>
          </a:p>
        </p:txBody>
      </p:sp>
    </p:spTree>
    <p:extLst>
      <p:ext uri="{BB962C8B-B14F-4D97-AF65-F5344CB8AC3E}">
        <p14:creationId xmlns:p14="http://schemas.microsoft.com/office/powerpoint/2010/main" val="37042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Немного про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проекта был написан чисто на </a:t>
            </a:r>
            <a:r>
              <a:rPr lang="en-US" dirty="0" smtClean="0"/>
              <a:t>python</a:t>
            </a:r>
            <a:r>
              <a:rPr lang="ru-RU" dirty="0" smtClean="0"/>
              <a:t> (с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Для разметки страниц был использован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err="1" smtClean="0"/>
              <a:t>css</a:t>
            </a:r>
            <a:endParaRPr lang="ru-RU" dirty="0" smtClean="0"/>
          </a:p>
          <a:p>
            <a:r>
              <a:rPr lang="ru-RU" dirty="0" smtClean="0"/>
              <a:t>Из библиотек </a:t>
            </a:r>
            <a:r>
              <a:rPr lang="en-US" dirty="0" smtClean="0"/>
              <a:t>python </a:t>
            </a:r>
            <a:r>
              <a:rPr lang="ru-RU" dirty="0" smtClean="0"/>
              <a:t>были использованы такие как </a:t>
            </a:r>
            <a:r>
              <a:rPr lang="en-US" dirty="0" smtClean="0"/>
              <a:t>flask(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err="1"/>
              <a:t>f</a:t>
            </a:r>
            <a:r>
              <a:rPr lang="en-US" dirty="0" err="1" smtClean="0"/>
              <a:t>lask_admin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r>
              <a:rPr lang="en-US" dirty="0" smtClean="0"/>
              <a:t>),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smtplib</a:t>
            </a:r>
            <a:r>
              <a:rPr lang="en-US" dirty="0" smtClean="0"/>
              <a:t>, </a:t>
            </a:r>
            <a:r>
              <a:rPr lang="ru-RU" dirty="0" smtClean="0"/>
              <a:t>и по мелочам(</a:t>
            </a:r>
            <a:r>
              <a:rPr lang="en-US" dirty="0" err="1" smtClean="0"/>
              <a:t>hashlib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 и </a:t>
            </a:r>
            <a:r>
              <a:rPr lang="ru-RU" dirty="0" err="1" smtClean="0"/>
              <a:t>др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181" y="0"/>
            <a:ext cx="2714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66575"/>
            <a:ext cx="12191999" cy="1400530"/>
          </a:xfrm>
        </p:spPr>
        <p:txBody>
          <a:bodyPr/>
          <a:lstStyle/>
          <a:p>
            <a:pPr algn="ctr"/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2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188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КакТак!? Web-сайт на python</vt:lpstr>
      <vt:lpstr>Сайт «КакТак!?» И его цель</vt:lpstr>
      <vt:lpstr>Возможности сайта</vt:lpstr>
      <vt:lpstr>Сейчас я покажу несколько скриншотов сайта с объяснениями</vt:lpstr>
      <vt:lpstr>Презентация PowerPoint</vt:lpstr>
      <vt:lpstr>Презентация PowerPoint</vt:lpstr>
      <vt:lpstr>Немного про код</vt:lpstr>
      <vt:lpstr>Архитектура проекта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КакТак!? Web-сайт на python</dc:title>
  <dc:creator>Назар Исмаилов</dc:creator>
  <cp:lastModifiedBy>Назар Исмаилов</cp:lastModifiedBy>
  <cp:revision>14</cp:revision>
  <dcterms:created xsi:type="dcterms:W3CDTF">2020-05-08T06:05:32Z</dcterms:created>
  <dcterms:modified xsi:type="dcterms:W3CDTF">2020-05-08T12:11:00Z</dcterms:modified>
</cp:coreProperties>
</file>