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CCA"/>
          </a:solidFill>
        </a:fill>
      </a:tcStyle>
    </a:wholeTbl>
    <a:band2H>
      <a:tcTxStyle b="def" i="def"/>
      <a:tcStyle>
        <a:tcBdr/>
        <a:fill>
          <a:solidFill>
            <a:srgbClr val="FCEE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3D4"/>
          </a:solidFill>
        </a:fill>
      </a:tcStyle>
    </a:wholeTbl>
    <a:band2H>
      <a:tcTxStyle b="def" i="def"/>
      <a:tcStyle>
        <a:tcBdr/>
        <a:fill>
          <a:solidFill>
            <a:srgbClr val="E8F2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7D1"/>
          </a:solidFill>
        </a:fill>
      </a:tcStyle>
    </a:wholeTbl>
    <a:band2H>
      <a:tcTxStyle b="def" i="def"/>
      <a:tcStyle>
        <a:tcBdr/>
        <a:fill>
          <a:solidFill>
            <a:srgbClr val="FEEC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Picture 6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4242851"/>
            <a:ext cx="8968085" cy="275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1715" y="4243844"/>
            <a:ext cx="3077109" cy="27694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8"/>
          <p:cNvSpPr/>
          <p:nvPr/>
        </p:nvSpPr>
        <p:spPr>
          <a:xfrm>
            <a:off x="-1" y="2590077"/>
            <a:ext cx="8968087" cy="166033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Rectangle 9"/>
          <p:cNvSpPr/>
          <p:nvPr/>
        </p:nvSpPr>
        <p:spPr>
          <a:xfrm>
            <a:off x="9111715" y="2590077"/>
            <a:ext cx="3077110" cy="16603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Текст заголовка"/>
          <p:cNvSpPr txBox="1"/>
          <p:nvPr>
            <p:ph type="title"/>
          </p:nvPr>
        </p:nvSpPr>
        <p:spPr>
          <a:xfrm>
            <a:off x="680321" y="2733708"/>
            <a:ext cx="8144135" cy="1373071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0" name="Уровень текста 1…"/>
          <p:cNvSpPr txBox="1"/>
          <p:nvPr>
            <p:ph type="body" sz="quarter" idx="1"/>
          </p:nvPr>
        </p:nvSpPr>
        <p:spPr>
          <a:xfrm>
            <a:off x="680321" y="4394039"/>
            <a:ext cx="8144135" cy="1117688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000"/>
            </a:lvl1pPr>
            <a:lvl2pPr marL="0" indent="457200" algn="r">
              <a:buSzTx/>
              <a:buFontTx/>
              <a:buNone/>
              <a:defRPr sz="2000"/>
            </a:lvl2pPr>
            <a:lvl3pPr marL="0" indent="914400" algn="r">
              <a:buSzTx/>
              <a:buFontTx/>
              <a:buNone/>
              <a:defRPr sz="2000"/>
            </a:lvl3pPr>
            <a:lvl4pPr marL="0" indent="1371600" algn="r">
              <a:buSzTx/>
              <a:buFontTx/>
              <a:buNone/>
              <a:defRPr sz="2000"/>
            </a:lvl4pPr>
            <a:lvl5pPr marL="0" indent="1828800" algn="r">
              <a:buSzTx/>
              <a:buFontTx/>
              <a:buNone/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" name="Номер слайда"/>
          <p:cNvSpPr txBox="1"/>
          <p:nvPr>
            <p:ph type="sldNum" sz="quarter" idx="2"/>
          </p:nvPr>
        </p:nvSpPr>
        <p:spPr>
          <a:xfrm>
            <a:off x="9255345" y="3116137"/>
            <a:ext cx="583666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5928628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ectangle 9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Rectangle 10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Текст заголовка"/>
          <p:cNvSpPr txBox="1"/>
          <p:nvPr>
            <p:ph type="title"/>
          </p:nvPr>
        </p:nvSpPr>
        <p:spPr>
          <a:xfrm>
            <a:off x="680321" y="4711615"/>
            <a:ext cx="9613860" cy="45305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1" name="Picture Placeholder 2"/>
          <p:cNvSpPr/>
          <p:nvPr>
            <p:ph type="pic" idx="21"/>
          </p:nvPr>
        </p:nvSpPr>
        <p:spPr>
          <a:xfrm>
            <a:off x="680321" y="609596"/>
            <a:ext cx="9613860" cy="3589577"/>
          </a:xfrm>
          <a:prstGeom prst="rect">
            <a:avLst/>
          </a:prstGeom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2" name="Уровень текста 1…"/>
          <p:cNvSpPr txBox="1"/>
          <p:nvPr>
            <p:ph type="body" sz="quarter" idx="1"/>
          </p:nvPr>
        </p:nvSpPr>
        <p:spPr>
          <a:xfrm>
            <a:off x="680318" y="5169582"/>
            <a:ext cx="9613864" cy="6229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3" name="Номер слайда"/>
          <p:cNvSpPr txBox="1"/>
          <p:nvPr>
            <p:ph type="sldNum" sz="quarter" idx="2"/>
          </p:nvPr>
        </p:nvSpPr>
        <p:spPr>
          <a:xfrm>
            <a:off x="10729455" y="4944283"/>
            <a:ext cx="583665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5928628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tangle 9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Rectangle 10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Текст заголовка"/>
          <p:cNvSpPr txBox="1"/>
          <p:nvPr>
            <p:ph type="title"/>
          </p:nvPr>
        </p:nvSpPr>
        <p:spPr>
          <a:xfrm>
            <a:off x="680321" y="609596"/>
            <a:ext cx="9613860" cy="35927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6" name="Уровень текста 1…"/>
          <p:cNvSpPr txBox="1"/>
          <p:nvPr>
            <p:ph type="body" sz="quarter" idx="1"/>
          </p:nvPr>
        </p:nvSpPr>
        <p:spPr>
          <a:xfrm>
            <a:off x="680321" y="4711615"/>
            <a:ext cx="9613860" cy="109079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xfrm>
            <a:off x="10729455" y="4944589"/>
            <a:ext cx="583665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5928628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tangle 13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Rectangle 14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Текст заголовка"/>
          <p:cNvSpPr txBox="1"/>
          <p:nvPr>
            <p:ph type="title"/>
          </p:nvPr>
        </p:nvSpPr>
        <p:spPr>
          <a:xfrm>
            <a:off x="1127855" y="609598"/>
            <a:ext cx="8718879" cy="30360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70" name="Уровень текста 1…"/>
          <p:cNvSpPr txBox="1"/>
          <p:nvPr>
            <p:ph type="body" sz="quarter" idx="1"/>
          </p:nvPr>
        </p:nvSpPr>
        <p:spPr>
          <a:xfrm>
            <a:off x="1402287" y="3653378"/>
            <a:ext cx="815658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1" name="Text Placeholder 3"/>
          <p:cNvSpPr/>
          <p:nvPr>
            <p:ph type="body" sz="quarter" idx="21"/>
          </p:nvPr>
        </p:nvSpPr>
        <p:spPr>
          <a:xfrm>
            <a:off x="680322" y="4711615"/>
            <a:ext cx="9613859" cy="109079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72" name="TextBox 15"/>
          <p:cNvSpPr txBox="1"/>
          <p:nvPr/>
        </p:nvSpPr>
        <p:spPr>
          <a:xfrm>
            <a:off x="629291" y="461383"/>
            <a:ext cx="51816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72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73" name="TextBox 16"/>
          <p:cNvSpPr txBox="1"/>
          <p:nvPr/>
        </p:nvSpPr>
        <p:spPr>
          <a:xfrm>
            <a:off x="9708528" y="2746791"/>
            <a:ext cx="51816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72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74" name="Номер слайда"/>
          <p:cNvSpPr txBox="1"/>
          <p:nvPr>
            <p:ph type="sldNum" sz="quarter" idx="2"/>
          </p:nvPr>
        </p:nvSpPr>
        <p:spPr>
          <a:xfrm>
            <a:off x="10729455" y="4942899"/>
            <a:ext cx="583665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5928628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tangle 10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Rectangle 11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Текст заголовка"/>
          <p:cNvSpPr txBox="1"/>
          <p:nvPr>
            <p:ph type="title"/>
          </p:nvPr>
        </p:nvSpPr>
        <p:spPr>
          <a:xfrm>
            <a:off x="680318" y="4711615"/>
            <a:ext cx="9613864" cy="5885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87" name="Уровень текста 1…"/>
          <p:cNvSpPr txBox="1"/>
          <p:nvPr>
            <p:ph type="body" sz="quarter" idx="1"/>
          </p:nvPr>
        </p:nvSpPr>
        <p:spPr>
          <a:xfrm>
            <a:off x="680320" y="5300148"/>
            <a:ext cx="9613863" cy="5022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8" name="Номер слайда"/>
          <p:cNvSpPr txBox="1"/>
          <p:nvPr>
            <p:ph type="sldNum" sz="quarter" idx="2"/>
          </p:nvPr>
        </p:nvSpPr>
        <p:spPr>
          <a:xfrm>
            <a:off x="10729455" y="4942899"/>
            <a:ext cx="583665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Rectangle 15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Rectangle 16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Текст заголовка"/>
          <p:cNvSpPr txBox="1"/>
          <p:nvPr>
            <p:ph type="title"/>
          </p:nvPr>
        </p:nvSpPr>
        <p:spPr>
          <a:xfrm>
            <a:off x="669221" y="753228"/>
            <a:ext cx="9624961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01" name="Уровень текста 1…"/>
          <p:cNvSpPr txBox="1"/>
          <p:nvPr>
            <p:ph type="body" sz="quarter" idx="1"/>
          </p:nvPr>
        </p:nvSpPr>
        <p:spPr>
          <a:xfrm>
            <a:off x="660945" y="2336873"/>
            <a:ext cx="3070035" cy="5762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2" name="Text Placeholder 3"/>
          <p:cNvSpPr/>
          <p:nvPr>
            <p:ph type="body" sz="quarter" idx="21"/>
          </p:nvPr>
        </p:nvSpPr>
        <p:spPr>
          <a:xfrm>
            <a:off x="680321" y="3022673"/>
            <a:ext cx="3049704" cy="29135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03" name="Text Placeholder 4"/>
          <p:cNvSpPr/>
          <p:nvPr>
            <p:ph type="body" sz="quarter" idx="22"/>
          </p:nvPr>
        </p:nvSpPr>
        <p:spPr>
          <a:xfrm>
            <a:off x="3956024" y="2336873"/>
            <a:ext cx="306324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204" name="Text Placeholder 3"/>
          <p:cNvSpPr/>
          <p:nvPr>
            <p:ph type="body" sz="quarter" idx="23"/>
          </p:nvPr>
        </p:nvSpPr>
        <p:spPr>
          <a:xfrm>
            <a:off x="3945470" y="3022673"/>
            <a:ext cx="3063241" cy="29135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05" name="Text Placeholder 4"/>
          <p:cNvSpPr/>
          <p:nvPr>
            <p:ph type="body" sz="quarter" idx="24"/>
          </p:nvPr>
        </p:nvSpPr>
        <p:spPr>
          <a:xfrm>
            <a:off x="7224155" y="2336873"/>
            <a:ext cx="3070026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206" name="Text Placeholder 3"/>
          <p:cNvSpPr/>
          <p:nvPr>
            <p:ph type="body" sz="quarter" idx="25"/>
          </p:nvPr>
        </p:nvSpPr>
        <p:spPr>
          <a:xfrm>
            <a:off x="7224155" y="3022673"/>
            <a:ext cx="3070026" cy="29135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0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Rectangle 16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Rectangle 17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Текст заголовка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0" name="Уровень текста 1…"/>
          <p:cNvSpPr txBox="1"/>
          <p:nvPr>
            <p:ph type="body" sz="quarter" idx="1"/>
          </p:nvPr>
        </p:nvSpPr>
        <p:spPr>
          <a:xfrm>
            <a:off x="680318" y="4297503"/>
            <a:ext cx="3049705" cy="5762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1" name="Picture Placeholder 2"/>
          <p:cNvSpPr/>
          <p:nvPr>
            <p:ph type="pic" sz="quarter" idx="21"/>
          </p:nvPr>
        </p:nvSpPr>
        <p:spPr>
          <a:xfrm>
            <a:off x="680317" y="2336873"/>
            <a:ext cx="3049707" cy="152400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2" name="Text Placeholder 3"/>
          <p:cNvSpPr/>
          <p:nvPr>
            <p:ph type="body" sz="quarter" idx="22"/>
          </p:nvPr>
        </p:nvSpPr>
        <p:spPr>
          <a:xfrm>
            <a:off x="680317" y="4873764"/>
            <a:ext cx="3049707" cy="106242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23" name="Text Placeholder 4"/>
          <p:cNvSpPr/>
          <p:nvPr>
            <p:ph type="body" sz="quarter" idx="23"/>
          </p:nvPr>
        </p:nvSpPr>
        <p:spPr>
          <a:xfrm>
            <a:off x="3945471" y="4297503"/>
            <a:ext cx="306324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224" name="Picture Placeholder 2"/>
          <p:cNvSpPr/>
          <p:nvPr>
            <p:ph type="pic" sz="quarter" idx="24"/>
          </p:nvPr>
        </p:nvSpPr>
        <p:spPr>
          <a:xfrm>
            <a:off x="3945470" y="2336873"/>
            <a:ext cx="3063241" cy="152400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5" name="Text Placeholder 3"/>
          <p:cNvSpPr/>
          <p:nvPr>
            <p:ph type="body" sz="quarter" idx="25"/>
          </p:nvPr>
        </p:nvSpPr>
        <p:spPr>
          <a:xfrm>
            <a:off x="3944116" y="4873764"/>
            <a:ext cx="3067299" cy="106242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26" name="Text Placeholder 4"/>
          <p:cNvSpPr/>
          <p:nvPr>
            <p:ph type="body" sz="quarter" idx="26"/>
          </p:nvPr>
        </p:nvSpPr>
        <p:spPr>
          <a:xfrm>
            <a:off x="7230677" y="4297503"/>
            <a:ext cx="3063507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227" name="Picture Placeholder 2"/>
          <p:cNvSpPr/>
          <p:nvPr>
            <p:ph type="pic" sz="quarter" idx="27"/>
          </p:nvPr>
        </p:nvSpPr>
        <p:spPr>
          <a:xfrm>
            <a:off x="7230677" y="2336873"/>
            <a:ext cx="3063506" cy="152400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8" name="Text Placeholder 3"/>
          <p:cNvSpPr/>
          <p:nvPr>
            <p:ph type="body" sz="quarter" idx="28"/>
          </p:nvPr>
        </p:nvSpPr>
        <p:spPr>
          <a:xfrm>
            <a:off x="7230553" y="4873761"/>
            <a:ext cx="3067564" cy="106242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Rectangle 16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Rectangle 17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Текст заголовка"/>
          <p:cNvSpPr txBox="1"/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4" name="Уровень текста 1…"/>
          <p:cNvSpPr txBox="1"/>
          <p:nvPr>
            <p:ph type="body" idx="1"/>
          </p:nvPr>
        </p:nvSpPr>
        <p:spPr>
          <a:xfrm>
            <a:off x="680321" y="2336873"/>
            <a:ext cx="9613862" cy="359931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" y="4086907"/>
            <a:ext cx="10437813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3" y="4087900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Rectangle 8"/>
          <p:cNvSpPr/>
          <p:nvPr/>
        </p:nvSpPr>
        <p:spPr>
          <a:xfrm>
            <a:off x="-3" y="2726266"/>
            <a:ext cx="10437814" cy="1368199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Rectangle 9"/>
          <p:cNvSpPr/>
          <p:nvPr/>
        </p:nvSpPr>
        <p:spPr>
          <a:xfrm>
            <a:off x="10585825" y="2726266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680321" y="2869894"/>
            <a:ext cx="9613861" cy="109078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680321" y="4232171"/>
            <a:ext cx="9613861" cy="1704018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000"/>
            </a:lvl1pPr>
            <a:lvl2pPr marL="0" indent="457200" algn="r">
              <a:buSzTx/>
              <a:buFontTx/>
              <a:buNone/>
              <a:defRPr sz="2000"/>
            </a:lvl2pPr>
            <a:lvl3pPr marL="0" indent="914400" algn="r">
              <a:buSzTx/>
              <a:buFontTx/>
              <a:buNone/>
              <a:defRPr sz="2000"/>
            </a:lvl3pPr>
            <a:lvl4pPr marL="0" indent="1371600" algn="r">
              <a:buSzTx/>
              <a:buFontTx/>
              <a:buNone/>
              <a:defRPr sz="2000"/>
            </a:lvl4pPr>
            <a:lvl5pPr marL="0" indent="1828800" algn="r">
              <a:buSzTx/>
              <a:buFontTx/>
              <a:buNone/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xfrm>
            <a:off x="10729455" y="3102869"/>
            <a:ext cx="583665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Rectangle 9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10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Текст заголовка"/>
          <p:cNvSpPr txBox="1"/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2" name="Уровень текста 1…"/>
          <p:cNvSpPr txBox="1"/>
          <p:nvPr>
            <p:ph type="body" sz="half" idx="1"/>
          </p:nvPr>
        </p:nvSpPr>
        <p:spPr>
          <a:xfrm>
            <a:off x="680320" y="2336873"/>
            <a:ext cx="4698359" cy="359931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Rectangle 11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12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Текст заголовка"/>
          <p:cNvSpPr txBox="1"/>
          <p:nvPr>
            <p:ph type="title"/>
          </p:nvPr>
        </p:nvSpPr>
        <p:spPr>
          <a:xfrm>
            <a:off x="680318" y="753229"/>
            <a:ext cx="9613864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6" name="Уровень текста 1…"/>
          <p:cNvSpPr txBox="1"/>
          <p:nvPr>
            <p:ph type="body" sz="quarter" idx="1"/>
          </p:nvPr>
        </p:nvSpPr>
        <p:spPr>
          <a:xfrm>
            <a:off x="906350" y="2336873"/>
            <a:ext cx="4472328" cy="69313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Text Placeholder 4"/>
          <p:cNvSpPr/>
          <p:nvPr>
            <p:ph type="body" sz="quarter" idx="21"/>
          </p:nvPr>
        </p:nvSpPr>
        <p:spPr>
          <a:xfrm>
            <a:off x="5820154" y="2336873"/>
            <a:ext cx="4474029" cy="692077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</a:p>
        </p:txBody>
      </p:sp>
      <p:sp>
        <p:nvSpPr>
          <p:cNvPr id="7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Rectangle 7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 8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Текст заголовка"/>
          <p:cNvSpPr txBox="1"/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Rectangle 9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Rectangle 10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Текст заголовка"/>
          <p:cNvSpPr txBox="1"/>
          <p:nvPr>
            <p:ph type="title"/>
          </p:nvPr>
        </p:nvSpPr>
        <p:spPr>
          <a:xfrm>
            <a:off x="680321" y="753226"/>
            <a:ext cx="9613859" cy="1080942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1" name="Уровень текста 1…"/>
          <p:cNvSpPr txBox="1"/>
          <p:nvPr>
            <p:ph type="body" sz="half" idx="1"/>
          </p:nvPr>
        </p:nvSpPr>
        <p:spPr>
          <a:xfrm>
            <a:off x="4685846" y="2336873"/>
            <a:ext cx="5608337" cy="35993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Text Placeholder 3"/>
          <p:cNvSpPr/>
          <p:nvPr>
            <p:ph type="body" sz="quarter" idx="21"/>
          </p:nvPr>
        </p:nvSpPr>
        <p:spPr>
          <a:xfrm>
            <a:off x="680322" y="2336872"/>
            <a:ext cx="3790078" cy="3599318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Rectangle 9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 10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Текст заголовка"/>
          <p:cNvSpPr txBox="1"/>
          <p:nvPr>
            <p:ph type="title"/>
          </p:nvPr>
        </p:nvSpPr>
        <p:spPr>
          <a:xfrm>
            <a:off x="680323" y="753228"/>
            <a:ext cx="9613858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6" name="Picture Placeholder 2"/>
          <p:cNvSpPr/>
          <p:nvPr>
            <p:ph type="pic" sz="half" idx="21"/>
          </p:nvPr>
        </p:nvSpPr>
        <p:spPr>
          <a:xfrm>
            <a:off x="4868333" y="2336874"/>
            <a:ext cx="5425850" cy="3599313"/>
          </a:xfrm>
          <a:prstGeom prst="rect">
            <a:avLst/>
          </a:prstGeom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7" name="Уровень текста 1…"/>
          <p:cNvSpPr txBox="1"/>
          <p:nvPr>
            <p:ph type="body" sz="quarter" idx="1"/>
          </p:nvPr>
        </p:nvSpPr>
        <p:spPr>
          <a:xfrm>
            <a:off x="680323" y="2336873"/>
            <a:ext cx="3876257" cy="35993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68327"/>
            </a:gs>
            <a:gs pos="50000">
              <a:srgbClr val="D54209"/>
            </a:gs>
            <a:gs pos="100000">
              <a:srgbClr val="690D00"/>
            </a:gs>
          </a:gsLst>
          <a:lin ang="252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5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0729455" y="986201"/>
            <a:ext cx="583665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5pPr>
      <a:lvl6pPr marL="26778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6pPr>
      <a:lvl7pPr marL="31350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7pPr>
      <a:lvl8pPr marL="35922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8pPr>
      <a:lvl9pPr marL="40494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Заголовок 1"/>
          <p:cNvSpPr txBox="1"/>
          <p:nvPr>
            <p:ph type="ctrTitle"/>
          </p:nvPr>
        </p:nvSpPr>
        <p:spPr>
          <a:xfrm>
            <a:off x="680322" y="2733708"/>
            <a:ext cx="8144134" cy="1373071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Socially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Дополнительные таблицы БД</a:t>
            </a:r>
          </a:p>
        </p:txBody>
      </p:sp>
      <p:pic>
        <p:nvPicPr>
          <p:cNvPr id="271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24" y="2285266"/>
            <a:ext cx="6048376" cy="1588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9027" y="2285266"/>
            <a:ext cx="5189124" cy="2100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Рисунок 10" descr="Рисунок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624" y="4589462"/>
            <a:ext cx="5534026" cy="197167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TextBox 11"/>
          <p:cNvSpPr txBox="1"/>
          <p:nvPr/>
        </p:nvSpPr>
        <p:spPr>
          <a:xfrm>
            <a:off x="475344" y="3868346"/>
            <a:ext cx="415728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Категории</a:t>
            </a:r>
          </a:p>
        </p:txBody>
      </p:sp>
      <p:sp>
        <p:nvSpPr>
          <p:cNvPr id="275" name="TextBox 12"/>
          <p:cNvSpPr txBox="1"/>
          <p:nvPr/>
        </p:nvSpPr>
        <p:spPr>
          <a:xfrm>
            <a:off x="10621358" y="4462283"/>
            <a:ext cx="132489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Посты</a:t>
            </a:r>
          </a:p>
        </p:txBody>
      </p:sp>
      <p:sp>
        <p:nvSpPr>
          <p:cNvPr id="276" name="TextBox 13"/>
          <p:cNvSpPr txBox="1"/>
          <p:nvPr/>
        </p:nvSpPr>
        <p:spPr>
          <a:xfrm>
            <a:off x="6141719" y="5730140"/>
            <a:ext cx="448648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FFFFFF"/>
                </a:solidFill>
              </a:defRPr>
            </a:pPr>
            <a:r>
              <a:t>Связующая таблица </a:t>
            </a:r>
            <a:r>
              <a:t>(ID</a:t>
            </a:r>
            <a:r>
              <a:t> поста – </a:t>
            </a:r>
            <a:r>
              <a:t>ID </a:t>
            </a:r>
            <a:r>
              <a:t>категории)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Заголовок 1"/>
          <p:cNvSpPr txBox="1"/>
          <p:nvPr>
            <p:ph type="title"/>
          </p:nvPr>
        </p:nvSpPr>
        <p:spPr>
          <a:xfrm>
            <a:off x="138546" y="702891"/>
            <a:ext cx="10437091" cy="108093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Разделение результатов поиска на страницы</a:t>
            </a:r>
          </a:p>
        </p:txBody>
      </p:sp>
      <p:pic>
        <p:nvPicPr>
          <p:cNvPr id="279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9206" y="3120385"/>
            <a:ext cx="5938982" cy="2524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400"/>
            </a:lvl1pPr>
          </a:lstStyle>
          <a:p>
            <a:pPr/>
            <a:r>
              <a:t>Другие особенности</a:t>
            </a:r>
          </a:p>
        </p:txBody>
      </p:sp>
      <p:sp>
        <p:nvSpPr>
          <p:cNvPr id="282" name="Объект 2"/>
          <p:cNvSpPr txBox="1"/>
          <p:nvPr>
            <p:ph type="body" idx="1"/>
          </p:nvPr>
        </p:nvSpPr>
        <p:spPr>
          <a:xfrm>
            <a:off x="862014" y="2272216"/>
            <a:ext cx="10467972" cy="383255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Анонимные посты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Система регистрации и авторизации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Система лайков и подписок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Отображение контента в виде сетки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Изображения хранятся в БД в виде пути к файлу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Собственный </a:t>
            </a:r>
            <a:r>
              <a:t>API </a:t>
            </a:r>
            <a:r>
              <a:t>сайта</a:t>
            </a:r>
            <a:endParaRPr sz="2200"/>
          </a:p>
          <a:p>
            <a:pPr marL="342900" indent="-342900">
              <a:lnSpc>
                <a:spcPct val="96299"/>
              </a:lnSpc>
              <a:buFont typeface="Symbol"/>
              <a:buChar char="·"/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Множественный выбор категории поста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400"/>
            </a:lvl1pPr>
          </a:lstStyle>
          <a:p>
            <a:pPr/>
            <a:r>
              <a:t>Используемые библиотеки</a:t>
            </a:r>
          </a:p>
        </p:txBody>
      </p:sp>
      <p:sp>
        <p:nvSpPr>
          <p:cNvPr id="285" name="Объект 2"/>
          <p:cNvSpPr txBox="1"/>
          <p:nvPr>
            <p:ph type="body" idx="1"/>
          </p:nvPr>
        </p:nvSpPr>
        <p:spPr>
          <a:xfrm>
            <a:off x="680320" y="2161381"/>
            <a:ext cx="9613863" cy="4322546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Flask – </a:t>
            </a:r>
            <a:r>
              <a:t>сервер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Flask</a:t>
            </a:r>
            <a:r>
              <a:t>-</a:t>
            </a:r>
            <a:r>
              <a:t>login </a:t>
            </a:r>
            <a:r>
              <a:t>– система авторизации и регистрации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Flask-wtf – </a:t>
            </a:r>
            <a:r>
              <a:t>формы </a:t>
            </a:r>
            <a:r>
              <a:t>HTML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Python-telegram-bot – </a:t>
            </a:r>
            <a:r>
              <a:t>бот</a:t>
            </a:r>
            <a:r>
              <a:t>-</a:t>
            </a:r>
            <a:r>
              <a:t>телеграмм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Requests </a:t>
            </a:r>
            <a:r>
              <a:t>– работа с </a:t>
            </a:r>
            <a:r>
              <a:t>API </a:t>
            </a:r>
            <a:r>
              <a:t>сторонних приложений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Sqlalchemy </a:t>
            </a:r>
            <a:r>
              <a:t>– движок для работы с БД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Hashlib </a:t>
            </a:r>
            <a:r>
              <a:t>–</a:t>
            </a:r>
            <a:r>
              <a:t>URL </a:t>
            </a:r>
            <a:r>
              <a:t>анонимных постов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Os – </a:t>
            </a:r>
            <a:r>
              <a:t>работа с ОС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Datetime </a:t>
            </a:r>
            <a:r>
              <a:t>– работа с датой и временем</a:t>
            </a:r>
          </a:p>
          <a:p>
            <a:pPr marL="342900" indent="-342900">
              <a:lnSpc>
                <a:spcPct val="85600"/>
              </a:lnSpc>
              <a:buFont typeface="Symbol"/>
              <a:buChar char="·"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Uuid – </a:t>
            </a:r>
            <a:r>
              <a:t>генерация случайных чисел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000"/>
            </a:lvl1pPr>
          </a:lstStyle>
          <a:p>
            <a:pPr/>
            <a:r>
              <a:t>Возможности для доработки</a:t>
            </a:r>
          </a:p>
        </p:txBody>
      </p:sp>
      <p:sp>
        <p:nvSpPr>
          <p:cNvPr id="288" name="Объект 2"/>
          <p:cNvSpPr txBox="1"/>
          <p:nvPr>
            <p:ph type="body" idx="1"/>
          </p:nvPr>
        </p:nvSpPr>
        <p:spPr>
          <a:xfrm>
            <a:off x="680320" y="2336873"/>
            <a:ext cx="9613863" cy="3599317"/>
          </a:xfrm>
          <a:prstGeom prst="rect">
            <a:avLst/>
          </a:prstGeom>
        </p:spPr>
        <p:txBody>
          <a:bodyPr/>
          <a:lstStyle/>
          <a:p>
            <a:pPr>
              <a:defRPr b="1" sz="2800"/>
            </a:pPr>
            <a:r>
              <a:t>Онлайн-чат пользователей (голосовой и текстовый)</a:t>
            </a:r>
          </a:p>
          <a:p>
            <a:pPr>
              <a:defRPr b="1" sz="2800"/>
            </a:pPr>
            <a:r>
              <a:t>Беседы</a:t>
            </a:r>
          </a:p>
          <a:p>
            <a:pPr>
              <a:defRPr b="1" sz="2800"/>
            </a:pPr>
            <a:r>
              <a:t>Голосовые сообщения</a:t>
            </a:r>
          </a:p>
          <a:p>
            <a:pPr>
              <a:defRPr b="1" sz="2800"/>
            </a:pPr>
            <a:r>
              <a:t>Встроенный плеер и выбор музыки</a:t>
            </a:r>
          </a:p>
          <a:p>
            <a:pPr>
              <a:defRPr b="1" sz="2800"/>
            </a:pPr>
            <a:r>
              <a:t>Сообщества и группы</a:t>
            </a:r>
          </a:p>
          <a:p>
            <a:pPr>
              <a:defRPr b="1" sz="2800"/>
            </a:pPr>
            <a:r>
              <a:t>Хранение и загрузка фотографий, музыки и видео</a:t>
            </a:r>
          </a:p>
          <a:p>
            <a:pPr>
              <a:defRPr b="1" sz="2800"/>
            </a:pPr>
            <a:r>
              <a:t>Система платежей, «магазин» веб-сервиса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Идея</a:t>
            </a:r>
          </a:p>
        </p:txBody>
      </p:sp>
      <p:sp>
        <p:nvSpPr>
          <p:cNvPr id="241" name="Объект 2"/>
          <p:cNvSpPr txBox="1"/>
          <p:nvPr>
            <p:ph type="body" idx="1"/>
          </p:nvPr>
        </p:nvSpPr>
        <p:spPr>
          <a:xfrm>
            <a:off x="680320" y="2369128"/>
            <a:ext cx="10178324" cy="35935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7000"/>
              </a:lnSpc>
              <a:buSzTx/>
              <a:buNone/>
              <a:defRPr b="1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Общедоступная и интуитивно понятная платформа для коммуникации и общения (соцсеть). С выбором типа потребляемого контента (видео, новости и т.д.)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000"/>
            </a:lvl1pPr>
          </a:lstStyle>
          <a:p>
            <a:pPr/>
            <a:r>
              <a:t>Реализация (Навигационная панель)</a:t>
            </a:r>
          </a:p>
        </p:txBody>
      </p:sp>
      <p:pic>
        <p:nvPicPr>
          <p:cNvPr id="24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597" y="3104445"/>
            <a:ext cx="11774807" cy="1753865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TextBox 5"/>
          <p:cNvSpPr txBox="1"/>
          <p:nvPr/>
        </p:nvSpPr>
        <p:spPr>
          <a:xfrm>
            <a:off x="4802447" y="5181441"/>
            <a:ext cx="5847542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Navbar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Заголовок 1"/>
          <p:cNvSpPr txBox="1"/>
          <p:nvPr>
            <p:ph type="title"/>
          </p:nvPr>
        </p:nvSpPr>
        <p:spPr>
          <a:xfrm>
            <a:off x="680320" y="716283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Поиск контента по типу + пользователи</a:t>
            </a:r>
          </a:p>
        </p:txBody>
      </p:sp>
      <p:pic>
        <p:nvPicPr>
          <p:cNvPr id="248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88" y="2207491"/>
            <a:ext cx="10960023" cy="320502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extBox 5"/>
          <p:cNvSpPr txBox="1"/>
          <p:nvPr/>
        </p:nvSpPr>
        <p:spPr>
          <a:xfrm>
            <a:off x="726040" y="5951006"/>
            <a:ext cx="1153325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>
                <a:solidFill>
                  <a:srgbClr val="FFFFFF"/>
                </a:solidFill>
              </a:defRPr>
            </a:pPr>
            <a:r>
              <a:t>Всего 4 типа контента</a:t>
            </a:r>
            <a:r>
              <a:t>: </a:t>
            </a:r>
            <a:r>
              <a:t>посты, видео, новости и комментарии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Карточка поста и его содержимое</a:t>
            </a:r>
          </a:p>
        </p:txBody>
      </p:sp>
      <p:pic>
        <p:nvPicPr>
          <p:cNvPr id="25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5440" y="2185195"/>
            <a:ext cx="3681120" cy="3970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400"/>
            </a:lvl1pPr>
          </a:lstStyle>
          <a:p>
            <a:pPr/>
            <a:r>
              <a:t>Поиск и карточка видео</a:t>
            </a:r>
          </a:p>
        </p:txBody>
      </p:sp>
      <p:pic>
        <p:nvPicPr>
          <p:cNvPr id="255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175" y="2808522"/>
            <a:ext cx="5768976" cy="3056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9242" y="2780784"/>
            <a:ext cx="5532583" cy="3084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 sz="4000"/>
            </a:lvl1pPr>
          </a:lstStyle>
          <a:p>
            <a:pPr/>
            <a:r>
              <a:t>Лента новостей и сама новость</a:t>
            </a:r>
          </a:p>
        </p:txBody>
      </p:sp>
      <p:pic>
        <p:nvPicPr>
          <p:cNvPr id="259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321" y="2562225"/>
            <a:ext cx="5266410" cy="3030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4705" y="2562225"/>
            <a:ext cx="4263367" cy="3030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Особенности (система комментариев)</a:t>
            </a:r>
          </a:p>
        </p:txBody>
      </p:sp>
      <p:pic>
        <p:nvPicPr>
          <p:cNvPr id="263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864" y="2280049"/>
            <a:ext cx="7048270" cy="4031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Заголовок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>
              <a:defRPr b="1" sz="4000"/>
            </a:pPr>
            <a:r>
              <a:t>Система</a:t>
            </a:r>
            <a:r>
              <a:rPr b="0" sz="3600"/>
              <a:t> лайков и комментариев</a:t>
            </a:r>
          </a:p>
        </p:txBody>
      </p:sp>
      <p:pic>
        <p:nvPicPr>
          <p:cNvPr id="266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6329" y="2820315"/>
            <a:ext cx="4879342" cy="3404479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TextBox 7"/>
          <p:cNvSpPr txBox="1"/>
          <p:nvPr/>
        </p:nvSpPr>
        <p:spPr>
          <a:xfrm>
            <a:off x="1289773" y="2244388"/>
            <a:ext cx="388519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FFFFFF"/>
                </a:solidFill>
              </a:defRPr>
            </a:pPr>
            <a:r>
              <a:t>Убрать </a:t>
            </a:r>
            <a:r>
              <a:t>/</a:t>
            </a:r>
            <a:r>
              <a:t> поставить лайк</a:t>
            </a:r>
          </a:p>
        </p:txBody>
      </p:sp>
      <p:sp>
        <p:nvSpPr>
          <p:cNvPr id="268" name="TextBox 8"/>
          <p:cNvSpPr txBox="1"/>
          <p:nvPr/>
        </p:nvSpPr>
        <p:spPr>
          <a:xfrm>
            <a:off x="6589306" y="2244389"/>
            <a:ext cx="419190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FFFFFF"/>
                </a:solidFill>
              </a:defRPr>
            </a:pPr>
            <a:r>
              <a:t>Подписаться </a:t>
            </a:r>
            <a:r>
              <a:t>/</a:t>
            </a:r>
            <a:r>
              <a:t> отписаться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Берлин">
  <a:themeElements>
    <a:clrScheme name="Берлин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0000FF"/>
      </a:hlink>
      <a:folHlink>
        <a:srgbClr val="FF00FF"/>
      </a:folHlink>
    </a:clrScheme>
    <a:fontScheme name="Берлин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Берлин">
  <a:themeElements>
    <a:clrScheme name="Берлин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0000FF"/>
      </a:hlink>
      <a:folHlink>
        <a:srgbClr val="FF00FF"/>
      </a:folHlink>
    </a:clrScheme>
    <a:fontScheme name="Берлин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