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CCA"/>
          </a:solidFill>
        </a:fill>
      </a:tcStyle>
    </a:wholeTbl>
    <a:band2H>
      <a:tcTxStyle b="def" i="def"/>
      <a:tcStyle>
        <a:tcBdr/>
        <a:fill>
          <a:solidFill>
            <a:srgbClr val="FCEE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3D4"/>
          </a:solidFill>
        </a:fill>
      </a:tcStyle>
    </a:wholeTbl>
    <a:band2H>
      <a:tcTxStyle b="def" i="def"/>
      <a:tcStyle>
        <a:tcBdr/>
        <a:fill>
          <a:solidFill>
            <a:srgbClr val="E8F2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D7D1"/>
          </a:solidFill>
        </a:fill>
      </a:tcStyle>
    </a:wholeTbl>
    <a:band2H>
      <a:tcTxStyle b="def" i="def"/>
      <a:tcStyle>
        <a:tcBdr/>
        <a:fill>
          <a:solidFill>
            <a:srgbClr val="FEEC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1pPr>
    <a:lvl2pPr indent="2286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2pPr>
    <a:lvl3pPr indent="4572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3pPr>
    <a:lvl4pPr indent="6858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4pPr>
    <a:lvl5pPr indent="9144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5pPr>
    <a:lvl6pPr indent="11430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6pPr>
    <a:lvl7pPr indent="13716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7pPr>
    <a:lvl8pPr indent="16002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8pPr>
    <a:lvl9pPr indent="18288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Picture 6"/>
          <p:cNvPicPr>
            <a:picLocks noChangeAspect="1"/>
          </p:cNvPicPr>
          <p:nvPr/>
        </p:nvPicPr>
        <p:blipFill>
          <a:blip r:embed="rId2">
            <a:alphaModFix amt="10000"/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4242851"/>
            <a:ext cx="8968086" cy="2759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11715" y="4243844"/>
            <a:ext cx="3077110" cy="276942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Rectangle 8"/>
          <p:cNvSpPr/>
          <p:nvPr/>
        </p:nvSpPr>
        <p:spPr>
          <a:xfrm>
            <a:off x="-1" y="2590077"/>
            <a:ext cx="8968087" cy="1660333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Rectangle 9"/>
          <p:cNvSpPr/>
          <p:nvPr/>
        </p:nvSpPr>
        <p:spPr>
          <a:xfrm>
            <a:off x="9111715" y="2590077"/>
            <a:ext cx="3077111" cy="16603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680321" y="2733707"/>
            <a:ext cx="8144135" cy="1373072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680321" y="4394039"/>
            <a:ext cx="8144135" cy="1117689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2000"/>
            </a:lvl1pPr>
            <a:lvl2pPr marL="0" indent="0" algn="r">
              <a:buSzTx/>
              <a:buFontTx/>
              <a:buNone/>
              <a:defRPr sz="2000"/>
            </a:lvl2pPr>
            <a:lvl3pPr marL="0" indent="0" algn="r">
              <a:buSzTx/>
              <a:buFontTx/>
              <a:buNone/>
              <a:defRPr sz="2000"/>
            </a:lvl3pPr>
            <a:lvl4pPr marL="0" indent="0" algn="r">
              <a:buSzTx/>
              <a:buFontTx/>
              <a:buNone/>
              <a:defRPr sz="2000"/>
            </a:lvl4pPr>
            <a:lvl5pPr marL="0" indent="0" algn="r">
              <a:buSzTx/>
              <a:buFontTx/>
              <a:buNone/>
              <a:defRPr sz="20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xfrm>
            <a:off x="9255345" y="3116138"/>
            <a:ext cx="583663" cy="6248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5928628"/>
            <a:ext cx="10437812" cy="321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85825" y="5929622"/>
            <a:ext cx="1602999" cy="144272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Rectangle 9"/>
          <p:cNvSpPr/>
          <p:nvPr/>
        </p:nvSpPr>
        <p:spPr>
          <a:xfrm>
            <a:off x="-2" y="4567987"/>
            <a:ext cx="10437816" cy="1368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Rectangle 10"/>
          <p:cNvSpPr/>
          <p:nvPr/>
        </p:nvSpPr>
        <p:spPr>
          <a:xfrm>
            <a:off x="10585825" y="4567987"/>
            <a:ext cx="1602999" cy="1368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Текст заголовка"/>
          <p:cNvSpPr txBox="1"/>
          <p:nvPr>
            <p:ph type="title"/>
          </p:nvPr>
        </p:nvSpPr>
        <p:spPr>
          <a:xfrm>
            <a:off x="680321" y="4711615"/>
            <a:ext cx="9613860" cy="453053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1" name="Picture Placeholder 2"/>
          <p:cNvSpPr/>
          <p:nvPr>
            <p:ph type="pic" idx="21"/>
          </p:nvPr>
        </p:nvSpPr>
        <p:spPr>
          <a:xfrm>
            <a:off x="680321" y="609595"/>
            <a:ext cx="9613860" cy="3589578"/>
          </a:xfrm>
          <a:prstGeom prst="rect">
            <a:avLst/>
          </a:prstGeom>
          <a:effectLst>
            <a:outerShdw sx="100000" sy="100000" kx="0" ky="0" algn="b" rotWithShape="0" blurRad="76200" dist="63500" dir="5040000">
              <a:srgbClr val="000000">
                <a:alpha val="41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2" name="Уровень текста 1…"/>
          <p:cNvSpPr txBox="1"/>
          <p:nvPr>
            <p:ph type="body" sz="quarter" idx="1"/>
          </p:nvPr>
        </p:nvSpPr>
        <p:spPr>
          <a:xfrm>
            <a:off x="680318" y="5169582"/>
            <a:ext cx="9613865" cy="62297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3" name="Номер слайда"/>
          <p:cNvSpPr txBox="1"/>
          <p:nvPr>
            <p:ph type="sldNum" sz="quarter" idx="2"/>
          </p:nvPr>
        </p:nvSpPr>
        <p:spPr>
          <a:xfrm>
            <a:off x="10729455" y="4944284"/>
            <a:ext cx="583663" cy="6248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5928628"/>
            <a:ext cx="10437812" cy="321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85825" y="5929622"/>
            <a:ext cx="1602999" cy="144272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Rectangle 9"/>
          <p:cNvSpPr/>
          <p:nvPr/>
        </p:nvSpPr>
        <p:spPr>
          <a:xfrm>
            <a:off x="-2" y="4567987"/>
            <a:ext cx="10437816" cy="1368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Rectangle 10"/>
          <p:cNvSpPr/>
          <p:nvPr/>
        </p:nvSpPr>
        <p:spPr>
          <a:xfrm>
            <a:off x="10585825" y="4567987"/>
            <a:ext cx="1602999" cy="1368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Текст заголовка"/>
          <p:cNvSpPr txBox="1"/>
          <p:nvPr>
            <p:ph type="title"/>
          </p:nvPr>
        </p:nvSpPr>
        <p:spPr>
          <a:xfrm>
            <a:off x="680321" y="609595"/>
            <a:ext cx="9613860" cy="35927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36" name="Уровень текста 1…"/>
          <p:cNvSpPr txBox="1"/>
          <p:nvPr>
            <p:ph type="body" sz="quarter" idx="1"/>
          </p:nvPr>
        </p:nvSpPr>
        <p:spPr>
          <a:xfrm>
            <a:off x="680321" y="4711615"/>
            <a:ext cx="9613860" cy="109079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7" name="Номер слайда"/>
          <p:cNvSpPr txBox="1"/>
          <p:nvPr>
            <p:ph type="sldNum" sz="quarter" idx="2"/>
          </p:nvPr>
        </p:nvSpPr>
        <p:spPr>
          <a:xfrm>
            <a:off x="10729455" y="4944590"/>
            <a:ext cx="583663" cy="6248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5928628"/>
            <a:ext cx="10437812" cy="321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85825" y="5929622"/>
            <a:ext cx="1602999" cy="144272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Rectangle 13"/>
          <p:cNvSpPr/>
          <p:nvPr/>
        </p:nvSpPr>
        <p:spPr>
          <a:xfrm>
            <a:off x="-2" y="4567987"/>
            <a:ext cx="10437816" cy="1368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Rectangle 14"/>
          <p:cNvSpPr/>
          <p:nvPr/>
        </p:nvSpPr>
        <p:spPr>
          <a:xfrm>
            <a:off x="10585825" y="4567987"/>
            <a:ext cx="1602999" cy="1368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Текст заголовка"/>
          <p:cNvSpPr txBox="1"/>
          <p:nvPr>
            <p:ph type="title"/>
          </p:nvPr>
        </p:nvSpPr>
        <p:spPr>
          <a:xfrm>
            <a:off x="1127854" y="609598"/>
            <a:ext cx="8718880" cy="30360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50" name="Уровень текста 1…"/>
          <p:cNvSpPr txBox="1"/>
          <p:nvPr>
            <p:ph type="body" sz="quarter" idx="1"/>
          </p:nvPr>
        </p:nvSpPr>
        <p:spPr>
          <a:xfrm>
            <a:off x="1402286" y="3653378"/>
            <a:ext cx="8156581" cy="54897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1" name="Text Placeholder 3"/>
          <p:cNvSpPr/>
          <p:nvPr>
            <p:ph type="body" sz="quarter" idx="21"/>
          </p:nvPr>
        </p:nvSpPr>
        <p:spPr>
          <a:xfrm>
            <a:off x="680322" y="4711615"/>
            <a:ext cx="9613859" cy="109079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52" name="TextBox 15"/>
          <p:cNvSpPr txBox="1"/>
          <p:nvPr/>
        </p:nvSpPr>
        <p:spPr>
          <a:xfrm>
            <a:off x="629290" y="461383"/>
            <a:ext cx="518163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cap="all" sz="7200">
                <a:solidFill>
                  <a:srgbClr val="FFFFFF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53" name="TextBox 16"/>
          <p:cNvSpPr txBox="1"/>
          <p:nvPr/>
        </p:nvSpPr>
        <p:spPr>
          <a:xfrm>
            <a:off x="9708528" y="2746792"/>
            <a:ext cx="518162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cap="all" sz="7200">
                <a:solidFill>
                  <a:srgbClr val="FFFFFF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54" name="Номер слайда"/>
          <p:cNvSpPr txBox="1"/>
          <p:nvPr>
            <p:ph type="sldNum" sz="quarter" idx="2"/>
          </p:nvPr>
        </p:nvSpPr>
        <p:spPr>
          <a:xfrm>
            <a:off x="10729455" y="4942900"/>
            <a:ext cx="583663" cy="6248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5928628"/>
            <a:ext cx="10437812" cy="321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85825" y="5929622"/>
            <a:ext cx="1602999" cy="144272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Rectangle 10"/>
          <p:cNvSpPr/>
          <p:nvPr/>
        </p:nvSpPr>
        <p:spPr>
          <a:xfrm>
            <a:off x="-2" y="4567987"/>
            <a:ext cx="10437816" cy="1368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Rectangle 11"/>
          <p:cNvSpPr/>
          <p:nvPr/>
        </p:nvSpPr>
        <p:spPr>
          <a:xfrm>
            <a:off x="10585825" y="4567987"/>
            <a:ext cx="1602999" cy="1368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Текст заголовка"/>
          <p:cNvSpPr txBox="1"/>
          <p:nvPr>
            <p:ph type="title"/>
          </p:nvPr>
        </p:nvSpPr>
        <p:spPr>
          <a:xfrm>
            <a:off x="680318" y="4711615"/>
            <a:ext cx="9613865" cy="58853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67" name="Уровень текста 1…"/>
          <p:cNvSpPr txBox="1"/>
          <p:nvPr>
            <p:ph type="body" sz="quarter" idx="1"/>
          </p:nvPr>
        </p:nvSpPr>
        <p:spPr>
          <a:xfrm>
            <a:off x="680320" y="5300148"/>
            <a:ext cx="9613863" cy="50225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8" name="Номер слайда"/>
          <p:cNvSpPr txBox="1"/>
          <p:nvPr>
            <p:ph type="sldNum" sz="quarter" idx="2"/>
          </p:nvPr>
        </p:nvSpPr>
        <p:spPr>
          <a:xfrm>
            <a:off x="10729455" y="4942900"/>
            <a:ext cx="583663" cy="6248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Текст заголовка"/>
          <p:cNvSpPr txBox="1"/>
          <p:nvPr>
            <p:ph type="title"/>
          </p:nvPr>
        </p:nvSpPr>
        <p:spPr>
          <a:xfrm>
            <a:off x="669221" y="753228"/>
            <a:ext cx="9624962" cy="10809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76" name="Уровень текста 1…"/>
          <p:cNvSpPr txBox="1"/>
          <p:nvPr>
            <p:ph type="body" sz="quarter" idx="1"/>
          </p:nvPr>
        </p:nvSpPr>
        <p:spPr>
          <a:xfrm>
            <a:off x="660944" y="2336873"/>
            <a:ext cx="3070037" cy="57626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7" name="Text Placeholder 3"/>
          <p:cNvSpPr/>
          <p:nvPr>
            <p:ph type="body" sz="quarter" idx="21"/>
          </p:nvPr>
        </p:nvSpPr>
        <p:spPr>
          <a:xfrm>
            <a:off x="680321" y="3022673"/>
            <a:ext cx="3049705" cy="291351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Text Placeholder 4"/>
          <p:cNvSpPr/>
          <p:nvPr>
            <p:ph type="body" sz="quarter" idx="22"/>
          </p:nvPr>
        </p:nvSpPr>
        <p:spPr>
          <a:xfrm>
            <a:off x="3956023" y="2336873"/>
            <a:ext cx="3063243" cy="5762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79" name="Text Placeholder 3"/>
          <p:cNvSpPr/>
          <p:nvPr>
            <p:ph type="body" sz="quarter" idx="23"/>
          </p:nvPr>
        </p:nvSpPr>
        <p:spPr>
          <a:xfrm>
            <a:off x="3945469" y="3022673"/>
            <a:ext cx="3063243" cy="291351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Text Placeholder 4"/>
          <p:cNvSpPr/>
          <p:nvPr>
            <p:ph type="body" sz="quarter" idx="24"/>
          </p:nvPr>
        </p:nvSpPr>
        <p:spPr>
          <a:xfrm>
            <a:off x="7224155" y="2336873"/>
            <a:ext cx="3070027" cy="5762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81" name="Text Placeholder 3"/>
          <p:cNvSpPr/>
          <p:nvPr>
            <p:ph type="body" sz="quarter" idx="25"/>
          </p:nvPr>
        </p:nvSpPr>
        <p:spPr>
          <a:xfrm>
            <a:off x="7224155" y="3022673"/>
            <a:ext cx="3070027" cy="291351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Текст заголовка"/>
          <p:cNvSpPr txBox="1"/>
          <p:nvPr>
            <p:ph type="title"/>
          </p:nvPr>
        </p:nvSpPr>
        <p:spPr>
          <a:xfrm>
            <a:off x="680321" y="753228"/>
            <a:ext cx="9613862" cy="10809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90" name="Уровень текста 1…"/>
          <p:cNvSpPr txBox="1"/>
          <p:nvPr>
            <p:ph type="body" sz="quarter" idx="1"/>
          </p:nvPr>
        </p:nvSpPr>
        <p:spPr>
          <a:xfrm>
            <a:off x="680318" y="4297503"/>
            <a:ext cx="3049705" cy="57626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1" name="Picture Placeholder 2"/>
          <p:cNvSpPr/>
          <p:nvPr>
            <p:ph type="pic" sz="quarter" idx="21"/>
          </p:nvPr>
        </p:nvSpPr>
        <p:spPr>
          <a:xfrm>
            <a:off x="680317" y="2336873"/>
            <a:ext cx="3049708" cy="1524002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2" name="Text Placeholder 3"/>
          <p:cNvSpPr/>
          <p:nvPr>
            <p:ph type="body" sz="quarter" idx="22"/>
          </p:nvPr>
        </p:nvSpPr>
        <p:spPr>
          <a:xfrm>
            <a:off x="680316" y="4873764"/>
            <a:ext cx="3049709" cy="106242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Text Placeholder 4"/>
          <p:cNvSpPr/>
          <p:nvPr>
            <p:ph type="body" sz="quarter" idx="23"/>
          </p:nvPr>
        </p:nvSpPr>
        <p:spPr>
          <a:xfrm>
            <a:off x="3945471" y="4297503"/>
            <a:ext cx="3063242" cy="5762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94" name="Picture Placeholder 2"/>
          <p:cNvSpPr/>
          <p:nvPr>
            <p:ph type="pic" sz="quarter" idx="24"/>
          </p:nvPr>
        </p:nvSpPr>
        <p:spPr>
          <a:xfrm>
            <a:off x="3945470" y="2336873"/>
            <a:ext cx="3063241" cy="1524002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5" name="Text Placeholder 3"/>
          <p:cNvSpPr/>
          <p:nvPr>
            <p:ph type="body" sz="quarter" idx="25"/>
          </p:nvPr>
        </p:nvSpPr>
        <p:spPr>
          <a:xfrm>
            <a:off x="3944115" y="4873764"/>
            <a:ext cx="3067300" cy="106242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Text Placeholder 4"/>
          <p:cNvSpPr/>
          <p:nvPr>
            <p:ph type="body" sz="quarter" idx="26"/>
          </p:nvPr>
        </p:nvSpPr>
        <p:spPr>
          <a:xfrm>
            <a:off x="7230677" y="4297503"/>
            <a:ext cx="3063508" cy="5762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97" name="Picture Placeholder 2"/>
          <p:cNvSpPr/>
          <p:nvPr>
            <p:ph type="pic" sz="quarter" idx="27"/>
          </p:nvPr>
        </p:nvSpPr>
        <p:spPr>
          <a:xfrm>
            <a:off x="7230677" y="2336873"/>
            <a:ext cx="3063507" cy="1524002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8" name="Text Placeholder 3"/>
          <p:cNvSpPr/>
          <p:nvPr>
            <p:ph type="body" sz="quarter" idx="28"/>
          </p:nvPr>
        </p:nvSpPr>
        <p:spPr>
          <a:xfrm>
            <a:off x="7230553" y="4873761"/>
            <a:ext cx="3067565" cy="106242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Picture 15" descr="Pictur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85825" y="1971232"/>
            <a:ext cx="1602999" cy="144272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Rectangle 16"/>
          <p:cNvSpPr/>
          <p:nvPr/>
        </p:nvSpPr>
        <p:spPr>
          <a:xfrm>
            <a:off x="-2" y="609600"/>
            <a:ext cx="10437816" cy="136819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Rectangle 17"/>
          <p:cNvSpPr/>
          <p:nvPr/>
        </p:nvSpPr>
        <p:spPr>
          <a:xfrm>
            <a:off x="10585825" y="609600"/>
            <a:ext cx="1602999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6" name="Уровень текста 1…"/>
          <p:cNvSpPr txBox="1"/>
          <p:nvPr>
            <p:ph type="body" idx="1"/>
          </p:nvPr>
        </p:nvSpPr>
        <p:spPr>
          <a:xfrm>
            <a:off x="680321" y="2336873"/>
            <a:ext cx="9613863" cy="359931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" y="4086907"/>
            <a:ext cx="10437815" cy="321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85822" y="4087900"/>
            <a:ext cx="1602999" cy="144272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Rectangle 8"/>
          <p:cNvSpPr/>
          <p:nvPr/>
        </p:nvSpPr>
        <p:spPr>
          <a:xfrm>
            <a:off x="-4" y="2726265"/>
            <a:ext cx="10437816" cy="1368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Rectangle 9"/>
          <p:cNvSpPr/>
          <p:nvPr/>
        </p:nvSpPr>
        <p:spPr>
          <a:xfrm>
            <a:off x="10585825" y="2726265"/>
            <a:ext cx="1602999" cy="1368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" name="Текст заголовка"/>
          <p:cNvSpPr txBox="1"/>
          <p:nvPr>
            <p:ph type="title"/>
          </p:nvPr>
        </p:nvSpPr>
        <p:spPr>
          <a:xfrm>
            <a:off x="680321" y="2869894"/>
            <a:ext cx="9613862" cy="109079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Текст заголовка</a:t>
            </a:r>
          </a:p>
        </p:txBody>
      </p:sp>
      <p:sp>
        <p:nvSpPr>
          <p:cNvPr id="50" name="Уровень текста 1…"/>
          <p:cNvSpPr txBox="1"/>
          <p:nvPr>
            <p:ph type="body" sz="quarter" idx="1"/>
          </p:nvPr>
        </p:nvSpPr>
        <p:spPr>
          <a:xfrm>
            <a:off x="680321" y="4232171"/>
            <a:ext cx="9613862" cy="1704019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2000"/>
            </a:lvl1pPr>
            <a:lvl2pPr marL="0" indent="0" algn="r">
              <a:buSzTx/>
              <a:buFontTx/>
              <a:buNone/>
              <a:defRPr sz="2000"/>
            </a:lvl2pPr>
            <a:lvl3pPr marL="0" indent="0" algn="r">
              <a:buSzTx/>
              <a:buFontTx/>
              <a:buNone/>
              <a:defRPr sz="2000"/>
            </a:lvl3pPr>
            <a:lvl4pPr marL="0" indent="0" algn="r">
              <a:buSzTx/>
              <a:buFontTx/>
              <a:buNone/>
              <a:defRPr sz="2000"/>
            </a:lvl4pPr>
            <a:lvl5pPr marL="0" indent="0" algn="r">
              <a:buSzTx/>
              <a:buFontTx/>
              <a:buNone/>
              <a:defRPr sz="20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1" name="Номер слайда"/>
          <p:cNvSpPr txBox="1"/>
          <p:nvPr>
            <p:ph type="sldNum" sz="quarter" idx="2"/>
          </p:nvPr>
        </p:nvSpPr>
        <p:spPr>
          <a:xfrm>
            <a:off x="10729455" y="3102870"/>
            <a:ext cx="583663" cy="6248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9" name="Уровень текста 1…"/>
          <p:cNvSpPr txBox="1"/>
          <p:nvPr>
            <p:ph type="body" sz="half" idx="1"/>
          </p:nvPr>
        </p:nvSpPr>
        <p:spPr>
          <a:xfrm>
            <a:off x="680320" y="2336873"/>
            <a:ext cx="4698359" cy="359931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Текст заголовка"/>
          <p:cNvSpPr txBox="1"/>
          <p:nvPr>
            <p:ph type="title"/>
          </p:nvPr>
        </p:nvSpPr>
        <p:spPr>
          <a:xfrm>
            <a:off x="680318" y="753229"/>
            <a:ext cx="9613865" cy="1080939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8" name="Уровень текста 1…"/>
          <p:cNvSpPr txBox="1"/>
          <p:nvPr>
            <p:ph type="body" sz="quarter" idx="1"/>
          </p:nvPr>
        </p:nvSpPr>
        <p:spPr>
          <a:xfrm>
            <a:off x="906350" y="2336873"/>
            <a:ext cx="4472329" cy="69313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0">
              <a:buSzTx/>
              <a:buFontTx/>
              <a:buNone/>
              <a:defRPr b="1"/>
            </a:lvl2pPr>
            <a:lvl3pPr marL="0" indent="0">
              <a:buSzTx/>
              <a:buFontTx/>
              <a:buNone/>
              <a:defRPr b="1"/>
            </a:lvl3pPr>
            <a:lvl4pPr marL="0" indent="0">
              <a:buSzTx/>
              <a:buFontTx/>
              <a:buNone/>
              <a:defRPr b="1"/>
            </a:lvl4pPr>
            <a:lvl5pPr marL="0" indent="0">
              <a:buSzTx/>
              <a:buFontTx/>
              <a:buNone/>
              <a:defRPr b="1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9" name="Text Placeholder 4"/>
          <p:cNvSpPr/>
          <p:nvPr>
            <p:ph type="body" sz="quarter" idx="21"/>
          </p:nvPr>
        </p:nvSpPr>
        <p:spPr>
          <a:xfrm>
            <a:off x="5820154" y="2336873"/>
            <a:ext cx="4474029" cy="692078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7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85825" y="1971232"/>
            <a:ext cx="1602999" cy="144272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Rectangle 5"/>
          <p:cNvSpPr/>
          <p:nvPr/>
        </p:nvSpPr>
        <p:spPr>
          <a:xfrm>
            <a:off x="10585825" y="609600"/>
            <a:ext cx="1602999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Текст заголовка"/>
          <p:cNvSpPr txBox="1"/>
          <p:nvPr>
            <p:ph type="title"/>
          </p:nvPr>
        </p:nvSpPr>
        <p:spPr>
          <a:xfrm>
            <a:off x="680321" y="753226"/>
            <a:ext cx="9613859" cy="1080942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6" name="Уровень текста 1…"/>
          <p:cNvSpPr txBox="1"/>
          <p:nvPr>
            <p:ph type="body" sz="half" idx="1"/>
          </p:nvPr>
        </p:nvSpPr>
        <p:spPr>
          <a:xfrm>
            <a:off x="4685846" y="2336873"/>
            <a:ext cx="5608338" cy="3599313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7" name="Text Placeholder 3"/>
          <p:cNvSpPr/>
          <p:nvPr>
            <p:ph type="body" sz="quarter" idx="21"/>
          </p:nvPr>
        </p:nvSpPr>
        <p:spPr>
          <a:xfrm>
            <a:off x="680322" y="2336872"/>
            <a:ext cx="3790078" cy="3599319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Текст заголовка"/>
          <p:cNvSpPr txBox="1"/>
          <p:nvPr>
            <p:ph type="title"/>
          </p:nvPr>
        </p:nvSpPr>
        <p:spPr>
          <a:xfrm>
            <a:off x="680323" y="753228"/>
            <a:ext cx="9613859" cy="10809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6" name="Picture Placeholder 2"/>
          <p:cNvSpPr/>
          <p:nvPr>
            <p:ph type="pic" sz="half" idx="21"/>
          </p:nvPr>
        </p:nvSpPr>
        <p:spPr>
          <a:xfrm>
            <a:off x="4868333" y="2336874"/>
            <a:ext cx="5425850" cy="3599313"/>
          </a:xfrm>
          <a:prstGeom prst="rect">
            <a:avLst/>
          </a:prstGeom>
          <a:effectLst>
            <a:outerShdw sx="100000" sy="100000" kx="0" ky="0" algn="b" rotWithShape="0" blurRad="76200" dist="63500" dir="5040000">
              <a:srgbClr val="000000">
                <a:alpha val="41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7" name="Уровень текста 1…"/>
          <p:cNvSpPr txBox="1"/>
          <p:nvPr>
            <p:ph type="body" sz="quarter" idx="1"/>
          </p:nvPr>
        </p:nvSpPr>
        <p:spPr>
          <a:xfrm>
            <a:off x="680323" y="2336873"/>
            <a:ext cx="3876257" cy="359931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68327"/>
            </a:gs>
            <a:gs pos="50000">
              <a:srgbClr val="D54209"/>
            </a:gs>
            <a:gs pos="100000">
              <a:srgbClr val="690D00"/>
            </a:gs>
          </a:gsLst>
          <a:lin ang="252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85825" y="1971232"/>
            <a:ext cx="1602999" cy="14427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 7"/>
          <p:cNvSpPr/>
          <p:nvPr/>
        </p:nvSpPr>
        <p:spPr>
          <a:xfrm>
            <a:off x="-2" y="609600"/>
            <a:ext cx="10437816" cy="136819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Rectangle 8"/>
          <p:cNvSpPr/>
          <p:nvPr/>
        </p:nvSpPr>
        <p:spPr>
          <a:xfrm>
            <a:off x="10585825" y="609600"/>
            <a:ext cx="1602999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Текст заголовка"/>
          <p:cNvSpPr txBox="1"/>
          <p:nvPr>
            <p:ph type="title"/>
          </p:nvPr>
        </p:nvSpPr>
        <p:spPr>
          <a:xfrm>
            <a:off x="680321" y="753228"/>
            <a:ext cx="9613863" cy="1080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8" name="Уровень текста 1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" name="Номер слайда"/>
          <p:cNvSpPr txBox="1"/>
          <p:nvPr>
            <p:ph type="sldNum" sz="quarter" idx="2"/>
          </p:nvPr>
        </p:nvSpPr>
        <p:spPr>
          <a:xfrm>
            <a:off x="10729455" y="986202"/>
            <a:ext cx="583663" cy="624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5pPr>
      <a:lvl6pPr marL="2677884" marR="0" indent="-391884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6pPr>
      <a:lvl7pPr marL="3135084" marR="0" indent="-391884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7pPr>
      <a:lvl8pPr marL="3592284" marR="0" indent="-391884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8pPr>
      <a:lvl9pPr marL="4049484" marR="0" indent="-391884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Заголовок 1"/>
          <p:cNvSpPr txBox="1"/>
          <p:nvPr>
            <p:ph type="ctrTitle"/>
          </p:nvPr>
        </p:nvSpPr>
        <p:spPr>
          <a:xfrm>
            <a:off x="680322" y="2733707"/>
            <a:ext cx="8144134" cy="1373072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Socially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Заголовок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>
            <a:lvl1pPr>
              <a:defRPr b="1" sz="4400"/>
            </a:lvl1pPr>
          </a:lstStyle>
          <a:p>
            <a:pPr/>
            <a:r>
              <a:t>Используемые библиотеки</a:t>
            </a:r>
          </a:p>
        </p:txBody>
      </p:sp>
      <p:sp>
        <p:nvSpPr>
          <p:cNvPr id="245" name="Объект 2"/>
          <p:cNvSpPr txBox="1"/>
          <p:nvPr>
            <p:ph type="body" idx="1"/>
          </p:nvPr>
        </p:nvSpPr>
        <p:spPr>
          <a:xfrm>
            <a:off x="680320" y="2161381"/>
            <a:ext cx="9613863" cy="4322546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5600"/>
              </a:lnSpc>
              <a:buFont typeface="Symbol"/>
              <a:buChar char="·"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Flask – сервер</a:t>
            </a:r>
          </a:p>
          <a:p>
            <a:pPr marL="342900" indent="-342900">
              <a:lnSpc>
                <a:spcPct val="85600"/>
              </a:lnSpc>
              <a:buFont typeface="Symbol"/>
              <a:buChar char="·"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Flask-login – система авторизации и регистрации</a:t>
            </a:r>
          </a:p>
          <a:p>
            <a:pPr marL="342900" indent="-342900">
              <a:lnSpc>
                <a:spcPct val="85600"/>
              </a:lnSpc>
              <a:buFont typeface="Symbol"/>
              <a:buChar char="·"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Flask-wtf – формы HTML</a:t>
            </a:r>
          </a:p>
          <a:p>
            <a:pPr marL="342900" indent="-342900">
              <a:lnSpc>
                <a:spcPct val="85600"/>
              </a:lnSpc>
              <a:buFont typeface="Symbol"/>
              <a:buChar char="·"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Python-telegram-bot – бот-телеграмм</a:t>
            </a:r>
          </a:p>
          <a:p>
            <a:pPr marL="342900" indent="-342900">
              <a:lnSpc>
                <a:spcPct val="85600"/>
              </a:lnSpc>
              <a:buFont typeface="Symbol"/>
              <a:buChar char="·"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Requests – работа с API сторонних приложений</a:t>
            </a:r>
          </a:p>
          <a:p>
            <a:pPr marL="342900" indent="-342900">
              <a:lnSpc>
                <a:spcPct val="85600"/>
              </a:lnSpc>
              <a:buFont typeface="Symbol"/>
              <a:buChar char="·"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Sqlalchemy – движок для работы с БД</a:t>
            </a:r>
          </a:p>
          <a:p>
            <a:pPr marL="342900" indent="-342900">
              <a:lnSpc>
                <a:spcPct val="85600"/>
              </a:lnSpc>
              <a:buFont typeface="Symbol"/>
              <a:buChar char="·"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Hashlib –URL анонимных постов</a:t>
            </a:r>
          </a:p>
          <a:p>
            <a:pPr marL="342900" indent="-342900">
              <a:lnSpc>
                <a:spcPct val="85600"/>
              </a:lnSpc>
              <a:buFont typeface="Symbol"/>
              <a:buChar char="·"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Os – работа с ОС</a:t>
            </a:r>
          </a:p>
          <a:p>
            <a:pPr marL="342900" indent="-342900">
              <a:lnSpc>
                <a:spcPct val="85600"/>
              </a:lnSpc>
              <a:buFont typeface="Symbol"/>
              <a:buChar char="·"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Datetime – работа с датой и временем</a:t>
            </a:r>
          </a:p>
          <a:p>
            <a:pPr marL="342900" indent="-342900">
              <a:lnSpc>
                <a:spcPct val="85600"/>
              </a:lnSpc>
              <a:buFont typeface="Symbol"/>
              <a:buChar char="·"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Uuid – генерация случайных чисел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Заголовок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>
            <a:lvl1pPr>
              <a:defRPr b="1" sz="4000"/>
            </a:lvl1pPr>
          </a:lstStyle>
          <a:p>
            <a:pPr/>
            <a:r>
              <a:t>Возможности для доработки</a:t>
            </a:r>
          </a:p>
        </p:txBody>
      </p:sp>
      <p:sp>
        <p:nvSpPr>
          <p:cNvPr id="248" name="Объект 2"/>
          <p:cNvSpPr txBox="1"/>
          <p:nvPr>
            <p:ph type="body" idx="1"/>
          </p:nvPr>
        </p:nvSpPr>
        <p:spPr>
          <a:xfrm>
            <a:off x="680320" y="2336872"/>
            <a:ext cx="9613863" cy="3599319"/>
          </a:xfrm>
          <a:prstGeom prst="rect">
            <a:avLst/>
          </a:prstGeom>
        </p:spPr>
        <p:txBody>
          <a:bodyPr/>
          <a:lstStyle/>
          <a:p>
            <a:pPr>
              <a:defRPr b="1" sz="2800"/>
            </a:pPr>
            <a:r>
              <a:t>Онлайн-чат пользователей (голосовой и текстовый)</a:t>
            </a:r>
          </a:p>
          <a:p>
            <a:pPr>
              <a:defRPr b="1" sz="2800"/>
            </a:pPr>
            <a:r>
              <a:t>Беседы</a:t>
            </a:r>
          </a:p>
          <a:p>
            <a:pPr>
              <a:defRPr b="1" sz="2800"/>
            </a:pPr>
            <a:r>
              <a:t>Голосовые сообщения</a:t>
            </a:r>
          </a:p>
          <a:p>
            <a:pPr>
              <a:defRPr b="1" sz="2800"/>
            </a:pPr>
            <a:r>
              <a:t>Встроенный плеер и выбор музыки</a:t>
            </a:r>
          </a:p>
          <a:p>
            <a:pPr>
              <a:defRPr b="1" sz="2800"/>
            </a:pPr>
            <a:r>
              <a:t>Сообщества и группы</a:t>
            </a:r>
          </a:p>
          <a:p>
            <a:pPr>
              <a:defRPr b="1" sz="2800"/>
            </a:pPr>
            <a:r>
              <a:t>Хранение и загрузка фотографий, музыки и видео</a:t>
            </a:r>
          </a:p>
          <a:p>
            <a:pPr>
              <a:defRPr b="1" sz="2800"/>
            </a:pPr>
            <a:r>
              <a:t>Система платежей, «магазин» веб-сервиса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Заголовок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>
            <a:lvl1pPr>
              <a:defRPr b="1" sz="4800"/>
            </a:lvl1pPr>
          </a:lstStyle>
          <a:p>
            <a:pPr/>
            <a:r>
              <a:t>Идея</a:t>
            </a:r>
          </a:p>
        </p:txBody>
      </p:sp>
      <p:sp>
        <p:nvSpPr>
          <p:cNvPr id="211" name="Объект 2"/>
          <p:cNvSpPr txBox="1"/>
          <p:nvPr>
            <p:ph type="body" idx="1"/>
          </p:nvPr>
        </p:nvSpPr>
        <p:spPr>
          <a:xfrm>
            <a:off x="680319" y="2369128"/>
            <a:ext cx="10178326" cy="35935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7000"/>
              </a:lnSpc>
              <a:buSzTx/>
              <a:buNone/>
              <a:defRPr b="1"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Общедоступная и интуитивно понятная платформа для коммуникации и общения (соцсеть). С выбором типа потребляемого контента (видео, новости и т.д.)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Заголовок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>
            <a:lvl1pPr>
              <a:defRPr b="1" sz="4000"/>
            </a:lvl1pPr>
          </a:lstStyle>
          <a:p>
            <a:pPr/>
            <a:r>
              <a:t>Реализация (Навигационная панель)</a:t>
            </a:r>
          </a:p>
        </p:txBody>
      </p:sp>
      <p:pic>
        <p:nvPicPr>
          <p:cNvPr id="214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597" y="3104445"/>
            <a:ext cx="11774807" cy="1753866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TextBox 5"/>
          <p:cNvSpPr txBox="1"/>
          <p:nvPr/>
        </p:nvSpPr>
        <p:spPr>
          <a:xfrm>
            <a:off x="4802447" y="5181442"/>
            <a:ext cx="5847543" cy="89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pPr/>
            <a:r>
              <a:t>Navbar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Заголовок 1"/>
          <p:cNvSpPr txBox="1"/>
          <p:nvPr>
            <p:ph type="title"/>
          </p:nvPr>
        </p:nvSpPr>
        <p:spPr>
          <a:xfrm>
            <a:off x="680320" y="716283"/>
            <a:ext cx="9613863" cy="108094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Поиск контента по типу + пользователи</a:t>
            </a:r>
          </a:p>
        </p:txBody>
      </p:sp>
      <p:pic>
        <p:nvPicPr>
          <p:cNvPr id="218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987" y="2207491"/>
            <a:ext cx="10960025" cy="3205022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TextBox 5"/>
          <p:cNvSpPr txBox="1"/>
          <p:nvPr/>
        </p:nvSpPr>
        <p:spPr>
          <a:xfrm>
            <a:off x="726040" y="5951007"/>
            <a:ext cx="11533259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Всего 4 типа контента: посты, видео, новости и комментарии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Заголовок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>
            <a:lvl1pPr>
              <a:defRPr b="1" sz="4400"/>
            </a:lvl1pPr>
          </a:lstStyle>
          <a:p>
            <a:pPr/>
            <a:r>
              <a:t>Поиск и карточка видео</a:t>
            </a:r>
          </a:p>
        </p:txBody>
      </p:sp>
      <p:pic>
        <p:nvPicPr>
          <p:cNvPr id="222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175" y="2808521"/>
            <a:ext cx="5768977" cy="3056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19242" y="2780783"/>
            <a:ext cx="5532583" cy="3084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Заголовок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/>
          <a:p>
            <a:pPr>
              <a:defRPr b="1" sz="4000"/>
            </a:pPr>
            <a:r>
              <a:t>Система</a:t>
            </a:r>
            <a:r>
              <a:rPr b="0" sz="3600"/>
              <a:t> лайков и комментариев</a:t>
            </a:r>
          </a:p>
        </p:txBody>
      </p:sp>
      <p:pic>
        <p:nvPicPr>
          <p:cNvPr id="226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6329" y="2820315"/>
            <a:ext cx="4879343" cy="3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TextBox 7"/>
          <p:cNvSpPr txBox="1"/>
          <p:nvPr/>
        </p:nvSpPr>
        <p:spPr>
          <a:xfrm>
            <a:off x="1289773" y="2244388"/>
            <a:ext cx="3885191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Убрать / поставить лайк</a:t>
            </a:r>
          </a:p>
        </p:txBody>
      </p:sp>
      <p:sp>
        <p:nvSpPr>
          <p:cNvPr id="228" name="TextBox 8"/>
          <p:cNvSpPr txBox="1"/>
          <p:nvPr/>
        </p:nvSpPr>
        <p:spPr>
          <a:xfrm>
            <a:off x="6589306" y="2244389"/>
            <a:ext cx="4191903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Подписаться / отписаться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Заголовок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Дополнительные таблицы БД</a:t>
            </a:r>
          </a:p>
        </p:txBody>
      </p:sp>
      <p:pic>
        <p:nvPicPr>
          <p:cNvPr id="231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624" y="2285265"/>
            <a:ext cx="6048377" cy="1588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Рисунок 8" descr="Рисунок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9027" y="2285265"/>
            <a:ext cx="5189125" cy="2100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Рисунок 10" descr="Рисунок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624" y="4589462"/>
            <a:ext cx="5534027" cy="1971677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TextBox 11"/>
          <p:cNvSpPr txBox="1"/>
          <p:nvPr/>
        </p:nvSpPr>
        <p:spPr>
          <a:xfrm>
            <a:off x="475344" y="3868347"/>
            <a:ext cx="4157289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Категории</a:t>
            </a:r>
          </a:p>
        </p:txBody>
      </p:sp>
      <p:sp>
        <p:nvSpPr>
          <p:cNvPr id="235" name="TextBox 12"/>
          <p:cNvSpPr txBox="1"/>
          <p:nvPr/>
        </p:nvSpPr>
        <p:spPr>
          <a:xfrm>
            <a:off x="10621357" y="4462284"/>
            <a:ext cx="1324900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Посты</a:t>
            </a:r>
          </a:p>
        </p:txBody>
      </p:sp>
      <p:sp>
        <p:nvSpPr>
          <p:cNvPr id="236" name="TextBox 13"/>
          <p:cNvSpPr txBox="1"/>
          <p:nvPr/>
        </p:nvSpPr>
        <p:spPr>
          <a:xfrm>
            <a:off x="6141718" y="5730141"/>
            <a:ext cx="4486490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Связующая таблица (ID поста – ID категории)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Заголовок 1"/>
          <p:cNvSpPr txBox="1"/>
          <p:nvPr>
            <p:ph type="title"/>
          </p:nvPr>
        </p:nvSpPr>
        <p:spPr>
          <a:xfrm>
            <a:off x="138546" y="702891"/>
            <a:ext cx="10437091" cy="108093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Разделение результатов поиска на страницы</a:t>
            </a:r>
          </a:p>
        </p:txBody>
      </p:sp>
      <p:pic>
        <p:nvPicPr>
          <p:cNvPr id="239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9205" y="3120384"/>
            <a:ext cx="5938984" cy="2524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Заголовок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>
            <a:lvl1pPr>
              <a:defRPr b="1" sz="4400"/>
            </a:lvl1pPr>
          </a:lstStyle>
          <a:p>
            <a:pPr/>
            <a:r>
              <a:t>Другие особенности</a:t>
            </a:r>
          </a:p>
        </p:txBody>
      </p:sp>
      <p:sp>
        <p:nvSpPr>
          <p:cNvPr id="242" name="Объект 2"/>
          <p:cNvSpPr txBox="1"/>
          <p:nvPr>
            <p:ph type="body" idx="1"/>
          </p:nvPr>
        </p:nvSpPr>
        <p:spPr>
          <a:xfrm>
            <a:off x="862014" y="2272215"/>
            <a:ext cx="10467972" cy="383255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6299"/>
              </a:lnSpc>
              <a:buFont typeface="Symbol"/>
              <a:buChar char="·"/>
              <a:defRPr b="1" sz="2500">
                <a:latin typeface="Calibri"/>
                <a:ea typeface="Calibri"/>
                <a:cs typeface="Calibri"/>
                <a:sym typeface="Calibri"/>
              </a:defRPr>
            </a:pPr>
            <a:r>
              <a:t>Анонимные посты</a:t>
            </a:r>
            <a:endParaRPr sz="2200"/>
          </a:p>
          <a:p>
            <a:pPr marL="342900" indent="-342900">
              <a:lnSpc>
                <a:spcPct val="96299"/>
              </a:lnSpc>
              <a:buFont typeface="Symbol"/>
              <a:buChar char="·"/>
              <a:defRPr b="1" sz="2500">
                <a:latin typeface="Calibri"/>
                <a:ea typeface="Calibri"/>
                <a:cs typeface="Calibri"/>
                <a:sym typeface="Calibri"/>
              </a:defRPr>
            </a:pPr>
            <a:r>
              <a:t>Система регистрации и авторизации</a:t>
            </a:r>
            <a:endParaRPr sz="2200"/>
          </a:p>
          <a:p>
            <a:pPr marL="342900" indent="-342900">
              <a:lnSpc>
                <a:spcPct val="96299"/>
              </a:lnSpc>
              <a:buFont typeface="Symbol"/>
              <a:buChar char="·"/>
              <a:defRPr b="1" sz="2500">
                <a:latin typeface="Calibri"/>
                <a:ea typeface="Calibri"/>
                <a:cs typeface="Calibri"/>
                <a:sym typeface="Calibri"/>
              </a:defRPr>
            </a:pPr>
            <a:r>
              <a:t>Система лайков и подписок</a:t>
            </a:r>
            <a:endParaRPr sz="2200"/>
          </a:p>
          <a:p>
            <a:pPr marL="342900" indent="-342900">
              <a:lnSpc>
                <a:spcPct val="96299"/>
              </a:lnSpc>
              <a:buFont typeface="Symbol"/>
              <a:buChar char="·"/>
              <a:defRPr b="1" sz="2500">
                <a:latin typeface="Calibri"/>
                <a:ea typeface="Calibri"/>
                <a:cs typeface="Calibri"/>
                <a:sym typeface="Calibri"/>
              </a:defRPr>
            </a:pPr>
            <a:r>
              <a:t>Отображение контента в виде сетки</a:t>
            </a:r>
            <a:endParaRPr sz="2200"/>
          </a:p>
          <a:p>
            <a:pPr marL="342900" indent="-342900">
              <a:lnSpc>
                <a:spcPct val="96299"/>
              </a:lnSpc>
              <a:buFont typeface="Symbol"/>
              <a:buChar char="·"/>
              <a:defRPr b="1" sz="2500">
                <a:latin typeface="Calibri"/>
                <a:ea typeface="Calibri"/>
                <a:cs typeface="Calibri"/>
                <a:sym typeface="Calibri"/>
              </a:defRPr>
            </a:pPr>
            <a:r>
              <a:t>Изображения хранятся в БД в виде пути к файлу</a:t>
            </a:r>
            <a:endParaRPr sz="2200"/>
          </a:p>
          <a:p>
            <a:pPr marL="342900" indent="-342900">
              <a:lnSpc>
                <a:spcPct val="96299"/>
              </a:lnSpc>
              <a:buFont typeface="Symbol"/>
              <a:buChar char="·"/>
              <a:defRPr b="1" sz="2500">
                <a:latin typeface="Calibri"/>
                <a:ea typeface="Calibri"/>
                <a:cs typeface="Calibri"/>
                <a:sym typeface="Calibri"/>
              </a:defRPr>
            </a:pPr>
            <a:r>
              <a:t>Собственный API сайта</a:t>
            </a:r>
            <a:endParaRPr sz="2200"/>
          </a:p>
          <a:p>
            <a:pPr marL="342900" indent="-342900">
              <a:lnSpc>
                <a:spcPct val="96299"/>
              </a:lnSpc>
              <a:buFont typeface="Symbol"/>
              <a:buChar char="·"/>
              <a:defRPr b="1" sz="2500">
                <a:latin typeface="Calibri"/>
                <a:ea typeface="Calibri"/>
                <a:cs typeface="Calibri"/>
                <a:sym typeface="Calibri"/>
              </a:defRPr>
            </a:pPr>
            <a:r>
              <a:t>Множественный выбор категории поста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Берлин">
  <a:themeElements>
    <a:clrScheme name="Берлин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0000FF"/>
      </a:hlink>
      <a:folHlink>
        <a:srgbClr val="FF00FF"/>
      </a:folHlink>
    </a:clrScheme>
    <a:fontScheme name="Берлин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Берлин">
  <a:themeElements>
    <a:clrScheme name="Берлин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0000FF"/>
      </a:hlink>
      <a:folHlink>
        <a:srgbClr val="FF00FF"/>
      </a:folHlink>
    </a:clrScheme>
    <a:fontScheme name="Берлин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