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89" r:id="rId3"/>
    <p:sldId id="318" r:id="rId4"/>
    <p:sldId id="290" r:id="rId5"/>
    <p:sldId id="292" r:id="rId6"/>
    <p:sldId id="297" r:id="rId7"/>
    <p:sldId id="298"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295" r:id="rId27"/>
    <p:sldId id="296" r:id="rId28"/>
    <p:sldId id="26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2" autoAdjust="0"/>
    <p:restoredTop sz="99516" autoAdjust="0"/>
  </p:normalViewPr>
  <p:slideViewPr>
    <p:cSldViewPr snapToGrid="0">
      <p:cViewPr varScale="1">
        <p:scale>
          <a:sx n="91" d="100"/>
          <a:sy n="91" d="100"/>
        </p:scale>
        <p:origin x="696" y="75"/>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除此之外，还需要考虑的是用户输入的表达式的语法是否正确，这一步我们使用了语法分析来进行校验。要让程序能具备语法分析的能力，需要先获得关系表达式的分析预测表。</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运算符背后的算法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对于每个运算符，我们在后端程序中分别写了单独的算法，以支持关系代数的运算，以简单例子介绍一下运算符背后的算法思路。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dirty="0"/>
              <a:t>        </a:t>
            </a:r>
            <a:r>
              <a:rPr lang="zh-CN" altLang="en-US" sz="2000" b="1" dirty="0"/>
              <a:t>其中每行与表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3" name="图片 2">
            <a:extLst>
              <a:ext uri="{FF2B5EF4-FFF2-40B4-BE49-F238E27FC236}">
                <a16:creationId xmlns:a16="http://schemas.microsoft.com/office/drawing/2014/main" id="{A75F5A23-A16A-2F01-94D1-68582559D329}"/>
              </a:ext>
            </a:extLst>
          </p:cNvPr>
          <p:cNvPicPr>
            <a:picLocks noChangeAspect="1"/>
          </p:cNvPicPr>
          <p:nvPr/>
        </p:nvPicPr>
        <p:blipFill>
          <a:blip r:embed="rId3"/>
          <a:stretch>
            <a:fillRect/>
          </a:stretch>
        </p:blipFill>
        <p:spPr>
          <a:xfrm>
            <a:off x="701919" y="1082432"/>
            <a:ext cx="10788162" cy="5096283"/>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4" name="图片 3">
            <a:extLst>
              <a:ext uri="{FF2B5EF4-FFF2-40B4-BE49-F238E27FC236}">
                <a16:creationId xmlns:a16="http://schemas.microsoft.com/office/drawing/2014/main" id="{ABECAF08-4A32-E3AE-55BD-06B029D8D293}"/>
              </a:ext>
            </a:extLst>
          </p:cNvPr>
          <p:cNvPicPr>
            <a:picLocks noChangeAspect="1"/>
          </p:cNvPicPr>
          <p:nvPr/>
        </p:nvPicPr>
        <p:blipFill>
          <a:blip r:embed="rId3"/>
          <a:stretch>
            <a:fillRect/>
          </a:stretch>
        </p:blipFill>
        <p:spPr>
          <a:xfrm>
            <a:off x="1182031" y="1686043"/>
            <a:ext cx="10301654" cy="4866458"/>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如图所示，为了实际开发的遍历以及后期的可维护性，我们将整个系统分割为若干模块。各个模块各司其职，通过数据通信共同完成功能。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255024"/>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1647</Words>
  <Application>Microsoft Office PowerPoint</Application>
  <PresentationFormat>宽屏</PresentationFormat>
  <Paragraphs>104</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1119309385@qq.com</cp:lastModifiedBy>
  <cp:revision>179</cp:revision>
  <dcterms:created xsi:type="dcterms:W3CDTF">2017-05-11T09:34:00Z</dcterms:created>
  <dcterms:modified xsi:type="dcterms:W3CDTF">2023-01-11T04:30:16Z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