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1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3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4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5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0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7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16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53A5-98ED-4462-AE93-86FA75DAA30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96A9-DB25-42C0-8832-43C50CB43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07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726" y="216408"/>
            <a:ext cx="221246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BookShopWeb</a:t>
            </a:r>
            <a:endParaRPr lang="en-GB" sz="2400" b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2678" y="862994"/>
            <a:ext cx="3839513" cy="5058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b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  <a:endParaRPr lang="en-US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chủ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đăng ký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đăng nhập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thể loại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sản phẩm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giỏ hàng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người dùng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đơn hàng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chi tiết đơn hàng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sản phẩm yêu thích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đổi mật khẩu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thiết đặt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tìm kiếm</a:t>
            </a:r>
            <a:endParaRPr lang="en-US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sửa đánh giá</a:t>
            </a:r>
            <a:endParaRPr lang="en-US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3791" y="862994"/>
            <a:ext cx="4942379" cy="30637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b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Admin</a:t>
            </a:r>
            <a:endParaRPr lang="en-US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chủ Admin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Trang đăng nhập Admin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Quản lý người dùng (CRUD)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Quản lý thể loại (CRUD)</a:t>
            </a:r>
            <a:endParaRPr lang="en-US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Quản lý sản phẩm (CRUD)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Quản lý đánh giá (RU)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Quản lý đơn hàng (RU)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Phân quyền (AuthorizationFilter)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3791" y="4176766"/>
            <a:ext cx="5218095" cy="24191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b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 APIs</a:t>
            </a:r>
            <a:endParaRPr lang="en-US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/cartItem GET → Lấy cart</a:t>
            </a:r>
            <a:endParaRPr lang="en-US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/cartItem POST → Thêm cartItem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/cartItem PUT → Cập nhật cartItem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/cartItem DELETE → Xóa cartItem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/cart POST → Đặt hàng và tạo order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/wishlist PUT → Thêm wishlistItem</a:t>
            </a:r>
          </a:p>
        </p:txBody>
      </p:sp>
    </p:spTree>
    <p:extLst>
      <p:ext uri="{BB962C8B-B14F-4D97-AF65-F5344CB8AC3E}">
        <p14:creationId xmlns:p14="http://schemas.microsoft.com/office/powerpoint/2010/main" val="337904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2022-08-15T05:03:17Z</dcterms:created>
  <dcterms:modified xsi:type="dcterms:W3CDTF">2022-08-15T05:25:18Z</dcterms:modified>
</cp:coreProperties>
</file>