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Làm việc với WEKA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1. Weka là gì ???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Làm việc với WEKA</dc:title>
  <dc:creator/>
  <cp:lastModifiedBy>Cơm Trắng</cp:lastModifiedBy>
  <cp:revision>2</cp:revision>
  <dcterms:created xsi:type="dcterms:W3CDTF">2024-11-18T00:57:51Z</dcterms:created>
  <dcterms:modified xsi:type="dcterms:W3CDTF">2024-11-18T00:58:19Z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FBCCB4A8433F4DB68A88B43587DB58A9_11</vt:lpwstr>
  </property>
  <property fmtid="{D5CDD505-2E9C-101B-9397-08002B2CF9AE}" pid="3" name="KSOProductBuildVer">
    <vt:lpwstr>1033-12.2.0.18607</vt:lpwstr>
  </property>
</Properties>
</file>