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bin Bold" charset="1" panose="00000800000000000000"/>
      <p:regular r:id="rId14"/>
    </p:embeddedFont>
    <p:embeddedFont>
      <p:font typeface="Quicksand Bold" charset="1" panose="00000000000000000000"/>
      <p:regular r:id="rId15"/>
    </p:embeddedFont>
    <p:embeddedFont>
      <p:font typeface="Quicksan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80209" y="8775490"/>
            <a:ext cx="1979091" cy="703618"/>
          </a:xfrm>
          <a:custGeom>
            <a:avLst/>
            <a:gdLst/>
            <a:ahLst/>
            <a:cxnLst/>
            <a:rect r="r" b="b" t="t" l="l"/>
            <a:pathLst>
              <a:path h="703618" w="1979091">
                <a:moveTo>
                  <a:pt x="0" y="0"/>
                </a:moveTo>
                <a:lnTo>
                  <a:pt x="1979091" y="0"/>
                </a:lnTo>
                <a:lnTo>
                  <a:pt x="1979091" y="703618"/>
                </a:lnTo>
                <a:lnTo>
                  <a:pt x="0" y="703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07709" y="2394717"/>
            <a:ext cx="690205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F4662"/>
                </a:solidFill>
                <a:latin typeface="Cabin Bold"/>
                <a:ea typeface="Cabin Bold"/>
                <a:cs typeface="Cabin Bold"/>
                <a:sym typeface="Cabin Bold"/>
              </a:rPr>
              <a:t>Website Tin Tức TNews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44365" y="7586974"/>
            <a:ext cx="3799269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Hà Nội</a:t>
            </a: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20-04-2025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26245" y="4432100"/>
            <a:ext cx="9727658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Sinh Viên Thực Hiện: </a:t>
            </a: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Nguyễn Nhật Tú - 2209620490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26245" y="5200964"/>
            <a:ext cx="3137330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Lớp: </a:t>
            </a: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2622CNT06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26245" y="5968899"/>
            <a:ext cx="6202282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GV Phụ Trách: </a:t>
            </a: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Th.S Trần Thị Huê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80209" y="8775490"/>
            <a:ext cx="1979091" cy="703618"/>
          </a:xfrm>
          <a:custGeom>
            <a:avLst/>
            <a:gdLst/>
            <a:ahLst/>
            <a:cxnLst/>
            <a:rect r="r" b="b" t="t" l="l"/>
            <a:pathLst>
              <a:path h="703618" w="1979091">
                <a:moveTo>
                  <a:pt x="0" y="0"/>
                </a:moveTo>
                <a:lnTo>
                  <a:pt x="1979091" y="0"/>
                </a:lnTo>
                <a:lnTo>
                  <a:pt x="1979091" y="703618"/>
                </a:lnTo>
                <a:lnTo>
                  <a:pt x="0" y="703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71193" y="1857790"/>
            <a:ext cx="3545615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F4662"/>
                </a:solidFill>
                <a:latin typeface="Cabin Bold"/>
                <a:ea typeface="Cabin Bold"/>
                <a:cs typeface="Cabin Bold"/>
                <a:sym typeface="Cabin Bold"/>
              </a:rPr>
              <a:t>Giới thiệu đề tài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13620" y="2956339"/>
            <a:ext cx="13060760" cy="2187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Trang web tin tức TNews là một hệ thống trực tuyến cung cấp thông tin về các sự kiện, tin tức và xu hướng trên toàn cầu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Dự án nhằm tạo ra một nền tảng tin tức với khả năng cập nhật tin tức nhanh chóng và dê sử dụng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70115" y="5524500"/>
            <a:ext cx="397724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F4662"/>
                </a:solidFill>
                <a:latin typeface="Cabin Bold"/>
                <a:ea typeface="Cabin Bold"/>
                <a:cs typeface="Cabin Bold"/>
                <a:sym typeface="Cabin Bold"/>
              </a:rPr>
              <a:t>Lý do chọn đề tài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13620" y="6623049"/>
            <a:ext cx="13060760" cy="1634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Nhằm củng cố lại kiến thức đã được học trên trường 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Có cơ hội học tập thêm kiến thức mới và thực hành kỹ năng lập trình web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80209" y="8775490"/>
            <a:ext cx="1979091" cy="703618"/>
          </a:xfrm>
          <a:custGeom>
            <a:avLst/>
            <a:gdLst/>
            <a:ahLst/>
            <a:cxnLst/>
            <a:rect r="r" b="b" t="t" l="l"/>
            <a:pathLst>
              <a:path h="703618" w="1979091">
                <a:moveTo>
                  <a:pt x="0" y="0"/>
                </a:moveTo>
                <a:lnTo>
                  <a:pt x="1979091" y="0"/>
                </a:lnTo>
                <a:lnTo>
                  <a:pt x="1979091" y="703618"/>
                </a:lnTo>
                <a:lnTo>
                  <a:pt x="0" y="703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89943" y="2741426"/>
            <a:ext cx="10108114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F4662"/>
                </a:solidFill>
                <a:latin typeface="Cabin Bold"/>
                <a:ea typeface="Cabin Bold"/>
                <a:cs typeface="Cabin Bold"/>
                <a:sym typeface="Cabin Bold"/>
              </a:rPr>
              <a:t>Nghiệp vụ của hệ thống website tin tức TNews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28355" y="4063665"/>
            <a:ext cx="13060760" cy="273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</a:t>
            </a: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Nghiệp vụ đối với người dùng:</a:t>
            </a: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Đăng kí và đăng nhập, xem tin tức, xem chi tiết tin tức, tìm kiếm bài tin, bình luận dưới bài tin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</a:t>
            </a: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Nghiệp vụ đối với Admin: </a:t>
            </a: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nhập vào hệ thống quản lý, quản lý tài khoản, quản lý bài tin, quản lý thể loại, quản lý danh mục, quản lý bình luận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80209" y="8775490"/>
            <a:ext cx="1979091" cy="703618"/>
          </a:xfrm>
          <a:custGeom>
            <a:avLst/>
            <a:gdLst/>
            <a:ahLst/>
            <a:cxnLst/>
            <a:rect r="r" b="b" t="t" l="l"/>
            <a:pathLst>
              <a:path h="703618" w="1979091">
                <a:moveTo>
                  <a:pt x="0" y="0"/>
                </a:moveTo>
                <a:lnTo>
                  <a:pt x="1979091" y="0"/>
                </a:lnTo>
                <a:lnTo>
                  <a:pt x="1979091" y="703618"/>
                </a:lnTo>
                <a:lnTo>
                  <a:pt x="0" y="703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87013" y="2748815"/>
            <a:ext cx="7913974" cy="5917470"/>
          </a:xfrm>
          <a:custGeom>
            <a:avLst/>
            <a:gdLst/>
            <a:ahLst/>
            <a:cxnLst/>
            <a:rect r="r" b="b" t="t" l="l"/>
            <a:pathLst>
              <a:path h="5917470" w="7913974">
                <a:moveTo>
                  <a:pt x="0" y="0"/>
                </a:moveTo>
                <a:lnTo>
                  <a:pt x="7913974" y="0"/>
                </a:lnTo>
                <a:lnTo>
                  <a:pt x="7913974" y="5917470"/>
                </a:lnTo>
                <a:lnTo>
                  <a:pt x="0" y="5917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18962" y="1688634"/>
            <a:ext cx="3250077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F4662"/>
                </a:solidFill>
                <a:latin typeface="Cabin Bold"/>
                <a:ea typeface="Cabin Bold"/>
                <a:cs typeface="Cabin Bold"/>
                <a:sym typeface="Cabin Bold"/>
              </a:rPr>
              <a:t>Sơ đồ Usecase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80209" y="8775490"/>
            <a:ext cx="1979091" cy="703618"/>
          </a:xfrm>
          <a:custGeom>
            <a:avLst/>
            <a:gdLst/>
            <a:ahLst/>
            <a:cxnLst/>
            <a:rect r="r" b="b" t="t" l="l"/>
            <a:pathLst>
              <a:path h="703618" w="1979091">
                <a:moveTo>
                  <a:pt x="0" y="0"/>
                </a:moveTo>
                <a:lnTo>
                  <a:pt x="1979091" y="0"/>
                </a:lnTo>
                <a:lnTo>
                  <a:pt x="1979091" y="703618"/>
                </a:lnTo>
                <a:lnTo>
                  <a:pt x="0" y="703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81174" y="2297812"/>
            <a:ext cx="452565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F4662"/>
                </a:solidFill>
                <a:latin typeface="Cabin Bold"/>
                <a:ea typeface="Cabin Bold"/>
                <a:cs typeface="Cabin Bold"/>
                <a:sym typeface="Cabin Bold"/>
              </a:rPr>
              <a:t>Quy trình triển khai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06611" y="3368270"/>
            <a:ext cx="8474778" cy="273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</a:t>
            </a: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Chương I: </a:t>
            </a: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Khảo sát hệ thống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</a:t>
            </a: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Chương II:</a:t>
            </a: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Phân tích hệ thống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</a:t>
            </a: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Chương III:</a:t>
            </a: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Phân tích hoạt động hệ thống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</a:t>
            </a: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Chương IV:</a:t>
            </a: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Thiết kế hệ thống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</a:t>
            </a: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Chương V:</a:t>
            </a: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Cài đặt và kiểm thử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80209" y="8775490"/>
            <a:ext cx="1979091" cy="703618"/>
          </a:xfrm>
          <a:custGeom>
            <a:avLst/>
            <a:gdLst/>
            <a:ahLst/>
            <a:cxnLst/>
            <a:rect r="r" b="b" t="t" l="l"/>
            <a:pathLst>
              <a:path h="703618" w="1979091">
                <a:moveTo>
                  <a:pt x="0" y="0"/>
                </a:moveTo>
                <a:lnTo>
                  <a:pt x="1979091" y="0"/>
                </a:lnTo>
                <a:lnTo>
                  <a:pt x="1979091" y="703618"/>
                </a:lnTo>
                <a:lnTo>
                  <a:pt x="0" y="703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95909" y="2201895"/>
            <a:ext cx="452565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F4662"/>
                </a:solidFill>
                <a:latin typeface="Cabin Bold"/>
                <a:ea typeface="Cabin Bold"/>
                <a:cs typeface="Cabin Bold"/>
                <a:sym typeface="Cabin Bold"/>
              </a:rPr>
              <a:t>Công nghệ sử dụng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27028" y="3303074"/>
            <a:ext cx="9433944" cy="384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Sử dụng các công nghệ cơ bản để xây dựng giao diện người dùng: </a:t>
            </a: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HTML - CSS - JS 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Thư viện: </a:t>
            </a: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Boostrap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Tương tác với phía server: </a:t>
            </a: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PHP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Database: </a:t>
            </a: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MySQL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Phần mềm máy chủ lưu trữ ảo: </a:t>
            </a: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XAMPP + Apache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Text Editer: </a:t>
            </a: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Visual Studio Code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80209" y="8775490"/>
            <a:ext cx="1979091" cy="703618"/>
          </a:xfrm>
          <a:custGeom>
            <a:avLst/>
            <a:gdLst/>
            <a:ahLst/>
            <a:cxnLst/>
            <a:rect r="r" b="b" t="t" l="l"/>
            <a:pathLst>
              <a:path h="703618" w="1979091">
                <a:moveTo>
                  <a:pt x="0" y="0"/>
                </a:moveTo>
                <a:lnTo>
                  <a:pt x="1979091" y="0"/>
                </a:lnTo>
                <a:lnTo>
                  <a:pt x="1979091" y="703618"/>
                </a:lnTo>
                <a:lnTo>
                  <a:pt x="0" y="703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86560" y="4756150"/>
            <a:ext cx="771488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F4662"/>
                </a:solidFill>
                <a:latin typeface="Cabin Bold"/>
                <a:ea typeface="Cabin Bold"/>
                <a:cs typeface="Cabin Bold"/>
                <a:sym typeface="Cabin Bold"/>
              </a:rPr>
              <a:t>Show 60% thành quả đã đạt được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80209" y="8775490"/>
            <a:ext cx="1979091" cy="703618"/>
          </a:xfrm>
          <a:custGeom>
            <a:avLst/>
            <a:gdLst/>
            <a:ahLst/>
            <a:cxnLst/>
            <a:rect r="r" b="b" t="t" l="l"/>
            <a:pathLst>
              <a:path h="703618" w="1979091">
                <a:moveTo>
                  <a:pt x="0" y="0"/>
                </a:moveTo>
                <a:lnTo>
                  <a:pt x="1979091" y="0"/>
                </a:lnTo>
                <a:lnTo>
                  <a:pt x="1979091" y="703618"/>
                </a:lnTo>
                <a:lnTo>
                  <a:pt x="0" y="703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03641" y="4272725"/>
            <a:ext cx="13110189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F4662"/>
                </a:solidFill>
                <a:latin typeface="Cabin Bold"/>
                <a:ea typeface="Cabin Bold"/>
                <a:cs typeface="Cabin Bold"/>
                <a:sym typeface="Cabin Bold"/>
              </a:rPr>
              <a:t>EM XIN CHÂN THÀNH CẢM ƠN THẦY CÔ ĐÃ LẮNG NGHE THANK YOU!!!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DAGk99LnVGU</dc:identifier>
  <dcterms:modified xsi:type="dcterms:W3CDTF">2011-08-01T06:04:30Z</dcterms:modified>
  <cp:revision>1</cp:revision>
  <dc:title>Website Tin Tức TNews</dc:title>
</cp:coreProperties>
</file>