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2FE3-DEF4-4556-BF60-AF6902141B7A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BBDA0-E712-4351-9B7E-067FB2BE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01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37AE-7E38-4CA4-86C0-99B70F6DBAEC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04F8-3830-4AC3-90DD-F8E401A5D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6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3871-4287-473B-B020-1FFF4F9FFE0E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77FB-1316-48EF-834F-13058381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3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1F18-5924-4296-BE3D-3324E733FE9F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77FB-1316-48EF-834F-13058381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6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2904-44E9-43C0-A977-8790E7EBD5B9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77FB-1316-48EF-834F-13058381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3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C44E-6F6F-4555-8202-5A4883E42706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77FB-1316-48EF-834F-13058381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7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C440-C631-432D-ADD1-1D393080A2F6}" type="datetime1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77FB-1316-48EF-834F-13058381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2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A52F-903A-4B41-8BF6-9D72DAFB27AB}" type="datetime1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77FB-1316-48EF-834F-13058381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02AF3-D152-4DE6-A1E5-C8756FAD8EA5}" type="datetime1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77FB-1316-48EF-834F-13058381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6E82-648D-4873-AF30-BF2FF0BE19F7}" type="datetime1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77FB-1316-48EF-834F-13058381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6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C56C-D41F-468F-9477-A2FD16F401B8}" type="datetime1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77FB-1316-48EF-834F-13058381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3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0FA0-8AF6-46FC-AD1B-27AF99EF69DA}" type="datetime1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77FB-1316-48EF-834F-13058381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5EDE-75FB-4985-9754-8DA6D2D9DEFA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577FB-1316-48EF-834F-13058381C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Mạng điều khiển thiết bị qua sóng RF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768382"/>
            <a:ext cx="11125199" cy="1357800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Báo cáo tiến độ bài tập lớn Môn: Ứng dụng máy tính trong đo lường và điều khiển</a:t>
            </a:r>
          </a:p>
          <a:p>
            <a:pPr algn="ctr"/>
            <a:r>
              <a:rPr lang="en-US" sz="2400" dirty="0" smtClean="0"/>
              <a:t>Sinh viên thực hiện: Nguyễn Tú Ninh</a:t>
            </a:r>
          </a:p>
          <a:p>
            <a:pPr algn="ctr"/>
            <a:r>
              <a:rPr lang="en-US" sz="2400" dirty="0" smtClean="0"/>
              <a:t>				        Đàm Đình Hiệp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75B3-7016-47AC-9848-66F111BA5A9C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ED577FB-1316-48EF-834F-13058381CF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 chính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8566-55CA-4C1A-B52E-95EE225D0F0C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77FB-1316-48EF-834F-13058381CF86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35851" y="1487758"/>
            <a:ext cx="7423913" cy="4087090"/>
            <a:chOff x="1939636" y="1152907"/>
            <a:chExt cx="7423913" cy="4087090"/>
          </a:xfrm>
        </p:grpSpPr>
        <p:sp>
          <p:nvSpPr>
            <p:cNvPr id="6" name="Rounded Rectangle 5"/>
            <p:cNvSpPr/>
            <p:nvPr/>
          </p:nvSpPr>
          <p:spPr>
            <a:xfrm>
              <a:off x="1939636" y="2694711"/>
              <a:ext cx="1692380" cy="831273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Smartphone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031325" y="2701637"/>
              <a:ext cx="1496291" cy="831273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Gateway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867256" y="1152907"/>
              <a:ext cx="1496291" cy="831273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1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867258" y="2780816"/>
              <a:ext cx="1496291" cy="831273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2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867257" y="4408724"/>
              <a:ext cx="1496291" cy="831273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 3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796145" y="3041072"/>
              <a:ext cx="1066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3796145" y="3228110"/>
              <a:ext cx="11073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791077" y="2691785"/>
              <a:ext cx="1161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Bluetooth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664036" y="3041072"/>
              <a:ext cx="1066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6664036" y="3228110"/>
              <a:ext cx="11073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6620947" y="1942616"/>
              <a:ext cx="856857" cy="391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6620947" y="2129651"/>
              <a:ext cx="912275" cy="38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620558" y="3782290"/>
              <a:ext cx="977897" cy="52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6527616" y="3924056"/>
              <a:ext cx="1005606" cy="550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20242184">
              <a:off x="6577702" y="1768677"/>
              <a:ext cx="544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RF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56647" y="2658253"/>
              <a:ext cx="544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RF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 rot="1556762">
              <a:off x="6958806" y="3710481"/>
              <a:ext cx="544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044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216" y="147337"/>
            <a:ext cx="8911687" cy="1280890"/>
          </a:xfrm>
        </p:spPr>
        <p:txBody>
          <a:bodyPr/>
          <a:lstStyle/>
          <a:p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2904-44E9-43C0-A977-8790E7EBD5B9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77FB-1316-48EF-834F-13058381CF8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216" y="744223"/>
            <a:ext cx="7815038" cy="60702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27908" y="261114"/>
            <a:ext cx="18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Sơ đồ nguyên lý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3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2904-44E9-43C0-A977-8790E7EBD5B9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77FB-1316-48EF-834F-13058381CF86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82" y="1468316"/>
            <a:ext cx="7330005" cy="45031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11415" y="787782"/>
            <a:ext cx="465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Mạch vẽ 2D bằng Altium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2904-44E9-43C0-A977-8790E7EBD5B9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77FB-1316-48EF-834F-13058381CF86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97015" y="603116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Mô hình 3D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234" y="1414633"/>
            <a:ext cx="5610668" cy="20160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16" y="3890117"/>
            <a:ext cx="4283887" cy="2647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96" y="1152907"/>
            <a:ext cx="4701731" cy="271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4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2904-44E9-43C0-A977-8790E7EBD5B9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77FB-1316-48EF-834F-13058381CF8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97015" y="603116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Mạch in thực tế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43" y="1554711"/>
            <a:ext cx="3201891" cy="45757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67" y="1554711"/>
            <a:ext cx="3061855" cy="4575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71" y="1554711"/>
            <a:ext cx="3096224" cy="457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4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2904-44E9-43C0-A977-8790E7EBD5B9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77FB-1316-48EF-834F-13058381CF86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29689" y="1535668"/>
            <a:ext cx="331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Mạch in thiết kế trên Altium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58" y="2274332"/>
            <a:ext cx="4447717" cy="2965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306" y="2274332"/>
            <a:ext cx="4637587" cy="2985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6598" y="5259660"/>
            <a:ext cx="143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Mô hình 2D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93376" y="5351404"/>
            <a:ext cx="146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Mô hình 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2904-44E9-43C0-A977-8790E7EBD5B9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77FB-1316-48EF-834F-13058381CF86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54381" y="968241"/>
            <a:ext cx="204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Mô hình thực tế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6" y="1477237"/>
            <a:ext cx="3920836" cy="48568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918" y="1477237"/>
            <a:ext cx="3605646" cy="484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4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208" y="329899"/>
            <a:ext cx="8911687" cy="6260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Ứng dụng trên Smarthone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2904-44E9-43C0-A977-8790E7EBD5B9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77FB-1316-48EF-834F-13058381CF86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119" y="1152907"/>
            <a:ext cx="2667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0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115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Mạng điều khiển thiết bị qua sóng RF </vt:lpstr>
      <vt:lpstr>Nội dung chính</vt:lpstr>
      <vt:lpstr>Gateway</vt:lpstr>
      <vt:lpstr>PowerPoint Presentation</vt:lpstr>
      <vt:lpstr>PowerPoint Presentation</vt:lpstr>
      <vt:lpstr>PowerPoint Presentation</vt:lpstr>
      <vt:lpstr>Node</vt:lpstr>
      <vt:lpstr>PowerPoint Presentation</vt:lpstr>
      <vt:lpstr>Ứng dụng trên Smarthone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Mạng điều khiển thiết bị qua sóng RF </dc:title>
  <dc:creator>Ninh Tu</dc:creator>
  <cp:lastModifiedBy>Ninh Tu</cp:lastModifiedBy>
  <cp:revision>18</cp:revision>
  <dcterms:created xsi:type="dcterms:W3CDTF">2020-11-07T13:37:59Z</dcterms:created>
  <dcterms:modified xsi:type="dcterms:W3CDTF">2020-12-18T10:31:29Z</dcterms:modified>
</cp:coreProperties>
</file>