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268" r:id="rId6"/>
    <p:sldId id="257" r:id="rId7"/>
    <p:sldId id="259" r:id="rId8"/>
    <p:sldId id="270" r:id="rId9"/>
    <p:sldId id="269" r:id="rId10"/>
    <p:sldId id="258" r:id="rId11"/>
    <p:sldId id="273" r:id="rId12"/>
    <p:sldId id="286" r:id="rId13"/>
    <p:sldId id="287" r:id="rId14"/>
    <p:sldId id="288" r:id="rId15"/>
    <p:sldId id="289" r:id="rId16"/>
    <p:sldId id="290" r:id="rId17"/>
    <p:sldId id="292" r:id="rId18"/>
    <p:sldId id="293" r:id="rId19"/>
    <p:sldId id="291" r:id="rId20"/>
    <p:sldId id="274" r:id="rId21"/>
    <p:sldId id="275" r:id="rId22"/>
    <p:sldId id="276" r:id="rId23"/>
    <p:sldId id="279" r:id="rId24"/>
    <p:sldId id="281" r:id="rId25"/>
    <p:sldId id="283" r:id="rId26"/>
    <p:sldId id="284" r:id="rId27"/>
    <p:sldId id="285" r:id="rId28"/>
    <p:sldId id="260" r:id="rId29"/>
    <p:sldId id="277" r:id="rId30"/>
    <p:sldId id="278" r:id="rId31"/>
    <p:sldId id="280" r:id="rId32"/>
    <p:sldId id="282" r:id="rId33"/>
    <p:sldId id="266" r:id="rId34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885AB1-C9B8-4779-9F03-7B577EF34A88}" v="11" dt="2024-03-17T03:45:30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88"/>
  </p:normalViewPr>
  <p:slideViewPr>
    <p:cSldViewPr snapToGrid="0" snapToObjects="1" showGuides="1">
      <p:cViewPr varScale="1">
        <p:scale>
          <a:sx n="97" d="100"/>
          <a:sy n="97" d="100"/>
        </p:scale>
        <p:origin x="149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ung Tu" userId="63a7d9a6-df03-45b2-b43b-63055c5c164d" providerId="ADAL" clId="{E124DA61-188D-4FB8-BBD2-75293FE02C6C}"/>
    <pc:docChg chg="undo redo custSel addSld delSld modSld sldOrd">
      <pc:chgData name="Phung Tu" userId="63a7d9a6-df03-45b2-b43b-63055c5c164d" providerId="ADAL" clId="{E124DA61-188D-4FB8-BBD2-75293FE02C6C}" dt="2024-01-28T11:21:34.586" v="2532" actId="115"/>
      <pc:docMkLst>
        <pc:docMk/>
      </pc:docMkLst>
      <pc:sldChg chg="modSp mod">
        <pc:chgData name="Phung Tu" userId="63a7d9a6-df03-45b2-b43b-63055c5c164d" providerId="ADAL" clId="{E124DA61-188D-4FB8-BBD2-75293FE02C6C}" dt="2024-01-28T11:21:34.586" v="2532" actId="115"/>
        <pc:sldMkLst>
          <pc:docMk/>
          <pc:sldMk cId="3436236697" sldId="256"/>
        </pc:sldMkLst>
        <pc:spChg chg="mod">
          <ac:chgData name="Phung Tu" userId="63a7d9a6-df03-45b2-b43b-63055c5c164d" providerId="ADAL" clId="{E124DA61-188D-4FB8-BBD2-75293FE02C6C}" dt="2024-01-28T11:18:16.119" v="2479" actId="20577"/>
          <ac:spMkLst>
            <pc:docMk/>
            <pc:sldMk cId="3436236697" sldId="256"/>
            <ac:spMk id="2" creationId="{E3D088A5-A888-E24C-9E8C-131F880EED57}"/>
          </ac:spMkLst>
        </pc:spChg>
        <pc:spChg chg="mod">
          <ac:chgData name="Phung Tu" userId="63a7d9a6-df03-45b2-b43b-63055c5c164d" providerId="ADAL" clId="{E124DA61-188D-4FB8-BBD2-75293FE02C6C}" dt="2024-01-28T11:21:34.586" v="2532" actId="115"/>
          <ac:spMkLst>
            <pc:docMk/>
            <pc:sldMk cId="3436236697" sldId="256"/>
            <ac:spMk id="3" creationId="{A0D3DE56-58EC-744D-BFE0-22D8C9079928}"/>
          </ac:spMkLst>
        </pc:spChg>
      </pc:sldChg>
      <pc:sldChg chg="modSp mod">
        <pc:chgData name="Phung Tu" userId="63a7d9a6-df03-45b2-b43b-63055c5c164d" providerId="ADAL" clId="{E124DA61-188D-4FB8-BBD2-75293FE02C6C}" dt="2024-01-28T08:51:12.795" v="646" actId="27636"/>
        <pc:sldMkLst>
          <pc:docMk/>
          <pc:sldMk cId="1587126786" sldId="257"/>
        </pc:sldMkLst>
        <pc:spChg chg="mod">
          <ac:chgData name="Phung Tu" userId="63a7d9a6-df03-45b2-b43b-63055c5c164d" providerId="ADAL" clId="{E124DA61-188D-4FB8-BBD2-75293FE02C6C}" dt="2024-01-28T08:43:35.449" v="340" actId="14100"/>
          <ac:spMkLst>
            <pc:docMk/>
            <pc:sldMk cId="1587126786" sldId="257"/>
            <ac:spMk id="8" creationId="{197044C3-CD23-D844-B780-26FABA91AD0F}"/>
          </ac:spMkLst>
        </pc:spChg>
        <pc:spChg chg="mod">
          <ac:chgData name="Phung Tu" userId="63a7d9a6-df03-45b2-b43b-63055c5c164d" providerId="ADAL" clId="{E124DA61-188D-4FB8-BBD2-75293FE02C6C}" dt="2024-01-28T08:51:12.795" v="646" actId="27636"/>
          <ac:spMkLst>
            <pc:docMk/>
            <pc:sldMk cId="1587126786" sldId="257"/>
            <ac:spMk id="9" creationId="{ACDE61D8-A75A-F94B-B57A-46F276C03311}"/>
          </ac:spMkLst>
        </pc:spChg>
      </pc:sldChg>
      <pc:sldChg chg="add del ord">
        <pc:chgData name="Phung Tu" userId="63a7d9a6-df03-45b2-b43b-63055c5c164d" providerId="ADAL" clId="{E124DA61-188D-4FB8-BBD2-75293FE02C6C}" dt="2024-01-28T11:21:27.908" v="2529" actId="47"/>
        <pc:sldMkLst>
          <pc:docMk/>
          <pc:sldMk cId="3653193442" sldId="258"/>
        </pc:sldMkLst>
      </pc:sldChg>
      <pc:sldChg chg="addSp delSp modSp mod ord">
        <pc:chgData name="Phung Tu" userId="63a7d9a6-df03-45b2-b43b-63055c5c164d" providerId="ADAL" clId="{E124DA61-188D-4FB8-BBD2-75293FE02C6C}" dt="2024-01-28T09:30:15.288" v="2091" actId="113"/>
        <pc:sldMkLst>
          <pc:docMk/>
          <pc:sldMk cId="2140971857" sldId="259"/>
        </pc:sldMkLst>
        <pc:spChg chg="add del mod">
          <ac:chgData name="Phung Tu" userId="63a7d9a6-df03-45b2-b43b-63055c5c164d" providerId="ADAL" clId="{E124DA61-188D-4FB8-BBD2-75293FE02C6C}" dt="2024-01-28T09:16:03.008" v="1742" actId="478"/>
          <ac:spMkLst>
            <pc:docMk/>
            <pc:sldMk cId="2140971857" sldId="259"/>
            <ac:spMk id="2" creationId="{3B78B6AE-B250-E95B-2EEE-059DC2B6BAC4}"/>
          </ac:spMkLst>
        </pc:spChg>
        <pc:spChg chg="add del mod">
          <ac:chgData name="Phung Tu" userId="63a7d9a6-df03-45b2-b43b-63055c5c164d" providerId="ADAL" clId="{E124DA61-188D-4FB8-BBD2-75293FE02C6C}" dt="2024-01-28T09:15:56.877" v="1737" actId="478"/>
          <ac:spMkLst>
            <pc:docMk/>
            <pc:sldMk cId="2140971857" sldId="259"/>
            <ac:spMk id="3" creationId="{87D45BAD-275C-EDD4-60D8-A441191EEACB}"/>
          </ac:spMkLst>
        </pc:spChg>
        <pc:spChg chg="add del mod">
          <ac:chgData name="Phung Tu" userId="63a7d9a6-df03-45b2-b43b-63055c5c164d" providerId="ADAL" clId="{E124DA61-188D-4FB8-BBD2-75293FE02C6C}" dt="2024-01-28T09:16:24.907" v="1756" actId="478"/>
          <ac:spMkLst>
            <pc:docMk/>
            <pc:sldMk cId="2140971857" sldId="259"/>
            <ac:spMk id="4" creationId="{F0573711-A9A8-B47A-210D-961347AD2B7E}"/>
          </ac:spMkLst>
        </pc:spChg>
        <pc:spChg chg="mod">
          <ac:chgData name="Phung Tu" userId="63a7d9a6-df03-45b2-b43b-63055c5c164d" providerId="ADAL" clId="{E124DA61-188D-4FB8-BBD2-75293FE02C6C}" dt="2024-01-28T09:02:33.949" v="1120" actId="20577"/>
          <ac:spMkLst>
            <pc:docMk/>
            <pc:sldMk cId="2140971857" sldId="259"/>
            <ac:spMk id="8" creationId="{03801FB7-8FBC-844F-8D63-9A597A066215}"/>
          </ac:spMkLst>
        </pc:spChg>
        <pc:spChg chg="mod">
          <ac:chgData name="Phung Tu" userId="63a7d9a6-df03-45b2-b43b-63055c5c164d" providerId="ADAL" clId="{E124DA61-188D-4FB8-BBD2-75293FE02C6C}" dt="2024-01-28T09:30:15.288" v="2091" actId="113"/>
          <ac:spMkLst>
            <pc:docMk/>
            <pc:sldMk cId="2140971857" sldId="259"/>
            <ac:spMk id="9" creationId="{C711FFF1-5700-384F-B322-71416B4D664F}"/>
          </ac:spMkLst>
        </pc:spChg>
        <pc:spChg chg="add del mod">
          <ac:chgData name="Phung Tu" userId="63a7d9a6-df03-45b2-b43b-63055c5c164d" providerId="ADAL" clId="{E124DA61-188D-4FB8-BBD2-75293FE02C6C}" dt="2024-01-28T09:16:25.973" v="1757" actId="478"/>
          <ac:spMkLst>
            <pc:docMk/>
            <pc:sldMk cId="2140971857" sldId="259"/>
            <ac:spMk id="10" creationId="{5FF7C004-BE57-E190-80BA-6C033590A661}"/>
          </ac:spMkLst>
        </pc:spChg>
        <pc:spChg chg="add del mod">
          <ac:chgData name="Phung Tu" userId="63a7d9a6-df03-45b2-b43b-63055c5c164d" providerId="ADAL" clId="{E124DA61-188D-4FB8-BBD2-75293FE02C6C}" dt="2024-01-28T09:16:26.599" v="1758" actId="478"/>
          <ac:spMkLst>
            <pc:docMk/>
            <pc:sldMk cId="2140971857" sldId="259"/>
            <ac:spMk id="11" creationId="{CD8B137C-211A-AABF-F2EF-C79BC88776FE}"/>
          </ac:spMkLst>
        </pc:spChg>
        <pc:spChg chg="add del mod">
          <ac:chgData name="Phung Tu" userId="63a7d9a6-df03-45b2-b43b-63055c5c164d" providerId="ADAL" clId="{E124DA61-188D-4FB8-BBD2-75293FE02C6C}" dt="2024-01-28T09:16:27.351" v="1759" actId="478"/>
          <ac:spMkLst>
            <pc:docMk/>
            <pc:sldMk cId="2140971857" sldId="259"/>
            <ac:spMk id="12" creationId="{C6CA9722-72E7-6141-32F7-7E82610E3E11}"/>
          </ac:spMkLst>
        </pc:spChg>
        <pc:spChg chg="add del mod">
          <ac:chgData name="Phung Tu" userId="63a7d9a6-df03-45b2-b43b-63055c5c164d" providerId="ADAL" clId="{E124DA61-188D-4FB8-BBD2-75293FE02C6C}" dt="2024-01-28T09:16:28.608" v="1760" actId="478"/>
          <ac:spMkLst>
            <pc:docMk/>
            <pc:sldMk cId="2140971857" sldId="259"/>
            <ac:spMk id="13" creationId="{1655D6A7-130E-2333-6565-0B60571388E4}"/>
          </ac:spMkLst>
        </pc:spChg>
        <pc:spChg chg="add del mod">
          <ac:chgData name="Phung Tu" userId="63a7d9a6-df03-45b2-b43b-63055c5c164d" providerId="ADAL" clId="{E124DA61-188D-4FB8-BBD2-75293FE02C6C}" dt="2024-01-28T09:16:29.343" v="1761" actId="478"/>
          <ac:spMkLst>
            <pc:docMk/>
            <pc:sldMk cId="2140971857" sldId="259"/>
            <ac:spMk id="14" creationId="{21FED081-046D-26C1-1C62-8C5FF8ADA40D}"/>
          </ac:spMkLst>
        </pc:spChg>
        <pc:spChg chg="add del mod">
          <ac:chgData name="Phung Tu" userId="63a7d9a6-df03-45b2-b43b-63055c5c164d" providerId="ADAL" clId="{E124DA61-188D-4FB8-BBD2-75293FE02C6C}" dt="2024-01-28T09:16:18.888" v="1751" actId="478"/>
          <ac:spMkLst>
            <pc:docMk/>
            <pc:sldMk cId="2140971857" sldId="259"/>
            <ac:spMk id="15" creationId="{BF3DF0CD-4134-6325-4511-397862EC2F82}"/>
          </ac:spMkLst>
        </pc:spChg>
        <pc:spChg chg="add">
          <ac:chgData name="Phung Tu" userId="63a7d9a6-df03-45b2-b43b-63055c5c164d" providerId="ADAL" clId="{E124DA61-188D-4FB8-BBD2-75293FE02C6C}" dt="2024-01-28T09:29:40.981" v="2085"/>
          <ac:spMkLst>
            <pc:docMk/>
            <pc:sldMk cId="2140971857" sldId="259"/>
            <ac:spMk id="16" creationId="{411D4971-BDB1-0746-2323-655C01897D5A}"/>
          </ac:spMkLst>
        </pc:spChg>
        <pc:spChg chg="add">
          <ac:chgData name="Phung Tu" userId="63a7d9a6-df03-45b2-b43b-63055c5c164d" providerId="ADAL" clId="{E124DA61-188D-4FB8-BBD2-75293FE02C6C}" dt="2024-01-28T09:30:09.943" v="2090"/>
          <ac:spMkLst>
            <pc:docMk/>
            <pc:sldMk cId="2140971857" sldId="259"/>
            <ac:spMk id="17" creationId="{11F0702D-93BA-D354-016D-56A4C023A6E4}"/>
          </ac:spMkLst>
        </pc:spChg>
      </pc:sldChg>
      <pc:sldChg chg="add del ord">
        <pc:chgData name="Phung Tu" userId="63a7d9a6-df03-45b2-b43b-63055c5c164d" providerId="ADAL" clId="{E124DA61-188D-4FB8-BBD2-75293FE02C6C}" dt="2024-01-28T11:21:27.004" v="2528" actId="47"/>
        <pc:sldMkLst>
          <pc:docMk/>
          <pc:sldMk cId="2395670013" sldId="260"/>
        </pc:sldMkLst>
      </pc:sldChg>
      <pc:sldChg chg="del">
        <pc:chgData name="Phung Tu" userId="63a7d9a6-df03-45b2-b43b-63055c5c164d" providerId="ADAL" clId="{E124DA61-188D-4FB8-BBD2-75293FE02C6C}" dt="2024-01-28T09:04:14.108" v="1145" actId="47"/>
        <pc:sldMkLst>
          <pc:docMk/>
          <pc:sldMk cId="479030632" sldId="261"/>
        </pc:sldMkLst>
      </pc:sldChg>
      <pc:sldChg chg="add del">
        <pc:chgData name="Phung Tu" userId="63a7d9a6-df03-45b2-b43b-63055c5c164d" providerId="ADAL" clId="{E124DA61-188D-4FB8-BBD2-75293FE02C6C}" dt="2024-01-28T11:21:28.721" v="2530" actId="47"/>
        <pc:sldMkLst>
          <pc:docMk/>
          <pc:sldMk cId="3901403695" sldId="262"/>
        </pc:sldMkLst>
      </pc:sldChg>
      <pc:sldChg chg="del">
        <pc:chgData name="Phung Tu" userId="63a7d9a6-df03-45b2-b43b-63055c5c164d" providerId="ADAL" clId="{E124DA61-188D-4FB8-BBD2-75293FE02C6C}" dt="2024-01-28T09:04:09.279" v="1143" actId="47"/>
        <pc:sldMkLst>
          <pc:docMk/>
          <pc:sldMk cId="2801175487" sldId="263"/>
        </pc:sldMkLst>
      </pc:sldChg>
      <pc:sldChg chg="del">
        <pc:chgData name="Phung Tu" userId="63a7d9a6-df03-45b2-b43b-63055c5c164d" providerId="ADAL" clId="{E124DA61-188D-4FB8-BBD2-75293FE02C6C}" dt="2024-01-28T09:04:11.480" v="1144" actId="47"/>
        <pc:sldMkLst>
          <pc:docMk/>
          <pc:sldMk cId="3857242612" sldId="264"/>
        </pc:sldMkLst>
      </pc:sldChg>
      <pc:sldChg chg="modSp add del mod">
        <pc:chgData name="Phung Tu" userId="63a7d9a6-df03-45b2-b43b-63055c5c164d" providerId="ADAL" clId="{E124DA61-188D-4FB8-BBD2-75293FE02C6C}" dt="2024-01-28T09:17:28.524" v="1811" actId="47"/>
        <pc:sldMkLst>
          <pc:docMk/>
          <pc:sldMk cId="1576447779" sldId="265"/>
        </pc:sldMkLst>
        <pc:spChg chg="mod">
          <ac:chgData name="Phung Tu" userId="63a7d9a6-df03-45b2-b43b-63055c5c164d" providerId="ADAL" clId="{E124DA61-188D-4FB8-BBD2-75293FE02C6C}" dt="2024-01-28T09:05:45.757" v="1154" actId="20577"/>
          <ac:spMkLst>
            <pc:docMk/>
            <pc:sldMk cId="1576447779" sldId="265"/>
            <ac:spMk id="6" creationId="{40D8E217-F02B-4E46-9A8E-C5D6C52143F5}"/>
          </ac:spMkLst>
        </pc:spChg>
        <pc:spChg chg="mod">
          <ac:chgData name="Phung Tu" userId="63a7d9a6-df03-45b2-b43b-63055c5c164d" providerId="ADAL" clId="{E124DA61-188D-4FB8-BBD2-75293FE02C6C}" dt="2024-01-28T09:08:51.343" v="1291" actId="20577"/>
          <ac:spMkLst>
            <pc:docMk/>
            <pc:sldMk cId="1576447779" sldId="265"/>
            <ac:spMk id="7" creationId="{2D8A8F60-0C5B-ED4A-97F1-2FC89B789A7A}"/>
          </ac:spMkLst>
        </pc:spChg>
      </pc:sldChg>
      <pc:sldChg chg="add del">
        <pc:chgData name="Phung Tu" userId="63a7d9a6-df03-45b2-b43b-63055c5c164d" providerId="ADAL" clId="{E124DA61-188D-4FB8-BBD2-75293FE02C6C}" dt="2024-01-28T09:04:25.197" v="1149" actId="2696"/>
        <pc:sldMkLst>
          <pc:docMk/>
          <pc:sldMk cId="2691113435" sldId="265"/>
        </pc:sldMkLst>
      </pc:sldChg>
      <pc:sldChg chg="del">
        <pc:chgData name="Phung Tu" userId="63a7d9a6-df03-45b2-b43b-63055c5c164d" providerId="ADAL" clId="{E124DA61-188D-4FB8-BBD2-75293FE02C6C}" dt="2024-01-28T09:04:22.843" v="1148" actId="47"/>
        <pc:sldMkLst>
          <pc:docMk/>
          <pc:sldMk cId="1408300390" sldId="267"/>
        </pc:sldMkLst>
      </pc:sldChg>
      <pc:sldChg chg="modSp new mod">
        <pc:chgData name="Phung Tu" userId="63a7d9a6-df03-45b2-b43b-63055c5c164d" providerId="ADAL" clId="{E124DA61-188D-4FB8-BBD2-75293FE02C6C}" dt="2024-01-28T08:35:51.862" v="133" actId="403"/>
        <pc:sldMkLst>
          <pc:docMk/>
          <pc:sldMk cId="1080173813" sldId="268"/>
        </pc:sldMkLst>
        <pc:spChg chg="mod">
          <ac:chgData name="Phung Tu" userId="63a7d9a6-df03-45b2-b43b-63055c5c164d" providerId="ADAL" clId="{E124DA61-188D-4FB8-BBD2-75293FE02C6C}" dt="2024-01-28T08:33:55.814" v="67" actId="1076"/>
          <ac:spMkLst>
            <pc:docMk/>
            <pc:sldMk cId="1080173813" sldId="268"/>
            <ac:spMk id="2" creationId="{D3D117A4-71BC-DB58-17D1-9D5DC188F74D}"/>
          </ac:spMkLst>
        </pc:spChg>
        <pc:spChg chg="mod">
          <ac:chgData name="Phung Tu" userId="63a7d9a6-df03-45b2-b43b-63055c5c164d" providerId="ADAL" clId="{E124DA61-188D-4FB8-BBD2-75293FE02C6C}" dt="2024-01-28T08:34:33.039" v="123" actId="5793"/>
          <ac:spMkLst>
            <pc:docMk/>
            <pc:sldMk cId="1080173813" sldId="268"/>
            <ac:spMk id="3" creationId="{1E36F6F7-5D58-B47E-622D-17579912C0EF}"/>
          </ac:spMkLst>
        </pc:spChg>
        <pc:spChg chg="mod">
          <ac:chgData name="Phung Tu" userId="63a7d9a6-df03-45b2-b43b-63055c5c164d" providerId="ADAL" clId="{E124DA61-188D-4FB8-BBD2-75293FE02C6C}" dt="2024-01-28T08:35:51.862" v="133" actId="403"/>
          <ac:spMkLst>
            <pc:docMk/>
            <pc:sldMk cId="1080173813" sldId="268"/>
            <ac:spMk id="4" creationId="{7EF74335-2356-FA1E-DE74-C93F509DCB3E}"/>
          </ac:spMkLst>
        </pc:spChg>
        <pc:spChg chg="mod">
          <ac:chgData name="Phung Tu" userId="63a7d9a6-df03-45b2-b43b-63055c5c164d" providerId="ADAL" clId="{E124DA61-188D-4FB8-BBD2-75293FE02C6C}" dt="2024-01-28T08:35:47.591" v="129" actId="404"/>
          <ac:spMkLst>
            <pc:docMk/>
            <pc:sldMk cId="1080173813" sldId="268"/>
            <ac:spMk id="5" creationId="{38335C5B-4C0F-5105-10EE-6E5A974F8C0B}"/>
          </ac:spMkLst>
        </pc:spChg>
      </pc:sldChg>
      <pc:sldChg chg="addSp delSp modSp add mod">
        <pc:chgData name="Phung Tu" userId="63a7d9a6-df03-45b2-b43b-63055c5c164d" providerId="ADAL" clId="{E124DA61-188D-4FB8-BBD2-75293FE02C6C}" dt="2024-01-28T11:04:53.211" v="2424" actId="166"/>
        <pc:sldMkLst>
          <pc:docMk/>
          <pc:sldMk cId="3781466707" sldId="269"/>
        </pc:sldMkLst>
        <pc:spChg chg="mod">
          <ac:chgData name="Phung Tu" userId="63a7d9a6-df03-45b2-b43b-63055c5c164d" providerId="ADAL" clId="{E124DA61-188D-4FB8-BBD2-75293FE02C6C}" dt="2024-01-28T09:37:26.752" v="2233" actId="1076"/>
          <ac:spMkLst>
            <pc:docMk/>
            <pc:sldMk cId="3781466707" sldId="269"/>
            <ac:spMk id="6" creationId="{40D8E217-F02B-4E46-9A8E-C5D6C52143F5}"/>
          </ac:spMkLst>
        </pc:spChg>
        <pc:spChg chg="del">
          <ac:chgData name="Phung Tu" userId="63a7d9a6-df03-45b2-b43b-63055c5c164d" providerId="ADAL" clId="{E124DA61-188D-4FB8-BBD2-75293FE02C6C}" dt="2024-01-28T09:34:50.753" v="2128" actId="1032"/>
          <ac:spMkLst>
            <pc:docMk/>
            <pc:sldMk cId="3781466707" sldId="269"/>
            <ac:spMk id="7" creationId="{2D8A8F60-0C5B-ED4A-97F1-2FC89B789A7A}"/>
          </ac:spMkLst>
        </pc:spChg>
        <pc:spChg chg="add mod">
          <ac:chgData name="Phung Tu" userId="63a7d9a6-df03-45b2-b43b-63055c5c164d" providerId="ADAL" clId="{E124DA61-188D-4FB8-BBD2-75293FE02C6C}" dt="2024-01-28T10:55:07.952" v="2327" actId="403"/>
          <ac:spMkLst>
            <pc:docMk/>
            <pc:sldMk cId="3781466707" sldId="269"/>
            <ac:spMk id="8" creationId="{C1BF7A63-EF99-922F-8D28-97674E3DD135}"/>
          </ac:spMkLst>
        </pc:spChg>
        <pc:spChg chg="add mod">
          <ac:chgData name="Phung Tu" userId="63a7d9a6-df03-45b2-b43b-63055c5c164d" providerId="ADAL" clId="{E124DA61-188D-4FB8-BBD2-75293FE02C6C}" dt="2024-01-28T10:58:21.215" v="2417" actId="1076"/>
          <ac:spMkLst>
            <pc:docMk/>
            <pc:sldMk cId="3781466707" sldId="269"/>
            <ac:spMk id="9" creationId="{C9D593EA-DFEF-A9DC-2269-7DA98DB25262}"/>
          </ac:spMkLst>
        </pc:spChg>
        <pc:graphicFrameChg chg="add mod modGraphic">
          <ac:chgData name="Phung Tu" userId="63a7d9a6-df03-45b2-b43b-63055c5c164d" providerId="ADAL" clId="{E124DA61-188D-4FB8-BBD2-75293FE02C6C}" dt="2024-01-28T09:42:09.396" v="2288" actId="13204"/>
          <ac:graphicFrameMkLst>
            <pc:docMk/>
            <pc:sldMk cId="3781466707" sldId="269"/>
            <ac:graphicFrameMk id="2" creationId="{7F777583-9469-3C07-7F0E-CD65B4BF346D}"/>
          </ac:graphicFrameMkLst>
        </pc:graphicFrameChg>
        <pc:picChg chg="add mod ord">
          <ac:chgData name="Phung Tu" userId="63a7d9a6-df03-45b2-b43b-63055c5c164d" providerId="ADAL" clId="{E124DA61-188D-4FB8-BBD2-75293FE02C6C}" dt="2024-01-28T11:04:53.211" v="2424" actId="166"/>
          <ac:picMkLst>
            <pc:docMk/>
            <pc:sldMk cId="3781466707" sldId="269"/>
            <ac:picMk id="11" creationId="{4A350373-9E4E-F7F3-99AE-7ABF631485B2}"/>
          </ac:picMkLst>
        </pc:picChg>
      </pc:sldChg>
      <pc:sldChg chg="modSp new mod">
        <pc:chgData name="Phung Tu" userId="63a7d9a6-df03-45b2-b43b-63055c5c164d" providerId="ADAL" clId="{E124DA61-188D-4FB8-BBD2-75293FE02C6C}" dt="2024-01-28T09:31:32.313" v="2124" actId="6549"/>
        <pc:sldMkLst>
          <pc:docMk/>
          <pc:sldMk cId="2264525348" sldId="270"/>
        </pc:sldMkLst>
        <pc:spChg chg="mod">
          <ac:chgData name="Phung Tu" userId="63a7d9a6-df03-45b2-b43b-63055c5c164d" providerId="ADAL" clId="{E124DA61-188D-4FB8-BBD2-75293FE02C6C}" dt="2024-01-28T09:15:32.745" v="1722" actId="20577"/>
          <ac:spMkLst>
            <pc:docMk/>
            <pc:sldMk cId="2264525348" sldId="270"/>
            <ac:spMk id="2" creationId="{6C274662-D760-0568-C760-FD1F61B7E2AD}"/>
          </ac:spMkLst>
        </pc:spChg>
        <pc:spChg chg="mod">
          <ac:chgData name="Phung Tu" userId="63a7d9a6-df03-45b2-b43b-63055c5c164d" providerId="ADAL" clId="{E124DA61-188D-4FB8-BBD2-75293FE02C6C}" dt="2024-01-28T09:31:32.313" v="2124" actId="6549"/>
          <ac:spMkLst>
            <pc:docMk/>
            <pc:sldMk cId="2264525348" sldId="270"/>
            <ac:spMk id="3" creationId="{0DEC3AEA-BA9A-A3B1-815F-52F6D6C438E8}"/>
          </ac:spMkLst>
        </pc:spChg>
      </pc:sldChg>
    </pc:docChg>
  </pc:docChgLst>
  <pc:docChgLst>
    <pc:chgData name="Phung Tu" userId="63a7d9a6-df03-45b2-b43b-63055c5c164d" providerId="ADAL" clId="{1A885AB1-C9B8-4779-9F03-7B577EF34A88}"/>
    <pc:docChg chg="undo custSel addSld delSld modSld sldOrd">
      <pc:chgData name="Phung Tu" userId="63a7d9a6-df03-45b2-b43b-63055c5c164d" providerId="ADAL" clId="{1A885AB1-C9B8-4779-9F03-7B577EF34A88}" dt="2024-04-06T16:24:22.200" v="6001" actId="20577"/>
      <pc:docMkLst>
        <pc:docMk/>
      </pc:docMkLst>
      <pc:sldChg chg="modSp mod">
        <pc:chgData name="Phung Tu" userId="63a7d9a6-df03-45b2-b43b-63055c5c164d" providerId="ADAL" clId="{1A885AB1-C9B8-4779-9F03-7B577EF34A88}" dt="2024-03-16T20:16:18.174" v="4659" actId="6549"/>
        <pc:sldMkLst>
          <pc:docMk/>
          <pc:sldMk cId="3653193442" sldId="258"/>
        </pc:sldMkLst>
        <pc:spChg chg="mod">
          <ac:chgData name="Phung Tu" userId="63a7d9a6-df03-45b2-b43b-63055c5c164d" providerId="ADAL" clId="{1A885AB1-C9B8-4779-9F03-7B577EF34A88}" dt="2024-03-16T10:49:59.131" v="6" actId="20577"/>
          <ac:spMkLst>
            <pc:docMk/>
            <pc:sldMk cId="3653193442" sldId="258"/>
            <ac:spMk id="2" creationId="{A02AF165-E514-4FA6-BFF9-485EFF5F07B5}"/>
          </ac:spMkLst>
        </pc:spChg>
        <pc:spChg chg="mod">
          <ac:chgData name="Phung Tu" userId="63a7d9a6-df03-45b2-b43b-63055c5c164d" providerId="ADAL" clId="{1A885AB1-C9B8-4779-9F03-7B577EF34A88}" dt="2024-03-16T10:56:45.104" v="425" actId="20577"/>
          <ac:spMkLst>
            <pc:docMk/>
            <pc:sldMk cId="3653193442" sldId="258"/>
            <ac:spMk id="3" creationId="{6E89A05B-0FBC-4DC5-A4DE-CB22C71D64F7}"/>
          </ac:spMkLst>
        </pc:spChg>
        <pc:spChg chg="mod">
          <ac:chgData name="Phung Tu" userId="63a7d9a6-df03-45b2-b43b-63055c5c164d" providerId="ADAL" clId="{1A885AB1-C9B8-4779-9F03-7B577EF34A88}" dt="2024-03-16T10:57:52.321" v="582" actId="20577"/>
          <ac:spMkLst>
            <pc:docMk/>
            <pc:sldMk cId="3653193442" sldId="258"/>
            <ac:spMk id="10" creationId="{A1F0EE1F-509A-42BF-A61D-5D0F68D06BB6}"/>
          </ac:spMkLst>
        </pc:spChg>
        <pc:spChg chg="mod">
          <ac:chgData name="Phung Tu" userId="63a7d9a6-df03-45b2-b43b-63055c5c164d" providerId="ADAL" clId="{1A885AB1-C9B8-4779-9F03-7B577EF34A88}" dt="2024-03-16T10:50:16.157" v="31" actId="20577"/>
          <ac:spMkLst>
            <pc:docMk/>
            <pc:sldMk cId="3653193442" sldId="258"/>
            <ac:spMk id="11" creationId="{5E1BE600-0647-424A-AE75-DF02A0994521}"/>
          </ac:spMkLst>
        </pc:spChg>
        <pc:spChg chg="mod">
          <ac:chgData name="Phung Tu" userId="63a7d9a6-df03-45b2-b43b-63055c5c164d" providerId="ADAL" clId="{1A885AB1-C9B8-4779-9F03-7B577EF34A88}" dt="2024-03-16T11:02:02.245" v="663" actId="20577"/>
          <ac:spMkLst>
            <pc:docMk/>
            <pc:sldMk cId="3653193442" sldId="258"/>
            <ac:spMk id="12" creationId="{D017ED1F-61DE-4B5B-B586-A9A93F5A65C0}"/>
          </ac:spMkLst>
        </pc:spChg>
        <pc:spChg chg="mod">
          <ac:chgData name="Phung Tu" userId="63a7d9a6-df03-45b2-b43b-63055c5c164d" providerId="ADAL" clId="{1A885AB1-C9B8-4779-9F03-7B577EF34A88}" dt="2024-03-16T11:02:54.591" v="724" actId="20577"/>
          <ac:spMkLst>
            <pc:docMk/>
            <pc:sldMk cId="3653193442" sldId="258"/>
            <ac:spMk id="13" creationId="{E34C5DE9-4819-412F-81E5-1DC94DB59C4D}"/>
          </ac:spMkLst>
        </pc:spChg>
        <pc:spChg chg="mod">
          <ac:chgData name="Phung Tu" userId="63a7d9a6-df03-45b2-b43b-63055c5c164d" providerId="ADAL" clId="{1A885AB1-C9B8-4779-9F03-7B577EF34A88}" dt="2024-03-16T10:56:24.630" v="391" actId="20577"/>
          <ac:spMkLst>
            <pc:docMk/>
            <pc:sldMk cId="3653193442" sldId="258"/>
            <ac:spMk id="14" creationId="{1A80EF87-CB14-42EC-995E-9DE504317ACD}"/>
          </ac:spMkLst>
        </pc:spChg>
        <pc:spChg chg="mod">
          <ac:chgData name="Phung Tu" userId="63a7d9a6-df03-45b2-b43b-63055c5c164d" providerId="ADAL" clId="{1A885AB1-C9B8-4779-9F03-7B577EF34A88}" dt="2024-03-16T20:16:18.174" v="4659" actId="6549"/>
          <ac:spMkLst>
            <pc:docMk/>
            <pc:sldMk cId="3653193442" sldId="258"/>
            <ac:spMk id="15" creationId="{AAF94AF0-C1A6-420A-BA86-66A33D1C9DE9}"/>
          </ac:spMkLst>
        </pc:spChg>
        <pc:spChg chg="mod">
          <ac:chgData name="Phung Tu" userId="63a7d9a6-df03-45b2-b43b-63055c5c164d" providerId="ADAL" clId="{1A885AB1-C9B8-4779-9F03-7B577EF34A88}" dt="2024-03-16T11:04:22.057" v="880" actId="20577"/>
          <ac:spMkLst>
            <pc:docMk/>
            <pc:sldMk cId="3653193442" sldId="258"/>
            <ac:spMk id="16" creationId="{33BBFF5F-F322-4883-B66A-E1C91F16681B}"/>
          </ac:spMkLst>
        </pc:spChg>
      </pc:sldChg>
      <pc:sldChg chg="modSp mod">
        <pc:chgData name="Phung Tu" userId="63a7d9a6-df03-45b2-b43b-63055c5c164d" providerId="ADAL" clId="{1A885AB1-C9B8-4779-9F03-7B577EF34A88}" dt="2024-04-06T15:56:16.543" v="5952" actId="20577"/>
        <pc:sldMkLst>
          <pc:docMk/>
          <pc:sldMk cId="2140971857" sldId="259"/>
        </pc:sldMkLst>
        <pc:spChg chg="mod">
          <ac:chgData name="Phung Tu" userId="63a7d9a6-df03-45b2-b43b-63055c5c164d" providerId="ADAL" clId="{1A885AB1-C9B8-4779-9F03-7B577EF34A88}" dt="2024-04-06T15:56:16.543" v="5952" actId="20577"/>
          <ac:spMkLst>
            <pc:docMk/>
            <pc:sldMk cId="2140971857" sldId="259"/>
            <ac:spMk id="9" creationId="{C711FFF1-5700-384F-B322-71416B4D664F}"/>
          </ac:spMkLst>
        </pc:spChg>
      </pc:sldChg>
      <pc:sldChg chg="modSp mod">
        <pc:chgData name="Phung Tu" userId="63a7d9a6-df03-45b2-b43b-63055c5c164d" providerId="ADAL" clId="{1A885AB1-C9B8-4779-9F03-7B577EF34A88}" dt="2024-03-16T11:26:07.937" v="1361" actId="20577"/>
        <pc:sldMkLst>
          <pc:docMk/>
          <pc:sldMk cId="2395670013" sldId="260"/>
        </pc:sldMkLst>
        <pc:spChg chg="mod">
          <ac:chgData name="Phung Tu" userId="63a7d9a6-df03-45b2-b43b-63055c5c164d" providerId="ADAL" clId="{1A885AB1-C9B8-4779-9F03-7B577EF34A88}" dt="2024-03-16T11:05:57.367" v="1003" actId="20577"/>
          <ac:spMkLst>
            <pc:docMk/>
            <pc:sldMk cId="2395670013" sldId="260"/>
            <ac:spMk id="7" creationId="{B6B814BE-BBA5-AA4E-8B83-21CA9EE46166}"/>
          </ac:spMkLst>
        </pc:spChg>
        <pc:spChg chg="mod">
          <ac:chgData name="Phung Tu" userId="63a7d9a6-df03-45b2-b43b-63055c5c164d" providerId="ADAL" clId="{1A885AB1-C9B8-4779-9F03-7B577EF34A88}" dt="2024-03-16T11:06:19.745" v="1031" actId="20577"/>
          <ac:spMkLst>
            <pc:docMk/>
            <pc:sldMk cId="2395670013" sldId="260"/>
            <ac:spMk id="8" creationId="{8C428B82-74F2-954A-9C51-0D893459B2D8}"/>
          </ac:spMkLst>
        </pc:spChg>
        <pc:spChg chg="mod">
          <ac:chgData name="Phung Tu" userId="63a7d9a6-df03-45b2-b43b-63055c5c164d" providerId="ADAL" clId="{1A885AB1-C9B8-4779-9F03-7B577EF34A88}" dt="2024-03-16T11:26:07.937" v="1361" actId="20577"/>
          <ac:spMkLst>
            <pc:docMk/>
            <pc:sldMk cId="2395670013" sldId="260"/>
            <ac:spMk id="9" creationId="{F9EB1094-69AD-0142-BE49-014E0938852B}"/>
          </ac:spMkLst>
        </pc:spChg>
        <pc:spChg chg="mod">
          <ac:chgData name="Phung Tu" userId="63a7d9a6-df03-45b2-b43b-63055c5c164d" providerId="ADAL" clId="{1A885AB1-C9B8-4779-9F03-7B577EF34A88}" dt="2024-03-16T11:06:42.219" v="1051" actId="20577"/>
          <ac:spMkLst>
            <pc:docMk/>
            <pc:sldMk cId="2395670013" sldId="260"/>
            <ac:spMk id="10" creationId="{F7D265B0-370B-6647-BBE1-AB8C1B276D80}"/>
          </ac:spMkLst>
        </pc:spChg>
        <pc:spChg chg="mod">
          <ac:chgData name="Phung Tu" userId="63a7d9a6-df03-45b2-b43b-63055c5c164d" providerId="ADAL" clId="{1A885AB1-C9B8-4779-9F03-7B577EF34A88}" dt="2024-03-16T11:22:52.362" v="1319" actId="20577"/>
          <ac:spMkLst>
            <pc:docMk/>
            <pc:sldMk cId="2395670013" sldId="260"/>
            <ac:spMk id="11" creationId="{AC67174F-8041-8F4D-A459-3B81CC84D2A6}"/>
          </ac:spMkLst>
        </pc:spChg>
      </pc:sldChg>
      <pc:sldChg chg="del">
        <pc:chgData name="Phung Tu" userId="63a7d9a6-df03-45b2-b43b-63055c5c164d" providerId="ADAL" clId="{1A885AB1-C9B8-4779-9F03-7B577EF34A88}" dt="2024-03-16T11:14:26.869" v="1117" actId="2696"/>
        <pc:sldMkLst>
          <pc:docMk/>
          <pc:sldMk cId="3901403695" sldId="262"/>
        </pc:sldMkLst>
      </pc:sldChg>
      <pc:sldChg chg="modSp mod">
        <pc:chgData name="Phung Tu" userId="63a7d9a6-df03-45b2-b43b-63055c5c164d" providerId="ADAL" clId="{1A885AB1-C9B8-4779-9F03-7B577EF34A88}" dt="2024-04-06T15:58:46.415" v="5991" actId="20577"/>
        <pc:sldMkLst>
          <pc:docMk/>
          <pc:sldMk cId="2264525348" sldId="270"/>
        </pc:sldMkLst>
        <pc:spChg chg="mod">
          <ac:chgData name="Phung Tu" userId="63a7d9a6-df03-45b2-b43b-63055c5c164d" providerId="ADAL" clId="{1A885AB1-C9B8-4779-9F03-7B577EF34A88}" dt="2024-04-06T15:58:46.415" v="5991" actId="20577"/>
          <ac:spMkLst>
            <pc:docMk/>
            <pc:sldMk cId="2264525348" sldId="270"/>
            <ac:spMk id="3" creationId="{0DEC3AEA-BA9A-A3B1-815F-52F6D6C438E8}"/>
          </ac:spMkLst>
        </pc:spChg>
      </pc:sldChg>
      <pc:sldChg chg="modSp new del mod ord">
        <pc:chgData name="Phung Tu" userId="63a7d9a6-df03-45b2-b43b-63055c5c164d" providerId="ADAL" clId="{1A885AB1-C9B8-4779-9F03-7B577EF34A88}" dt="2024-03-16T11:16:23.275" v="1175" actId="2696"/>
        <pc:sldMkLst>
          <pc:docMk/>
          <pc:sldMk cId="362163458" sldId="271"/>
        </pc:sldMkLst>
        <pc:spChg chg="mod">
          <ac:chgData name="Phung Tu" userId="63a7d9a6-df03-45b2-b43b-63055c5c164d" providerId="ADAL" clId="{1A885AB1-C9B8-4779-9F03-7B577EF34A88}" dt="2024-03-16T11:16:12.188" v="1171" actId="21"/>
          <ac:spMkLst>
            <pc:docMk/>
            <pc:sldMk cId="362163458" sldId="271"/>
            <ac:spMk id="2" creationId="{53BCF0F0-75BB-938B-CC66-BC95D645D3AF}"/>
          </ac:spMkLst>
        </pc:spChg>
        <pc:spChg chg="mod">
          <ac:chgData name="Phung Tu" userId="63a7d9a6-df03-45b2-b43b-63055c5c164d" providerId="ADAL" clId="{1A885AB1-C9B8-4779-9F03-7B577EF34A88}" dt="2024-03-16T11:15:31.944" v="1165" actId="5793"/>
          <ac:spMkLst>
            <pc:docMk/>
            <pc:sldMk cId="362163458" sldId="271"/>
            <ac:spMk id="3" creationId="{A97F10D9-6DFE-E32D-1A82-BFA8199B9ACD}"/>
          </ac:spMkLst>
        </pc:spChg>
      </pc:sldChg>
      <pc:sldChg chg="new del">
        <pc:chgData name="Phung Tu" userId="63a7d9a6-df03-45b2-b43b-63055c5c164d" providerId="ADAL" clId="{1A885AB1-C9B8-4779-9F03-7B577EF34A88}" dt="2024-03-16T11:14:33.064" v="1119" actId="2696"/>
        <pc:sldMkLst>
          <pc:docMk/>
          <pc:sldMk cId="3242564547" sldId="271"/>
        </pc:sldMkLst>
      </pc:sldChg>
      <pc:sldChg chg="new del">
        <pc:chgData name="Phung Tu" userId="63a7d9a6-df03-45b2-b43b-63055c5c164d" providerId="ADAL" clId="{1A885AB1-C9B8-4779-9F03-7B577EF34A88}" dt="2024-03-16T11:15:46.505" v="1167" actId="2696"/>
        <pc:sldMkLst>
          <pc:docMk/>
          <pc:sldMk cId="3808477133" sldId="272"/>
        </pc:sldMkLst>
      </pc:sldChg>
      <pc:sldChg chg="modSp add del mod">
        <pc:chgData name="Phung Tu" userId="63a7d9a6-df03-45b2-b43b-63055c5c164d" providerId="ADAL" clId="{1A885AB1-C9B8-4779-9F03-7B577EF34A88}" dt="2024-03-16T20:17:02.218" v="4660" actId="2696"/>
        <pc:sldMkLst>
          <pc:docMk/>
          <pc:sldMk cId="4161034637" sldId="272"/>
        </pc:sldMkLst>
        <pc:spChg chg="mod">
          <ac:chgData name="Phung Tu" userId="63a7d9a6-df03-45b2-b43b-63055c5c164d" providerId="ADAL" clId="{1A885AB1-C9B8-4779-9F03-7B577EF34A88}" dt="2024-03-16T11:16:17.560" v="1174" actId="20577"/>
          <ac:spMkLst>
            <pc:docMk/>
            <pc:sldMk cId="4161034637" sldId="272"/>
            <ac:spMk id="2" creationId="{D3D117A4-71BC-DB58-17D1-9D5DC188F74D}"/>
          </ac:spMkLst>
        </pc:spChg>
        <pc:spChg chg="mod">
          <ac:chgData name="Phung Tu" userId="63a7d9a6-df03-45b2-b43b-63055c5c164d" providerId="ADAL" clId="{1A885AB1-C9B8-4779-9F03-7B577EF34A88}" dt="2024-03-16T11:16:05.428" v="1170" actId="12"/>
          <ac:spMkLst>
            <pc:docMk/>
            <pc:sldMk cId="4161034637" sldId="272"/>
            <ac:spMk id="3" creationId="{1E36F6F7-5D58-B47E-622D-17579912C0EF}"/>
          </ac:spMkLst>
        </pc:spChg>
      </pc:sldChg>
      <pc:sldChg chg="new del">
        <pc:chgData name="Phung Tu" userId="63a7d9a6-df03-45b2-b43b-63055c5c164d" providerId="ADAL" clId="{1A885AB1-C9B8-4779-9F03-7B577EF34A88}" dt="2024-03-16T11:27:00.571" v="1363" actId="2696"/>
        <pc:sldMkLst>
          <pc:docMk/>
          <pc:sldMk cId="345606007" sldId="273"/>
        </pc:sldMkLst>
      </pc:sldChg>
      <pc:sldChg chg="modSp add mod">
        <pc:chgData name="Phung Tu" userId="63a7d9a6-df03-45b2-b43b-63055c5c164d" providerId="ADAL" clId="{1A885AB1-C9B8-4779-9F03-7B577EF34A88}" dt="2024-03-16T17:43:35.645" v="2693" actId="14100"/>
        <pc:sldMkLst>
          <pc:docMk/>
          <pc:sldMk cId="2644844152" sldId="273"/>
        </pc:sldMkLst>
        <pc:spChg chg="mod">
          <ac:chgData name="Phung Tu" userId="63a7d9a6-df03-45b2-b43b-63055c5c164d" providerId="ADAL" clId="{1A885AB1-C9B8-4779-9F03-7B577EF34A88}" dt="2024-03-16T17:43:35.645" v="2693" actId="14100"/>
          <ac:spMkLst>
            <pc:docMk/>
            <pc:sldMk cId="2644844152" sldId="273"/>
            <ac:spMk id="2" creationId="{D3D117A4-71BC-DB58-17D1-9D5DC188F74D}"/>
          </ac:spMkLst>
        </pc:spChg>
        <pc:spChg chg="mod">
          <ac:chgData name="Phung Tu" userId="63a7d9a6-df03-45b2-b43b-63055c5c164d" providerId="ADAL" clId="{1A885AB1-C9B8-4779-9F03-7B577EF34A88}" dt="2024-03-16T12:01:28.168" v="2690" actId="113"/>
          <ac:spMkLst>
            <pc:docMk/>
            <pc:sldMk cId="2644844152" sldId="273"/>
            <ac:spMk id="3" creationId="{1E36F6F7-5D58-B47E-622D-17579912C0EF}"/>
          </ac:spMkLst>
        </pc:spChg>
      </pc:sldChg>
      <pc:sldChg chg="addSp delSp modSp add mod">
        <pc:chgData name="Phung Tu" userId="63a7d9a6-df03-45b2-b43b-63055c5c164d" providerId="ADAL" clId="{1A885AB1-C9B8-4779-9F03-7B577EF34A88}" dt="2024-04-06T16:16:10.717" v="5999" actId="20577"/>
        <pc:sldMkLst>
          <pc:docMk/>
          <pc:sldMk cId="108383390" sldId="274"/>
        </pc:sldMkLst>
        <pc:spChg chg="mod">
          <ac:chgData name="Phung Tu" userId="63a7d9a6-df03-45b2-b43b-63055c5c164d" providerId="ADAL" clId="{1A885AB1-C9B8-4779-9F03-7B577EF34A88}" dt="2024-03-16T18:13:33.748" v="3200" actId="14100"/>
          <ac:spMkLst>
            <pc:docMk/>
            <pc:sldMk cId="108383390" sldId="274"/>
            <ac:spMk id="2" creationId="{D3D117A4-71BC-DB58-17D1-9D5DC188F74D}"/>
          </ac:spMkLst>
        </pc:spChg>
        <pc:spChg chg="mod">
          <ac:chgData name="Phung Tu" userId="63a7d9a6-df03-45b2-b43b-63055c5c164d" providerId="ADAL" clId="{1A885AB1-C9B8-4779-9F03-7B577EF34A88}" dt="2024-04-06T16:16:10.717" v="5999" actId="20577"/>
          <ac:spMkLst>
            <pc:docMk/>
            <pc:sldMk cId="108383390" sldId="274"/>
            <ac:spMk id="3" creationId="{1E36F6F7-5D58-B47E-622D-17579912C0EF}"/>
          </ac:spMkLst>
        </pc:spChg>
        <pc:spChg chg="add del">
          <ac:chgData name="Phung Tu" userId="63a7d9a6-df03-45b2-b43b-63055c5c164d" providerId="ADAL" clId="{1A885AB1-C9B8-4779-9F03-7B577EF34A88}" dt="2024-03-16T19:04:06.128" v="3875" actId="22"/>
          <ac:spMkLst>
            <pc:docMk/>
            <pc:sldMk cId="108383390" sldId="274"/>
            <ac:spMk id="8" creationId="{72E04007-0D27-08AD-F293-490C369FFBA3}"/>
          </ac:spMkLst>
        </pc:spChg>
      </pc:sldChg>
      <pc:sldChg chg="add">
        <pc:chgData name="Phung Tu" userId="63a7d9a6-df03-45b2-b43b-63055c5c164d" providerId="ADAL" clId="{1A885AB1-C9B8-4779-9F03-7B577EF34A88}" dt="2024-03-16T19:04:08.428" v="3876"/>
        <pc:sldMkLst>
          <pc:docMk/>
          <pc:sldMk cId="4175004050" sldId="275"/>
        </pc:sldMkLst>
      </pc:sldChg>
      <pc:sldChg chg="modSp add mod">
        <pc:chgData name="Phung Tu" userId="63a7d9a6-df03-45b2-b43b-63055c5c164d" providerId="ADAL" clId="{1A885AB1-C9B8-4779-9F03-7B577EF34A88}" dt="2024-04-06T16:21:42.015" v="6000" actId="20577"/>
        <pc:sldMkLst>
          <pc:docMk/>
          <pc:sldMk cId="787862102" sldId="276"/>
        </pc:sldMkLst>
        <pc:spChg chg="mod">
          <ac:chgData name="Phung Tu" userId="63a7d9a6-df03-45b2-b43b-63055c5c164d" providerId="ADAL" clId="{1A885AB1-C9B8-4779-9F03-7B577EF34A88}" dt="2024-03-16T19:17:50.713" v="4097" actId="1076"/>
          <ac:spMkLst>
            <pc:docMk/>
            <pc:sldMk cId="787862102" sldId="276"/>
            <ac:spMk id="2" creationId="{D3D117A4-71BC-DB58-17D1-9D5DC188F74D}"/>
          </ac:spMkLst>
        </pc:spChg>
        <pc:spChg chg="mod">
          <ac:chgData name="Phung Tu" userId="63a7d9a6-df03-45b2-b43b-63055c5c164d" providerId="ADAL" clId="{1A885AB1-C9B8-4779-9F03-7B577EF34A88}" dt="2024-04-06T16:21:42.015" v="6000" actId="20577"/>
          <ac:spMkLst>
            <pc:docMk/>
            <pc:sldMk cId="787862102" sldId="276"/>
            <ac:spMk id="3" creationId="{1E36F6F7-5D58-B47E-622D-17579912C0EF}"/>
          </ac:spMkLst>
        </pc:spChg>
      </pc:sldChg>
      <pc:sldChg chg="modSp new del mod">
        <pc:chgData name="Phung Tu" userId="63a7d9a6-df03-45b2-b43b-63055c5c164d" providerId="ADAL" clId="{1A885AB1-C9B8-4779-9F03-7B577EF34A88}" dt="2024-03-16T19:57:03.283" v="4320" actId="47"/>
        <pc:sldMkLst>
          <pc:docMk/>
          <pc:sldMk cId="2381624459" sldId="277"/>
        </pc:sldMkLst>
        <pc:spChg chg="mod">
          <ac:chgData name="Phung Tu" userId="63a7d9a6-df03-45b2-b43b-63055c5c164d" providerId="ADAL" clId="{1A885AB1-C9B8-4779-9F03-7B577EF34A88}" dt="2024-03-16T19:56:49.282" v="4317"/>
          <ac:spMkLst>
            <pc:docMk/>
            <pc:sldMk cId="2381624459" sldId="277"/>
            <ac:spMk id="3" creationId="{9D09F014-48B1-C30F-9B85-7B748AB78866}"/>
          </ac:spMkLst>
        </pc:spChg>
      </pc:sldChg>
      <pc:sldChg chg="addSp delSp modSp add mod">
        <pc:chgData name="Phung Tu" userId="63a7d9a6-df03-45b2-b43b-63055c5c164d" providerId="ADAL" clId="{1A885AB1-C9B8-4779-9F03-7B577EF34A88}" dt="2024-03-17T04:02:41.698" v="5014" actId="13926"/>
        <pc:sldMkLst>
          <pc:docMk/>
          <pc:sldMk cId="3521835485" sldId="277"/>
        </pc:sldMkLst>
        <pc:spChg chg="add del mod">
          <ac:chgData name="Phung Tu" userId="63a7d9a6-df03-45b2-b43b-63055c5c164d" providerId="ADAL" clId="{1A885AB1-C9B8-4779-9F03-7B577EF34A88}" dt="2024-03-16T19:59:31.006" v="4416" actId="478"/>
          <ac:spMkLst>
            <pc:docMk/>
            <pc:sldMk cId="3521835485" sldId="277"/>
            <ac:spMk id="3" creationId="{2E032F30-EDC4-59E3-6356-8E8EBFA5C68E}"/>
          </ac:spMkLst>
        </pc:spChg>
        <pc:spChg chg="del">
          <ac:chgData name="Phung Tu" userId="63a7d9a6-df03-45b2-b43b-63055c5c164d" providerId="ADAL" clId="{1A885AB1-C9B8-4779-9F03-7B577EF34A88}" dt="2024-03-16T19:58:32.287" v="4389" actId="478"/>
          <ac:spMkLst>
            <pc:docMk/>
            <pc:sldMk cId="3521835485" sldId="277"/>
            <ac:spMk id="7" creationId="{B6B814BE-BBA5-AA4E-8B83-21CA9EE46166}"/>
          </ac:spMkLst>
        </pc:spChg>
        <pc:spChg chg="mod">
          <ac:chgData name="Phung Tu" userId="63a7d9a6-df03-45b2-b43b-63055c5c164d" providerId="ADAL" clId="{1A885AB1-C9B8-4779-9F03-7B577EF34A88}" dt="2024-03-17T04:02:41.698" v="5014" actId="13926"/>
          <ac:spMkLst>
            <pc:docMk/>
            <pc:sldMk cId="3521835485" sldId="277"/>
            <ac:spMk id="8" creationId="{8C428B82-74F2-954A-9C51-0D893459B2D8}"/>
          </ac:spMkLst>
        </pc:spChg>
        <pc:spChg chg="mod">
          <ac:chgData name="Phung Tu" userId="63a7d9a6-df03-45b2-b43b-63055c5c164d" providerId="ADAL" clId="{1A885AB1-C9B8-4779-9F03-7B577EF34A88}" dt="2024-03-17T04:00:45.816" v="4883"/>
          <ac:spMkLst>
            <pc:docMk/>
            <pc:sldMk cId="3521835485" sldId="277"/>
            <ac:spMk id="9" creationId="{F9EB1094-69AD-0142-BE49-014E0938852B}"/>
          </ac:spMkLst>
        </pc:spChg>
        <pc:spChg chg="mod">
          <ac:chgData name="Phung Tu" userId="63a7d9a6-df03-45b2-b43b-63055c5c164d" providerId="ADAL" clId="{1A885AB1-C9B8-4779-9F03-7B577EF34A88}" dt="2024-03-16T20:05:57.723" v="4615" actId="115"/>
          <ac:spMkLst>
            <pc:docMk/>
            <pc:sldMk cId="3521835485" sldId="277"/>
            <ac:spMk id="10" creationId="{F7D265B0-370B-6647-BBE1-AB8C1B276D80}"/>
          </ac:spMkLst>
        </pc:spChg>
        <pc:spChg chg="mod">
          <ac:chgData name="Phung Tu" userId="63a7d9a6-df03-45b2-b43b-63055c5c164d" providerId="ADAL" clId="{1A885AB1-C9B8-4779-9F03-7B577EF34A88}" dt="2024-03-17T03:58:59.551" v="4880" actId="113"/>
          <ac:spMkLst>
            <pc:docMk/>
            <pc:sldMk cId="3521835485" sldId="277"/>
            <ac:spMk id="11" creationId="{AC67174F-8041-8F4D-A459-3B81CC84D2A6}"/>
          </ac:spMkLst>
        </pc:spChg>
      </pc:sldChg>
      <pc:sldChg chg="new del">
        <pc:chgData name="Phung Tu" userId="63a7d9a6-df03-45b2-b43b-63055c5c164d" providerId="ADAL" clId="{1A885AB1-C9B8-4779-9F03-7B577EF34A88}" dt="2024-03-16T19:56:56.057" v="4319" actId="47"/>
        <pc:sldMkLst>
          <pc:docMk/>
          <pc:sldMk cId="2296523120" sldId="278"/>
        </pc:sldMkLst>
      </pc:sldChg>
      <pc:sldChg chg="addSp delSp modSp add mod">
        <pc:chgData name="Phung Tu" userId="63a7d9a6-df03-45b2-b43b-63055c5c164d" providerId="ADAL" clId="{1A885AB1-C9B8-4779-9F03-7B577EF34A88}" dt="2024-03-17T04:22:40.038" v="5276" actId="20577"/>
        <pc:sldMkLst>
          <pc:docMk/>
          <pc:sldMk cId="3064758538" sldId="278"/>
        </pc:sldMkLst>
        <pc:spChg chg="add del mod">
          <ac:chgData name="Phung Tu" userId="63a7d9a6-df03-45b2-b43b-63055c5c164d" providerId="ADAL" clId="{1A885AB1-C9B8-4779-9F03-7B577EF34A88}" dt="2024-03-17T03:08:11.503" v="4676" actId="21"/>
          <ac:spMkLst>
            <pc:docMk/>
            <pc:sldMk cId="3064758538" sldId="278"/>
            <ac:spMk id="3" creationId="{16B52E8A-2312-A2C3-E167-C0382AEB5A82}"/>
          </ac:spMkLst>
        </pc:spChg>
        <pc:spChg chg="mod">
          <ac:chgData name="Phung Tu" userId="63a7d9a6-df03-45b2-b43b-63055c5c164d" providerId="ADAL" clId="{1A885AB1-C9B8-4779-9F03-7B577EF34A88}" dt="2024-03-17T04:22:40.038" v="5276" actId="20577"/>
          <ac:spMkLst>
            <pc:docMk/>
            <pc:sldMk cId="3064758538" sldId="278"/>
            <ac:spMk id="7" creationId="{B6B814BE-BBA5-AA4E-8B83-21CA9EE46166}"/>
          </ac:spMkLst>
        </pc:spChg>
        <pc:spChg chg="del">
          <ac:chgData name="Phung Tu" userId="63a7d9a6-df03-45b2-b43b-63055c5c164d" providerId="ADAL" clId="{1A885AB1-C9B8-4779-9F03-7B577EF34A88}" dt="2024-03-17T03:08:06.742" v="4675" actId="478"/>
          <ac:spMkLst>
            <pc:docMk/>
            <pc:sldMk cId="3064758538" sldId="278"/>
            <ac:spMk id="8" creationId="{8C428B82-74F2-954A-9C51-0D893459B2D8}"/>
          </ac:spMkLst>
        </pc:spChg>
        <pc:spChg chg="mod">
          <ac:chgData name="Phung Tu" userId="63a7d9a6-df03-45b2-b43b-63055c5c164d" providerId="ADAL" clId="{1A885AB1-C9B8-4779-9F03-7B577EF34A88}" dt="2024-03-17T04:21:44.858" v="5251" actId="113"/>
          <ac:spMkLst>
            <pc:docMk/>
            <pc:sldMk cId="3064758538" sldId="278"/>
            <ac:spMk id="9" creationId="{F9EB1094-69AD-0142-BE49-014E0938852B}"/>
          </ac:spMkLst>
        </pc:spChg>
        <pc:spChg chg="del mod">
          <ac:chgData name="Phung Tu" userId="63a7d9a6-df03-45b2-b43b-63055c5c164d" providerId="ADAL" clId="{1A885AB1-C9B8-4779-9F03-7B577EF34A88}" dt="2024-03-17T03:09:15.716" v="4689" actId="478"/>
          <ac:spMkLst>
            <pc:docMk/>
            <pc:sldMk cId="3064758538" sldId="278"/>
            <ac:spMk id="10" creationId="{F7D265B0-370B-6647-BBE1-AB8C1B276D80}"/>
          </ac:spMkLst>
        </pc:spChg>
        <pc:spChg chg="mod">
          <ac:chgData name="Phung Tu" userId="63a7d9a6-df03-45b2-b43b-63055c5c164d" providerId="ADAL" clId="{1A885AB1-C9B8-4779-9F03-7B577EF34A88}" dt="2024-03-17T03:38:21.437" v="4842" actId="20577"/>
          <ac:spMkLst>
            <pc:docMk/>
            <pc:sldMk cId="3064758538" sldId="278"/>
            <ac:spMk id="11" creationId="{AC67174F-8041-8F4D-A459-3B81CC84D2A6}"/>
          </ac:spMkLst>
        </pc:spChg>
        <pc:spChg chg="add del mod">
          <ac:chgData name="Phung Tu" userId="63a7d9a6-df03-45b2-b43b-63055c5c164d" providerId="ADAL" clId="{1A885AB1-C9B8-4779-9F03-7B577EF34A88}" dt="2024-03-17T03:09:18.489" v="4690" actId="478"/>
          <ac:spMkLst>
            <pc:docMk/>
            <pc:sldMk cId="3064758538" sldId="278"/>
            <ac:spMk id="13" creationId="{16795F59-E895-86DA-5FCE-A12AA13FAB53}"/>
          </ac:spMkLst>
        </pc:spChg>
      </pc:sldChg>
      <pc:sldChg chg="add del">
        <pc:chgData name="Phung Tu" userId="63a7d9a6-df03-45b2-b43b-63055c5c164d" providerId="ADAL" clId="{1A885AB1-C9B8-4779-9F03-7B577EF34A88}" dt="2024-03-16T19:57:10.393" v="4323" actId="47"/>
        <pc:sldMkLst>
          <pc:docMk/>
          <pc:sldMk cId="3315227715" sldId="278"/>
        </pc:sldMkLst>
      </pc:sldChg>
      <pc:sldChg chg="modSp add mod">
        <pc:chgData name="Phung Tu" userId="63a7d9a6-df03-45b2-b43b-63055c5c164d" providerId="ADAL" clId="{1A885AB1-C9B8-4779-9F03-7B577EF34A88}" dt="2024-03-17T04:57:47.540" v="5950" actId="20577"/>
        <pc:sldMkLst>
          <pc:docMk/>
          <pc:sldMk cId="1789204661" sldId="279"/>
        </pc:sldMkLst>
        <pc:spChg chg="mod">
          <ac:chgData name="Phung Tu" userId="63a7d9a6-df03-45b2-b43b-63055c5c164d" providerId="ADAL" clId="{1A885AB1-C9B8-4779-9F03-7B577EF34A88}" dt="2024-03-17T04:14:07.503" v="5189" actId="1076"/>
          <ac:spMkLst>
            <pc:docMk/>
            <pc:sldMk cId="1789204661" sldId="279"/>
            <ac:spMk id="2" creationId="{D3D117A4-71BC-DB58-17D1-9D5DC188F74D}"/>
          </ac:spMkLst>
        </pc:spChg>
        <pc:spChg chg="mod">
          <ac:chgData name="Phung Tu" userId="63a7d9a6-df03-45b2-b43b-63055c5c164d" providerId="ADAL" clId="{1A885AB1-C9B8-4779-9F03-7B577EF34A88}" dt="2024-03-17T04:57:47.540" v="5950" actId="20577"/>
          <ac:spMkLst>
            <pc:docMk/>
            <pc:sldMk cId="1789204661" sldId="279"/>
            <ac:spMk id="3" creationId="{1E36F6F7-5D58-B47E-622D-17579912C0EF}"/>
          </ac:spMkLst>
        </pc:spChg>
      </pc:sldChg>
      <pc:sldChg chg="modSp mod">
        <pc:chgData name="Phung Tu" userId="63a7d9a6-df03-45b2-b43b-63055c5c164d" providerId="ADAL" clId="{1A885AB1-C9B8-4779-9F03-7B577EF34A88}" dt="2024-04-06T16:24:22.200" v="6001" actId="20577"/>
        <pc:sldMkLst>
          <pc:docMk/>
          <pc:sldMk cId="3391352331" sldId="281"/>
        </pc:sldMkLst>
        <pc:spChg chg="mod">
          <ac:chgData name="Phung Tu" userId="63a7d9a6-df03-45b2-b43b-63055c5c164d" providerId="ADAL" clId="{1A885AB1-C9B8-4779-9F03-7B577EF34A88}" dt="2024-04-06T16:24:22.200" v="6001" actId="20577"/>
          <ac:spMkLst>
            <pc:docMk/>
            <pc:sldMk cId="3391352331" sldId="281"/>
            <ac:spMk id="3" creationId="{1E36F6F7-5D58-B47E-622D-17579912C0E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US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US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92105B-A573-4176-8199-9D17B9DECD23}" type="doc">
      <dgm:prSet loTypeId="urn:microsoft.com/office/officeart/2005/8/layout/radial1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A7D320-AF18-4AB5-AB9C-81E267C3EA7B}">
      <dgm:prSet phldrT="[Text]"/>
      <dgm:spPr/>
      <dgm:t>
        <a:bodyPr/>
        <a:lstStyle/>
        <a:p>
          <a:r>
            <a:rPr lang="en-US" dirty="0"/>
            <a:t>Homepage</a:t>
          </a:r>
        </a:p>
        <a:p>
          <a:r>
            <a:rPr lang="en-US" dirty="0"/>
            <a:t>(HTML CSS)</a:t>
          </a:r>
        </a:p>
      </dgm:t>
    </dgm:pt>
    <dgm:pt modelId="{23253615-2474-4DE8-933B-87BDD68E8C35}" type="parTrans" cxnId="{DC65B499-0418-4A00-9A3C-C37E4BB39323}">
      <dgm:prSet/>
      <dgm:spPr/>
      <dgm:t>
        <a:bodyPr/>
        <a:lstStyle/>
        <a:p>
          <a:endParaRPr lang="en-US"/>
        </a:p>
      </dgm:t>
    </dgm:pt>
    <dgm:pt modelId="{22AB80D3-B4B7-40ED-B46C-545874F8EA69}" type="sibTrans" cxnId="{DC65B499-0418-4A00-9A3C-C37E4BB39323}">
      <dgm:prSet/>
      <dgm:spPr/>
      <dgm:t>
        <a:bodyPr/>
        <a:lstStyle/>
        <a:p>
          <a:endParaRPr lang="en-US"/>
        </a:p>
      </dgm:t>
    </dgm:pt>
    <dgm:pt modelId="{E53DD750-30EB-4270-B098-E2797313235C}">
      <dgm:prSet phldrT="[Text]"/>
      <dgm:spPr/>
      <dgm:t>
        <a:bodyPr/>
        <a:lstStyle/>
        <a:p>
          <a:r>
            <a:rPr lang="en-US" dirty="0"/>
            <a:t>Page 1 (HTML CSS)</a:t>
          </a:r>
        </a:p>
      </dgm:t>
    </dgm:pt>
    <dgm:pt modelId="{B24255F3-2950-4A24-9A97-AC0E2EAD7D40}" type="parTrans" cxnId="{AA400175-E2DB-4E23-B91F-09781E612620}">
      <dgm:prSet/>
      <dgm:spPr/>
      <dgm:t>
        <a:bodyPr/>
        <a:lstStyle/>
        <a:p>
          <a:endParaRPr lang="en-US"/>
        </a:p>
      </dgm:t>
    </dgm:pt>
    <dgm:pt modelId="{3767374D-C6DB-4701-AE5B-811081CDFB0E}" type="sibTrans" cxnId="{AA400175-E2DB-4E23-B91F-09781E612620}">
      <dgm:prSet/>
      <dgm:spPr/>
      <dgm:t>
        <a:bodyPr/>
        <a:lstStyle/>
        <a:p>
          <a:endParaRPr lang="en-US"/>
        </a:p>
      </dgm:t>
    </dgm:pt>
    <dgm:pt modelId="{530DCD74-B7F2-4F89-8681-9C76508853C0}">
      <dgm:prSet phldrT="[Text]"/>
      <dgm:spPr/>
      <dgm:t>
        <a:bodyPr/>
        <a:lstStyle/>
        <a:p>
          <a:r>
            <a:rPr lang="en-US" dirty="0"/>
            <a:t>Page 2 (HTML CSS)</a:t>
          </a:r>
        </a:p>
      </dgm:t>
    </dgm:pt>
    <dgm:pt modelId="{85CF7BB8-666D-4FDA-A738-58E50BFDDC92}" type="parTrans" cxnId="{DED2432C-EFC1-4A4C-AC0F-DE5F2BCE34E7}">
      <dgm:prSet/>
      <dgm:spPr/>
      <dgm:t>
        <a:bodyPr/>
        <a:lstStyle/>
        <a:p>
          <a:endParaRPr lang="en-US"/>
        </a:p>
      </dgm:t>
    </dgm:pt>
    <dgm:pt modelId="{D19B4CFF-87AB-43CB-83FE-C9EDD5F18A73}" type="sibTrans" cxnId="{DED2432C-EFC1-4A4C-AC0F-DE5F2BCE34E7}">
      <dgm:prSet/>
      <dgm:spPr/>
      <dgm:t>
        <a:bodyPr/>
        <a:lstStyle/>
        <a:p>
          <a:endParaRPr lang="en-US"/>
        </a:p>
      </dgm:t>
    </dgm:pt>
    <dgm:pt modelId="{806D37A8-1DAB-402A-8542-5F1CA6F763C6}">
      <dgm:prSet phldrT="[Text]"/>
      <dgm:spPr/>
      <dgm:t>
        <a:bodyPr/>
        <a:lstStyle/>
        <a:p>
          <a:r>
            <a:rPr lang="en-US" dirty="0"/>
            <a:t>Page 3 (HTML CSS)</a:t>
          </a:r>
        </a:p>
      </dgm:t>
    </dgm:pt>
    <dgm:pt modelId="{87CAFB50-E173-494A-927A-8DAE787CDF3A}" type="parTrans" cxnId="{89A4E490-3127-4E2E-87FF-BA7CDCE7F5FB}">
      <dgm:prSet/>
      <dgm:spPr/>
      <dgm:t>
        <a:bodyPr/>
        <a:lstStyle/>
        <a:p>
          <a:endParaRPr lang="en-US"/>
        </a:p>
      </dgm:t>
    </dgm:pt>
    <dgm:pt modelId="{39517762-5E5B-425E-AF63-8802EC41C657}" type="sibTrans" cxnId="{89A4E490-3127-4E2E-87FF-BA7CDCE7F5FB}">
      <dgm:prSet/>
      <dgm:spPr/>
      <dgm:t>
        <a:bodyPr/>
        <a:lstStyle/>
        <a:p>
          <a:endParaRPr lang="en-US"/>
        </a:p>
      </dgm:t>
    </dgm:pt>
    <dgm:pt modelId="{656FB0C1-27E8-4DD2-9495-1BC7F73525FE}">
      <dgm:prSet phldrT="[Text]"/>
      <dgm:spPr/>
      <dgm:t>
        <a:bodyPr/>
        <a:lstStyle/>
        <a:p>
          <a:r>
            <a:rPr lang="en-US" dirty="0"/>
            <a:t>Page 4 (HTML CSS)</a:t>
          </a:r>
        </a:p>
      </dgm:t>
    </dgm:pt>
    <dgm:pt modelId="{730534C0-D965-42FB-909B-664C8A56ED4A}" type="parTrans" cxnId="{74E95E92-0C3D-4B56-BF71-050E7D4E02A3}">
      <dgm:prSet/>
      <dgm:spPr/>
      <dgm:t>
        <a:bodyPr/>
        <a:lstStyle/>
        <a:p>
          <a:endParaRPr lang="en-US"/>
        </a:p>
      </dgm:t>
    </dgm:pt>
    <dgm:pt modelId="{EB5F751C-BB3D-4B09-956F-CA77BC900C65}" type="sibTrans" cxnId="{74E95E92-0C3D-4B56-BF71-050E7D4E02A3}">
      <dgm:prSet/>
      <dgm:spPr/>
      <dgm:t>
        <a:bodyPr/>
        <a:lstStyle/>
        <a:p>
          <a:endParaRPr lang="en-US"/>
        </a:p>
      </dgm:t>
    </dgm:pt>
    <dgm:pt modelId="{E59A7761-9CCC-4AEE-81C4-5EF8AD9ABE8D}">
      <dgm:prSet phldrT="[Text]"/>
      <dgm:spPr/>
      <dgm:t>
        <a:bodyPr/>
        <a:lstStyle/>
        <a:p>
          <a:r>
            <a:rPr lang="en-US" dirty="0"/>
            <a:t>…….</a:t>
          </a:r>
        </a:p>
      </dgm:t>
    </dgm:pt>
    <dgm:pt modelId="{E15409B6-80C7-4082-B1E9-2D3C2B71156B}" type="parTrans" cxnId="{2C6A4AB5-22B6-45D0-A2AC-BDF7099E75F2}">
      <dgm:prSet/>
      <dgm:spPr/>
      <dgm:t>
        <a:bodyPr/>
        <a:lstStyle/>
        <a:p>
          <a:endParaRPr lang="en-US"/>
        </a:p>
      </dgm:t>
    </dgm:pt>
    <dgm:pt modelId="{CC2CB2A2-1FDA-43A0-BDFA-87EFF10C32F3}" type="sibTrans" cxnId="{2C6A4AB5-22B6-45D0-A2AC-BDF7099E75F2}">
      <dgm:prSet/>
      <dgm:spPr/>
      <dgm:t>
        <a:bodyPr/>
        <a:lstStyle/>
        <a:p>
          <a:endParaRPr lang="en-US"/>
        </a:p>
      </dgm:t>
    </dgm:pt>
    <dgm:pt modelId="{1FC4D6DE-5FD3-4AF2-B412-1BD76300A536}" type="pres">
      <dgm:prSet presAssocID="{C492105B-A573-4176-8199-9D17B9DECD2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CB4A746-99FD-4910-A9A5-A76E57B469F5}" type="pres">
      <dgm:prSet presAssocID="{59A7D320-AF18-4AB5-AB9C-81E267C3EA7B}" presName="centerShape" presStyleLbl="node0" presStyleIdx="0" presStyleCnt="1" custScaleX="182109" custScaleY="149118" custLinFactX="-12471" custLinFactNeighborX="-100000" custLinFactNeighborY="-4590"/>
      <dgm:spPr/>
    </dgm:pt>
    <dgm:pt modelId="{47BC5FAB-B767-4DA7-AF48-96793D5CE906}" type="pres">
      <dgm:prSet presAssocID="{B24255F3-2950-4A24-9A97-AC0E2EAD7D40}" presName="Name9" presStyleLbl="parChTrans1D2" presStyleIdx="0" presStyleCnt="5"/>
      <dgm:spPr/>
    </dgm:pt>
    <dgm:pt modelId="{A0B11DCA-9761-4A82-A6D9-D6EDBA4359F4}" type="pres">
      <dgm:prSet presAssocID="{B24255F3-2950-4A24-9A97-AC0E2EAD7D40}" presName="connTx" presStyleLbl="parChTrans1D2" presStyleIdx="0" presStyleCnt="5"/>
      <dgm:spPr/>
    </dgm:pt>
    <dgm:pt modelId="{EDDC6032-25AD-4D64-B01D-A4BD6CCCFF7C}" type="pres">
      <dgm:prSet presAssocID="{E53DD750-30EB-4270-B098-E2797313235C}" presName="node" presStyleLbl="node1" presStyleIdx="0" presStyleCnt="5" custScaleX="162261" custScaleY="107143" custRadScaleRad="142386" custRadScaleInc="-104722">
        <dgm:presLayoutVars>
          <dgm:bulletEnabled val="1"/>
        </dgm:presLayoutVars>
      </dgm:prSet>
      <dgm:spPr/>
    </dgm:pt>
    <dgm:pt modelId="{6C190EA5-813F-4A74-B363-E6EA39542649}" type="pres">
      <dgm:prSet presAssocID="{85CF7BB8-666D-4FDA-A738-58E50BFDDC92}" presName="Name9" presStyleLbl="parChTrans1D2" presStyleIdx="1" presStyleCnt="5"/>
      <dgm:spPr/>
    </dgm:pt>
    <dgm:pt modelId="{D1547B96-413B-4181-804C-E35105DC29B1}" type="pres">
      <dgm:prSet presAssocID="{85CF7BB8-666D-4FDA-A738-58E50BFDDC92}" presName="connTx" presStyleLbl="parChTrans1D2" presStyleIdx="1" presStyleCnt="5"/>
      <dgm:spPr/>
    </dgm:pt>
    <dgm:pt modelId="{A60CD39F-5D9C-486D-87D9-1AD9695A200C}" type="pres">
      <dgm:prSet presAssocID="{530DCD74-B7F2-4F89-8681-9C76508853C0}" presName="node" presStyleLbl="node1" presStyleIdx="1" presStyleCnt="5" custScaleX="150509" custScaleY="99509" custRadScaleRad="108257" custRadScaleInc="-158914">
        <dgm:presLayoutVars>
          <dgm:bulletEnabled val="1"/>
        </dgm:presLayoutVars>
      </dgm:prSet>
      <dgm:spPr/>
    </dgm:pt>
    <dgm:pt modelId="{6CDBB492-2251-408D-AEB6-FC9EC58C753C}" type="pres">
      <dgm:prSet presAssocID="{87CAFB50-E173-494A-927A-8DAE787CDF3A}" presName="Name9" presStyleLbl="parChTrans1D2" presStyleIdx="2" presStyleCnt="5"/>
      <dgm:spPr/>
    </dgm:pt>
    <dgm:pt modelId="{26B84844-6287-483F-AA7A-0EB8736030B2}" type="pres">
      <dgm:prSet presAssocID="{87CAFB50-E173-494A-927A-8DAE787CDF3A}" presName="connTx" presStyleLbl="parChTrans1D2" presStyleIdx="2" presStyleCnt="5"/>
      <dgm:spPr/>
    </dgm:pt>
    <dgm:pt modelId="{6B47B49F-6E2A-43AD-90B7-CFCF4E91F0DA}" type="pres">
      <dgm:prSet presAssocID="{806D37A8-1DAB-402A-8542-5F1CA6F763C6}" presName="node" presStyleLbl="node1" presStyleIdx="2" presStyleCnt="5" custScaleX="158703" custRadScaleRad="180908" custRadScaleInc="-244748">
        <dgm:presLayoutVars>
          <dgm:bulletEnabled val="1"/>
        </dgm:presLayoutVars>
      </dgm:prSet>
      <dgm:spPr/>
    </dgm:pt>
    <dgm:pt modelId="{BDD5FAF6-C2E6-4AFF-B9DE-18461C9A7C80}" type="pres">
      <dgm:prSet presAssocID="{730534C0-D965-42FB-909B-664C8A56ED4A}" presName="Name9" presStyleLbl="parChTrans1D2" presStyleIdx="3" presStyleCnt="5"/>
      <dgm:spPr/>
    </dgm:pt>
    <dgm:pt modelId="{A96C2F9E-1AE7-4527-8E27-962579D9B926}" type="pres">
      <dgm:prSet presAssocID="{730534C0-D965-42FB-909B-664C8A56ED4A}" presName="connTx" presStyleLbl="parChTrans1D2" presStyleIdx="3" presStyleCnt="5"/>
      <dgm:spPr/>
    </dgm:pt>
    <dgm:pt modelId="{BB57B25E-5505-4D36-8A3F-7FE3B3BD17C3}" type="pres">
      <dgm:prSet presAssocID="{656FB0C1-27E8-4DD2-9495-1BC7F73525FE}" presName="node" presStyleLbl="node1" presStyleIdx="3" presStyleCnt="5" custScaleX="154105" custScaleY="100265" custRadScaleRad="117648" custRadScaleInc="31715">
        <dgm:presLayoutVars>
          <dgm:bulletEnabled val="1"/>
        </dgm:presLayoutVars>
      </dgm:prSet>
      <dgm:spPr/>
    </dgm:pt>
    <dgm:pt modelId="{75E9F299-440B-4FFF-88D2-4A16C33A705C}" type="pres">
      <dgm:prSet presAssocID="{E15409B6-80C7-4082-B1E9-2D3C2B71156B}" presName="Name9" presStyleLbl="parChTrans1D2" presStyleIdx="4" presStyleCnt="5"/>
      <dgm:spPr/>
    </dgm:pt>
    <dgm:pt modelId="{B61C212B-DDBB-4B8D-85DB-1FE5793953FA}" type="pres">
      <dgm:prSet presAssocID="{E15409B6-80C7-4082-B1E9-2D3C2B71156B}" presName="connTx" presStyleLbl="parChTrans1D2" presStyleIdx="4" presStyleCnt="5"/>
      <dgm:spPr/>
    </dgm:pt>
    <dgm:pt modelId="{414D39C9-11F0-4AB2-8FC7-DEB5AC170375}" type="pres">
      <dgm:prSet presAssocID="{E59A7761-9CCC-4AEE-81C4-5EF8AD9ABE8D}" presName="node" presStyleLbl="node1" presStyleIdx="4" presStyleCnt="5" custScaleX="148776" custRadScaleRad="86450" custRadScaleInc="-363266">
        <dgm:presLayoutVars>
          <dgm:bulletEnabled val="1"/>
        </dgm:presLayoutVars>
      </dgm:prSet>
      <dgm:spPr/>
    </dgm:pt>
  </dgm:ptLst>
  <dgm:cxnLst>
    <dgm:cxn modelId="{DFFB9F00-C83D-45EF-B45D-805714C74E18}" type="presOf" srcId="{C492105B-A573-4176-8199-9D17B9DECD23}" destId="{1FC4D6DE-5FD3-4AF2-B412-1BD76300A536}" srcOrd="0" destOrd="0" presId="urn:microsoft.com/office/officeart/2005/8/layout/radial1"/>
    <dgm:cxn modelId="{40C8620F-782B-4B45-81D7-6F887746624E}" type="presOf" srcId="{E15409B6-80C7-4082-B1E9-2D3C2B71156B}" destId="{75E9F299-440B-4FFF-88D2-4A16C33A705C}" srcOrd="0" destOrd="0" presId="urn:microsoft.com/office/officeart/2005/8/layout/radial1"/>
    <dgm:cxn modelId="{39242015-C343-444F-ABF0-4172BDCFB4F9}" type="presOf" srcId="{85CF7BB8-666D-4FDA-A738-58E50BFDDC92}" destId="{6C190EA5-813F-4A74-B363-E6EA39542649}" srcOrd="0" destOrd="0" presId="urn:microsoft.com/office/officeart/2005/8/layout/radial1"/>
    <dgm:cxn modelId="{80D9E827-95B0-4F79-8478-284072F0B2FA}" type="presOf" srcId="{B24255F3-2950-4A24-9A97-AC0E2EAD7D40}" destId="{47BC5FAB-B767-4DA7-AF48-96793D5CE906}" srcOrd="0" destOrd="0" presId="urn:microsoft.com/office/officeart/2005/8/layout/radial1"/>
    <dgm:cxn modelId="{DED2432C-EFC1-4A4C-AC0F-DE5F2BCE34E7}" srcId="{59A7D320-AF18-4AB5-AB9C-81E267C3EA7B}" destId="{530DCD74-B7F2-4F89-8681-9C76508853C0}" srcOrd="1" destOrd="0" parTransId="{85CF7BB8-666D-4FDA-A738-58E50BFDDC92}" sibTransId="{D19B4CFF-87AB-43CB-83FE-C9EDD5F18A73}"/>
    <dgm:cxn modelId="{2E9A2D5C-6E22-48E9-AAA9-CB73FC742EF5}" type="presOf" srcId="{87CAFB50-E173-494A-927A-8DAE787CDF3A}" destId="{26B84844-6287-483F-AA7A-0EB8736030B2}" srcOrd="1" destOrd="0" presId="urn:microsoft.com/office/officeart/2005/8/layout/radial1"/>
    <dgm:cxn modelId="{FEE16142-695B-47D8-97A6-66293435FD8C}" type="presOf" srcId="{E15409B6-80C7-4082-B1E9-2D3C2B71156B}" destId="{B61C212B-DDBB-4B8D-85DB-1FE5793953FA}" srcOrd="1" destOrd="0" presId="urn:microsoft.com/office/officeart/2005/8/layout/radial1"/>
    <dgm:cxn modelId="{E6C76766-4ADA-4298-B70E-BB5726059CC6}" type="presOf" srcId="{B24255F3-2950-4A24-9A97-AC0E2EAD7D40}" destId="{A0B11DCA-9761-4A82-A6D9-D6EDBA4359F4}" srcOrd="1" destOrd="0" presId="urn:microsoft.com/office/officeart/2005/8/layout/radial1"/>
    <dgm:cxn modelId="{AA400175-E2DB-4E23-B91F-09781E612620}" srcId="{59A7D320-AF18-4AB5-AB9C-81E267C3EA7B}" destId="{E53DD750-30EB-4270-B098-E2797313235C}" srcOrd="0" destOrd="0" parTransId="{B24255F3-2950-4A24-9A97-AC0E2EAD7D40}" sibTransId="{3767374D-C6DB-4701-AE5B-811081CDFB0E}"/>
    <dgm:cxn modelId="{B4FF3257-6B71-4B79-B996-38BA05E3216C}" type="presOf" srcId="{730534C0-D965-42FB-909B-664C8A56ED4A}" destId="{BDD5FAF6-C2E6-4AFF-B9DE-18461C9A7C80}" srcOrd="0" destOrd="0" presId="urn:microsoft.com/office/officeart/2005/8/layout/radial1"/>
    <dgm:cxn modelId="{17479F84-06EE-4DE6-B504-D7489E280EDD}" type="presOf" srcId="{806D37A8-1DAB-402A-8542-5F1CA6F763C6}" destId="{6B47B49F-6E2A-43AD-90B7-CFCF4E91F0DA}" srcOrd="0" destOrd="0" presId="urn:microsoft.com/office/officeart/2005/8/layout/radial1"/>
    <dgm:cxn modelId="{D0C1318B-967C-4F25-A43B-789338C5A7BF}" type="presOf" srcId="{87CAFB50-E173-494A-927A-8DAE787CDF3A}" destId="{6CDBB492-2251-408D-AEB6-FC9EC58C753C}" srcOrd="0" destOrd="0" presId="urn:microsoft.com/office/officeart/2005/8/layout/radial1"/>
    <dgm:cxn modelId="{89A4E490-3127-4E2E-87FF-BA7CDCE7F5FB}" srcId="{59A7D320-AF18-4AB5-AB9C-81E267C3EA7B}" destId="{806D37A8-1DAB-402A-8542-5F1CA6F763C6}" srcOrd="2" destOrd="0" parTransId="{87CAFB50-E173-494A-927A-8DAE787CDF3A}" sibTransId="{39517762-5E5B-425E-AF63-8802EC41C657}"/>
    <dgm:cxn modelId="{74E95E92-0C3D-4B56-BF71-050E7D4E02A3}" srcId="{59A7D320-AF18-4AB5-AB9C-81E267C3EA7B}" destId="{656FB0C1-27E8-4DD2-9495-1BC7F73525FE}" srcOrd="3" destOrd="0" parTransId="{730534C0-D965-42FB-909B-664C8A56ED4A}" sibTransId="{EB5F751C-BB3D-4B09-956F-CA77BC900C65}"/>
    <dgm:cxn modelId="{DC65B499-0418-4A00-9A3C-C37E4BB39323}" srcId="{C492105B-A573-4176-8199-9D17B9DECD23}" destId="{59A7D320-AF18-4AB5-AB9C-81E267C3EA7B}" srcOrd="0" destOrd="0" parTransId="{23253615-2474-4DE8-933B-87BDD68E8C35}" sibTransId="{22AB80D3-B4B7-40ED-B46C-545874F8EA69}"/>
    <dgm:cxn modelId="{9A323A9D-B144-4DA2-9E2E-61F8837855C6}" type="presOf" srcId="{59A7D320-AF18-4AB5-AB9C-81E267C3EA7B}" destId="{FCB4A746-99FD-4910-A9A5-A76E57B469F5}" srcOrd="0" destOrd="0" presId="urn:microsoft.com/office/officeart/2005/8/layout/radial1"/>
    <dgm:cxn modelId="{6871D5A3-5BE6-4555-B3AC-D86E679220EB}" type="presOf" srcId="{730534C0-D965-42FB-909B-664C8A56ED4A}" destId="{A96C2F9E-1AE7-4527-8E27-962579D9B926}" srcOrd="1" destOrd="0" presId="urn:microsoft.com/office/officeart/2005/8/layout/radial1"/>
    <dgm:cxn modelId="{1B2B18B1-185D-442A-82AE-F70DF83D2A6A}" type="presOf" srcId="{E59A7761-9CCC-4AEE-81C4-5EF8AD9ABE8D}" destId="{414D39C9-11F0-4AB2-8FC7-DEB5AC170375}" srcOrd="0" destOrd="0" presId="urn:microsoft.com/office/officeart/2005/8/layout/radial1"/>
    <dgm:cxn modelId="{2C6A4AB5-22B6-45D0-A2AC-BDF7099E75F2}" srcId="{59A7D320-AF18-4AB5-AB9C-81E267C3EA7B}" destId="{E59A7761-9CCC-4AEE-81C4-5EF8AD9ABE8D}" srcOrd="4" destOrd="0" parTransId="{E15409B6-80C7-4082-B1E9-2D3C2B71156B}" sibTransId="{CC2CB2A2-1FDA-43A0-BDFA-87EFF10C32F3}"/>
    <dgm:cxn modelId="{99A1EEC2-1305-48EA-BED2-AFD00E2AB44C}" type="presOf" srcId="{656FB0C1-27E8-4DD2-9495-1BC7F73525FE}" destId="{BB57B25E-5505-4D36-8A3F-7FE3B3BD17C3}" srcOrd="0" destOrd="0" presId="urn:microsoft.com/office/officeart/2005/8/layout/radial1"/>
    <dgm:cxn modelId="{D1EA34DD-9869-45E6-9220-37229AEEF17C}" type="presOf" srcId="{530DCD74-B7F2-4F89-8681-9C76508853C0}" destId="{A60CD39F-5D9C-486D-87D9-1AD9695A200C}" srcOrd="0" destOrd="0" presId="urn:microsoft.com/office/officeart/2005/8/layout/radial1"/>
    <dgm:cxn modelId="{B363FADD-6B34-47B1-B90E-3F6F4F9D9EF7}" type="presOf" srcId="{E53DD750-30EB-4270-B098-E2797313235C}" destId="{EDDC6032-25AD-4D64-B01D-A4BD6CCCFF7C}" srcOrd="0" destOrd="0" presId="urn:microsoft.com/office/officeart/2005/8/layout/radial1"/>
    <dgm:cxn modelId="{AA30EBF8-2D35-4092-814E-3FD1E8ABF2D3}" type="presOf" srcId="{85CF7BB8-666D-4FDA-A738-58E50BFDDC92}" destId="{D1547B96-413B-4181-804C-E35105DC29B1}" srcOrd="1" destOrd="0" presId="urn:microsoft.com/office/officeart/2005/8/layout/radial1"/>
    <dgm:cxn modelId="{7CCC92E0-2054-4A1F-86F1-A27E4B1EB501}" type="presParOf" srcId="{1FC4D6DE-5FD3-4AF2-B412-1BD76300A536}" destId="{FCB4A746-99FD-4910-A9A5-A76E57B469F5}" srcOrd="0" destOrd="0" presId="urn:microsoft.com/office/officeart/2005/8/layout/radial1"/>
    <dgm:cxn modelId="{795C774D-4620-4B72-B1EB-6AD171A12D2F}" type="presParOf" srcId="{1FC4D6DE-5FD3-4AF2-B412-1BD76300A536}" destId="{47BC5FAB-B767-4DA7-AF48-96793D5CE906}" srcOrd="1" destOrd="0" presId="urn:microsoft.com/office/officeart/2005/8/layout/radial1"/>
    <dgm:cxn modelId="{0CEE0CD2-367F-4A97-B7A9-E4BD9F53C167}" type="presParOf" srcId="{47BC5FAB-B767-4DA7-AF48-96793D5CE906}" destId="{A0B11DCA-9761-4A82-A6D9-D6EDBA4359F4}" srcOrd="0" destOrd="0" presId="urn:microsoft.com/office/officeart/2005/8/layout/radial1"/>
    <dgm:cxn modelId="{49221BF1-4ADC-4D54-9111-B24BBFBB1A5A}" type="presParOf" srcId="{1FC4D6DE-5FD3-4AF2-B412-1BD76300A536}" destId="{EDDC6032-25AD-4D64-B01D-A4BD6CCCFF7C}" srcOrd="2" destOrd="0" presId="urn:microsoft.com/office/officeart/2005/8/layout/radial1"/>
    <dgm:cxn modelId="{ACF27EBB-860F-4DC9-820A-92DB10B8308A}" type="presParOf" srcId="{1FC4D6DE-5FD3-4AF2-B412-1BD76300A536}" destId="{6C190EA5-813F-4A74-B363-E6EA39542649}" srcOrd="3" destOrd="0" presId="urn:microsoft.com/office/officeart/2005/8/layout/radial1"/>
    <dgm:cxn modelId="{35C6EAE3-4044-498F-9520-D70F728EAF30}" type="presParOf" srcId="{6C190EA5-813F-4A74-B363-E6EA39542649}" destId="{D1547B96-413B-4181-804C-E35105DC29B1}" srcOrd="0" destOrd="0" presId="urn:microsoft.com/office/officeart/2005/8/layout/radial1"/>
    <dgm:cxn modelId="{FD1E129D-87F3-47B4-80BC-B8F0B61A7ED0}" type="presParOf" srcId="{1FC4D6DE-5FD3-4AF2-B412-1BD76300A536}" destId="{A60CD39F-5D9C-486D-87D9-1AD9695A200C}" srcOrd="4" destOrd="0" presId="urn:microsoft.com/office/officeart/2005/8/layout/radial1"/>
    <dgm:cxn modelId="{156F6AF0-854B-4B25-A919-DCFDD4DA450F}" type="presParOf" srcId="{1FC4D6DE-5FD3-4AF2-B412-1BD76300A536}" destId="{6CDBB492-2251-408D-AEB6-FC9EC58C753C}" srcOrd="5" destOrd="0" presId="urn:microsoft.com/office/officeart/2005/8/layout/radial1"/>
    <dgm:cxn modelId="{6C120727-FA7F-450F-8025-B394561F3F4E}" type="presParOf" srcId="{6CDBB492-2251-408D-AEB6-FC9EC58C753C}" destId="{26B84844-6287-483F-AA7A-0EB8736030B2}" srcOrd="0" destOrd="0" presId="urn:microsoft.com/office/officeart/2005/8/layout/radial1"/>
    <dgm:cxn modelId="{A3402AF4-F344-4B39-891C-247711314ADB}" type="presParOf" srcId="{1FC4D6DE-5FD3-4AF2-B412-1BD76300A536}" destId="{6B47B49F-6E2A-43AD-90B7-CFCF4E91F0DA}" srcOrd="6" destOrd="0" presId="urn:microsoft.com/office/officeart/2005/8/layout/radial1"/>
    <dgm:cxn modelId="{4027C10C-6FF1-48EE-8FB1-9C06CD19C324}" type="presParOf" srcId="{1FC4D6DE-5FD3-4AF2-B412-1BD76300A536}" destId="{BDD5FAF6-C2E6-4AFF-B9DE-18461C9A7C80}" srcOrd="7" destOrd="0" presId="urn:microsoft.com/office/officeart/2005/8/layout/radial1"/>
    <dgm:cxn modelId="{7CF3996D-0068-4283-8968-C9A0A01155C7}" type="presParOf" srcId="{BDD5FAF6-C2E6-4AFF-B9DE-18461C9A7C80}" destId="{A96C2F9E-1AE7-4527-8E27-962579D9B926}" srcOrd="0" destOrd="0" presId="urn:microsoft.com/office/officeart/2005/8/layout/radial1"/>
    <dgm:cxn modelId="{C63ACFD8-063D-4CB8-ADAB-F4B1686C7DA0}" type="presParOf" srcId="{1FC4D6DE-5FD3-4AF2-B412-1BD76300A536}" destId="{BB57B25E-5505-4D36-8A3F-7FE3B3BD17C3}" srcOrd="8" destOrd="0" presId="urn:microsoft.com/office/officeart/2005/8/layout/radial1"/>
    <dgm:cxn modelId="{41EDFC81-DA81-4BFC-BE63-FFAD7505FE14}" type="presParOf" srcId="{1FC4D6DE-5FD3-4AF2-B412-1BD76300A536}" destId="{75E9F299-440B-4FFF-88D2-4A16C33A705C}" srcOrd="9" destOrd="0" presId="urn:microsoft.com/office/officeart/2005/8/layout/radial1"/>
    <dgm:cxn modelId="{437E4922-D877-43BB-826E-F1427F1842DF}" type="presParOf" srcId="{75E9F299-440B-4FFF-88D2-4A16C33A705C}" destId="{B61C212B-DDBB-4B8D-85DB-1FE5793953FA}" srcOrd="0" destOrd="0" presId="urn:microsoft.com/office/officeart/2005/8/layout/radial1"/>
    <dgm:cxn modelId="{90B55B2D-8151-470B-9248-53707E9E4CF1}" type="presParOf" srcId="{1FC4D6DE-5FD3-4AF2-B412-1BD76300A536}" destId="{414D39C9-11F0-4AB2-8FC7-DEB5AC170375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4A746-99FD-4910-A9A5-A76E57B469F5}">
      <dsp:nvSpPr>
        <dsp:cNvPr id="0" name=""/>
        <dsp:cNvSpPr/>
      </dsp:nvSpPr>
      <dsp:spPr>
        <a:xfrm>
          <a:off x="0" y="1389018"/>
          <a:ext cx="2646012" cy="21666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Homepage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(HTML CSS)</a:t>
          </a:r>
        </a:p>
      </dsp:txBody>
      <dsp:txXfrm>
        <a:off x="387499" y="1706318"/>
        <a:ext cx="1871014" cy="1532058"/>
      </dsp:txXfrm>
    </dsp:sp>
    <dsp:sp modelId="{47BC5FAB-B767-4DA7-AF48-96793D5CE906}">
      <dsp:nvSpPr>
        <dsp:cNvPr id="0" name=""/>
        <dsp:cNvSpPr/>
      </dsp:nvSpPr>
      <dsp:spPr>
        <a:xfrm rot="19492855">
          <a:off x="2256202" y="1531865"/>
          <a:ext cx="773751" cy="24125"/>
        </a:xfrm>
        <a:custGeom>
          <a:avLst/>
          <a:gdLst/>
          <a:ahLst/>
          <a:cxnLst/>
          <a:rect l="0" t="0" r="0" b="0"/>
          <a:pathLst>
            <a:path>
              <a:moveTo>
                <a:pt x="0" y="12062"/>
              </a:moveTo>
              <a:lnTo>
                <a:pt x="773751" y="12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23734" y="1524584"/>
        <a:ext cx="38687" cy="38687"/>
      </dsp:txXfrm>
    </dsp:sp>
    <dsp:sp modelId="{EDDC6032-25AD-4D64-B01D-A4BD6CCCFF7C}">
      <dsp:nvSpPr>
        <dsp:cNvPr id="0" name=""/>
        <dsp:cNvSpPr/>
      </dsp:nvSpPr>
      <dsp:spPr>
        <a:xfrm>
          <a:off x="2587576" y="-24491"/>
          <a:ext cx="2357624" cy="155676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Page 1 (HTML CSS)</a:t>
          </a:r>
        </a:p>
      </dsp:txBody>
      <dsp:txXfrm>
        <a:off x="2932842" y="203493"/>
        <a:ext cx="1667092" cy="1100801"/>
      </dsp:txXfrm>
    </dsp:sp>
    <dsp:sp modelId="{6C190EA5-813F-4A74-B363-E6EA39542649}">
      <dsp:nvSpPr>
        <dsp:cNvPr id="0" name=""/>
        <dsp:cNvSpPr/>
      </dsp:nvSpPr>
      <dsp:spPr>
        <a:xfrm rot="20354099">
          <a:off x="2437933" y="1537793"/>
          <a:ext cx="2636038" cy="24125"/>
        </a:xfrm>
        <a:custGeom>
          <a:avLst/>
          <a:gdLst/>
          <a:ahLst/>
          <a:cxnLst/>
          <a:rect l="0" t="0" r="0" b="0"/>
          <a:pathLst>
            <a:path>
              <a:moveTo>
                <a:pt x="0" y="12062"/>
              </a:moveTo>
              <a:lnTo>
                <a:pt x="2636038" y="12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690052" y="1483955"/>
        <a:ext cx="131801" cy="131801"/>
      </dsp:txXfrm>
    </dsp:sp>
    <dsp:sp modelId="{A60CD39F-5D9C-486D-87D9-1AD9695A200C}">
      <dsp:nvSpPr>
        <dsp:cNvPr id="0" name=""/>
        <dsp:cNvSpPr/>
      </dsp:nvSpPr>
      <dsp:spPr>
        <a:xfrm>
          <a:off x="4843443" y="0"/>
          <a:ext cx="2186869" cy="144584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Page 2 (HTML CSS)</a:t>
          </a:r>
        </a:p>
      </dsp:txBody>
      <dsp:txXfrm>
        <a:off x="5163703" y="211740"/>
        <a:ext cx="1546349" cy="1022368"/>
      </dsp:txXfrm>
    </dsp:sp>
    <dsp:sp modelId="{6CDBB492-2251-408D-AEB6-FC9EC58C753C}">
      <dsp:nvSpPr>
        <dsp:cNvPr id="0" name=""/>
        <dsp:cNvSpPr/>
      </dsp:nvSpPr>
      <dsp:spPr>
        <a:xfrm rot="20751019">
          <a:off x="2515629" y="1562905"/>
          <a:ext cx="4733845" cy="24125"/>
        </a:xfrm>
        <a:custGeom>
          <a:avLst/>
          <a:gdLst/>
          <a:ahLst/>
          <a:cxnLst/>
          <a:rect l="0" t="0" r="0" b="0"/>
          <a:pathLst>
            <a:path>
              <a:moveTo>
                <a:pt x="0" y="12062"/>
              </a:moveTo>
              <a:lnTo>
                <a:pt x="4733845" y="12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764205" y="1456622"/>
        <a:ext cx="236692" cy="236692"/>
      </dsp:txXfrm>
    </dsp:sp>
    <dsp:sp modelId="{6B47B49F-6E2A-43AD-90B7-CFCF4E91F0DA}">
      <dsp:nvSpPr>
        <dsp:cNvPr id="0" name=""/>
        <dsp:cNvSpPr/>
      </dsp:nvSpPr>
      <dsp:spPr>
        <a:xfrm>
          <a:off x="7095163" y="0"/>
          <a:ext cx="2305927" cy="14529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Page 3 (HTML CSS)</a:t>
          </a:r>
        </a:p>
      </dsp:txBody>
      <dsp:txXfrm>
        <a:off x="7432858" y="212784"/>
        <a:ext cx="1630537" cy="1027414"/>
      </dsp:txXfrm>
    </dsp:sp>
    <dsp:sp modelId="{BDD5FAF6-C2E6-4AFF-B9DE-18461C9A7C80}">
      <dsp:nvSpPr>
        <dsp:cNvPr id="0" name=""/>
        <dsp:cNvSpPr/>
      </dsp:nvSpPr>
      <dsp:spPr>
        <a:xfrm rot="2065104">
          <a:off x="2266943" y="3383776"/>
          <a:ext cx="807718" cy="24125"/>
        </a:xfrm>
        <a:custGeom>
          <a:avLst/>
          <a:gdLst/>
          <a:ahLst/>
          <a:cxnLst/>
          <a:rect l="0" t="0" r="0" b="0"/>
          <a:pathLst>
            <a:path>
              <a:moveTo>
                <a:pt x="0" y="12062"/>
              </a:moveTo>
              <a:lnTo>
                <a:pt x="807718" y="12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50610" y="3375646"/>
        <a:ext cx="40385" cy="40385"/>
      </dsp:txXfrm>
    </dsp:sp>
    <dsp:sp modelId="{BB57B25E-5505-4D36-8A3F-7FE3B3BD17C3}">
      <dsp:nvSpPr>
        <dsp:cNvPr id="0" name=""/>
        <dsp:cNvSpPr/>
      </dsp:nvSpPr>
      <dsp:spPr>
        <a:xfrm>
          <a:off x="2655310" y="3423913"/>
          <a:ext cx="2239118" cy="14568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Page 4 (HTML CSS)</a:t>
          </a:r>
        </a:p>
      </dsp:txBody>
      <dsp:txXfrm>
        <a:off x="2983221" y="3637261"/>
        <a:ext cx="1583296" cy="1030137"/>
      </dsp:txXfrm>
    </dsp:sp>
    <dsp:sp modelId="{75E9F299-440B-4FFF-88D2-4A16C33A705C}">
      <dsp:nvSpPr>
        <dsp:cNvPr id="0" name=""/>
        <dsp:cNvSpPr/>
      </dsp:nvSpPr>
      <dsp:spPr>
        <a:xfrm rot="1175815">
          <a:off x="2457720" y="3347197"/>
          <a:ext cx="2712905" cy="24125"/>
        </a:xfrm>
        <a:custGeom>
          <a:avLst/>
          <a:gdLst/>
          <a:ahLst/>
          <a:cxnLst/>
          <a:rect l="0" t="0" r="0" b="0"/>
          <a:pathLst>
            <a:path>
              <a:moveTo>
                <a:pt x="0" y="12062"/>
              </a:moveTo>
              <a:lnTo>
                <a:pt x="2712905" y="12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746350" y="3291438"/>
        <a:ext cx="135645" cy="135645"/>
      </dsp:txXfrm>
    </dsp:sp>
    <dsp:sp modelId="{414D39C9-11F0-4AB2-8FC7-DEB5AC170375}">
      <dsp:nvSpPr>
        <dsp:cNvPr id="0" name=""/>
        <dsp:cNvSpPr/>
      </dsp:nvSpPr>
      <dsp:spPr>
        <a:xfrm>
          <a:off x="4966341" y="3427774"/>
          <a:ext cx="2161689" cy="14529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…….</a:t>
          </a:r>
        </a:p>
      </dsp:txBody>
      <dsp:txXfrm>
        <a:off x="5282913" y="3640558"/>
        <a:ext cx="1528545" cy="1027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EF0C35-1FDF-1695-3419-0C918B14C7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17CCB-35E1-C313-51B7-6EA0393F05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DEEE0-B9B5-46C6-A3F4-6A6567FBCC5D}" type="datetimeFigureOut">
              <a:rPr lang="en-US" smtClean="0"/>
              <a:t>06-Apr-24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A1C40-D607-3332-19C8-ED28117486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3BDB4-B49E-DE7B-4415-8BFB75534B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87BBC-8451-4B65-9EE6-B2092130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364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1056E3E-4CEB-4210-A72E-7A0001AA1ED4}" type="datetime5">
              <a:rPr lang="en-GB" smtClean="0"/>
              <a:t>6-Apr-24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GB"/>
              <a:t>Tu Phung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1F11-FC57-48B5-87BB-D2735EBCA855}" type="datetime5">
              <a:rPr lang="en-GB" smtClean="0"/>
              <a:t>6-Apr-24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 Phung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2F4C-1129-4AF9-AD0A-EBD858BB5B63}" type="datetime5">
              <a:rPr lang="en-GB" smtClean="0"/>
              <a:t>6-Apr-24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 Phung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9CE2-B834-4181-B10A-5C7AF833631D}" type="datetime5">
              <a:rPr lang="en-GB" smtClean="0"/>
              <a:t>6-Apr-24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 Phung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D732-ED62-40FB-937A-B9446EF4826E}" type="datetime5">
              <a:rPr lang="en-GB" smtClean="0"/>
              <a:t>6-Apr-24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 Phung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919A-5356-4943-A574-870B48F23AD2}" type="datetime5">
              <a:rPr lang="en-GB" smtClean="0"/>
              <a:t>6-Apr-24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 Phung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88E9-F6B1-48E5-8217-FE01AF5F720A}" type="datetime5">
              <a:rPr lang="en-GB" smtClean="0"/>
              <a:t>6-Apr-24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 Phung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BFE7-7829-4E9C-B854-12A02C915F69}" type="datetime5">
              <a:rPr lang="en-GB" smtClean="0"/>
              <a:t>6-Apr-24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 Phung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F570-E045-4D72-9D21-5157F2D5B9FD}" type="datetime5">
              <a:rPr lang="en-GB" smtClean="0"/>
              <a:t>6-Apr-24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 Phung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26A4-C760-4958-A816-A43D69EAEEDE}" type="datetime5">
              <a:rPr lang="en-GB" smtClean="0"/>
              <a:t>6-Apr-24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 Phung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7668-6C1E-4FAC-AEC5-C09594480356}" type="datetime5">
              <a:rPr lang="en-GB" smtClean="0"/>
              <a:t>6-Apr-24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 Phung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0B8B-6A96-4A3D-B0EF-F143321FF0A5}" type="datetime5">
              <a:rPr lang="en-GB" smtClean="0"/>
              <a:t>6-Apr-24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 Phung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A794-B828-4B86-B2F6-A37CF89637C0}" type="datetime5">
              <a:rPr lang="en-GB" smtClean="0"/>
              <a:t>6-Apr-24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 Phung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DC85BBD4-B4EE-43FA-80BA-23EF4E2B7956}" type="datetime5">
              <a:rPr lang="en-GB" smtClean="0"/>
              <a:t>6-Apr-24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en-GB">
                <a:solidFill>
                  <a:schemeClr val="accent2"/>
                </a:solidFill>
              </a:rPr>
              <a:t>Tu Phung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hyperlink" Target="https://codeprojects.org/projects/weblab/bZ9U25bMuP51GuMhk79NE2hhdIv45QOdYgDN9te3QCc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ISD: Introduction Software </a:t>
            </a:r>
            <a:r>
              <a:rPr lang="en-GB" dirty="0" err="1"/>
              <a:t>Developtment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dirty="0"/>
              <a:t>Tu Phung</a:t>
            </a:r>
            <a:r>
              <a:rPr lang="en-GB" dirty="0"/>
              <a:t>: Taking note.</a:t>
            </a:r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17A4-71BC-DB58-17D1-9D5DC188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8455" y="788480"/>
            <a:ext cx="5600699" cy="1272862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dirty="0"/>
              <a:t>Apply for count the click or summarize visiting. 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6F6F7-5D58-B47E-622D-17579912C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1"/>
            <a:ext cx="11394528" cy="6144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&lt;p&gt;&lt;button onclick="</a:t>
            </a:r>
            <a:r>
              <a:rPr lang="en-US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clickCounter</a:t>
            </a:r>
            <a:r>
              <a:rPr lang="en-US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()" type="button"&gt;Click me!&lt;/button&gt;&lt;/p&gt;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&lt;p&gt;Number of clicks:&lt;/p&gt; &lt;p id="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demo</a:t>
            </a:r>
            <a:r>
              <a:rPr lang="en-US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"&gt;&lt;/p&gt;</a:t>
            </a:r>
          </a:p>
          <a:p>
            <a:pPr marL="0" indent="0">
              <a:buNone/>
            </a:pPr>
            <a:r>
              <a:rPr lang="en-US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clickCounter</a:t>
            </a:r>
            <a:r>
              <a:rPr lang="en-US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lang="en-US" sz="14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clickCounter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if (</a:t>
            </a:r>
            <a:r>
              <a:rPr lang="en-US" sz="14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clickcount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localStorage.clickcount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 Number(</a:t>
            </a:r>
            <a:r>
              <a:rPr lang="en-US" sz="14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localStorage.clickcount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)+1;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} else {</a:t>
            </a:r>
            <a:r>
              <a:rPr lang="en-US" sz="14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localStorage.clickcount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 1;}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demo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").</a:t>
            </a:r>
            <a:r>
              <a:rPr lang="en-US" sz="14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clickcount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r>
              <a:rPr lang="en-US" b="0" i="0" dirty="0" err="1">
                <a:effectLst/>
                <a:latin typeface="Söhne Mono"/>
              </a:rPr>
              <a:t>pageVisitCounter</a:t>
            </a:r>
            <a:r>
              <a:rPr lang="en-US" b="0" i="0" dirty="0">
                <a:effectLst/>
                <a:latin typeface="Söhne Mono"/>
              </a:rPr>
              <a:t>();// Call </a:t>
            </a:r>
            <a:r>
              <a:rPr lang="en-US" b="0" i="0" dirty="0" err="1">
                <a:effectLst/>
                <a:latin typeface="Söhne Mono"/>
              </a:rPr>
              <a:t>pageVisitCounter</a:t>
            </a:r>
            <a:r>
              <a:rPr lang="en-US" b="0" i="0" dirty="0">
                <a:effectLst/>
                <a:latin typeface="Söhne Mono"/>
              </a:rPr>
              <a:t> function when the page loads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öhne Mono"/>
              </a:rPr>
              <a:t>function </a:t>
            </a:r>
            <a:r>
              <a:rPr lang="en-US" b="0" i="0" dirty="0" err="1">
                <a:effectLst/>
                <a:latin typeface="Söhne Mono"/>
              </a:rPr>
              <a:t>pageVisitCounter</a:t>
            </a:r>
            <a:r>
              <a:rPr lang="en-US" b="0" i="0" dirty="0">
                <a:effectLst/>
                <a:latin typeface="Söhne Mono"/>
              </a:rPr>
              <a:t>() { // Check if </a:t>
            </a:r>
            <a:r>
              <a:rPr lang="en-US" b="0" i="0" dirty="0" err="1">
                <a:effectLst/>
                <a:latin typeface="Söhne Mono"/>
              </a:rPr>
              <a:t>localStorage</a:t>
            </a:r>
            <a:r>
              <a:rPr lang="en-US" b="0" i="0" dirty="0">
                <a:effectLst/>
                <a:latin typeface="Söhne Mono"/>
              </a:rPr>
              <a:t> contains </a:t>
            </a:r>
            <a:r>
              <a:rPr lang="en-US" b="0" i="0" dirty="0" err="1">
                <a:effectLst/>
                <a:latin typeface="Söhne Mono"/>
              </a:rPr>
              <a:t>visitCount</a:t>
            </a:r>
            <a:r>
              <a:rPr lang="en-US" b="0" i="0" dirty="0">
                <a:effectLst/>
                <a:latin typeface="Söhne Mono"/>
              </a:rPr>
              <a:t> </a:t>
            </a:r>
          </a:p>
          <a:p>
            <a:pPr marL="504000" lvl="1" indent="0">
              <a:buNone/>
            </a:pPr>
            <a:r>
              <a:rPr lang="en-US" b="0" i="0" dirty="0">
                <a:effectLst/>
                <a:latin typeface="Söhne Mono"/>
              </a:rPr>
              <a:t>if (</a:t>
            </a:r>
            <a:r>
              <a:rPr lang="en-US" b="0" i="0" dirty="0" err="1">
                <a:effectLst/>
                <a:latin typeface="Söhne Mono"/>
              </a:rPr>
              <a:t>localStorage.</a:t>
            </a:r>
            <a:r>
              <a:rPr lang="en-US" b="1" i="0" dirty="0" err="1">
                <a:effectLst/>
                <a:latin typeface="Söhne Mono"/>
              </a:rPr>
              <a:t>visitCount</a:t>
            </a:r>
            <a:r>
              <a:rPr lang="en-US" b="0" i="0" dirty="0">
                <a:effectLst/>
                <a:latin typeface="Söhne Mono"/>
              </a:rPr>
              <a:t>) { // Increment </a:t>
            </a:r>
            <a:r>
              <a:rPr lang="en-US" b="0" i="0" dirty="0" err="1">
                <a:effectLst/>
                <a:latin typeface="Söhne Mono"/>
              </a:rPr>
              <a:t>visitCount</a:t>
            </a:r>
            <a:r>
              <a:rPr lang="en-US" b="0" i="0" dirty="0">
                <a:effectLst/>
                <a:latin typeface="Söhne Mono"/>
              </a:rPr>
              <a:t> if it exists </a:t>
            </a:r>
          </a:p>
          <a:p>
            <a:pPr marL="504000" lvl="1" indent="0">
              <a:buNone/>
            </a:pPr>
            <a:r>
              <a:rPr lang="en-US" b="0" i="0" dirty="0" err="1">
                <a:effectLst/>
                <a:latin typeface="Söhne Mono"/>
              </a:rPr>
              <a:t>localStorage.visitCount</a:t>
            </a:r>
            <a:r>
              <a:rPr lang="en-US" b="0" i="0" dirty="0">
                <a:effectLst/>
                <a:latin typeface="Söhne Mono"/>
              </a:rPr>
              <a:t> = Number(</a:t>
            </a:r>
            <a:r>
              <a:rPr lang="en-US" b="0" i="0" dirty="0" err="1">
                <a:effectLst/>
                <a:latin typeface="Söhne Mono"/>
              </a:rPr>
              <a:t>localStorage.visitCount</a:t>
            </a:r>
            <a:r>
              <a:rPr lang="en-US" b="0" i="0" dirty="0">
                <a:effectLst/>
                <a:latin typeface="Söhne Mono"/>
              </a:rPr>
              <a:t>) + 1; } else {</a:t>
            </a:r>
            <a:r>
              <a:rPr lang="en-US" b="0" i="0" dirty="0" err="1">
                <a:effectLst/>
                <a:latin typeface="Söhne Mono"/>
              </a:rPr>
              <a:t>localStorage.visitCount</a:t>
            </a:r>
            <a:r>
              <a:rPr lang="en-US" b="0" i="0" dirty="0">
                <a:effectLst/>
                <a:latin typeface="Söhne Mono"/>
              </a:rPr>
              <a:t> = 1; } </a:t>
            </a:r>
          </a:p>
          <a:p>
            <a:pPr marL="0" indent="0">
              <a:buNone/>
            </a:pPr>
            <a:r>
              <a:rPr lang="en-US" b="0" i="0" dirty="0" err="1">
                <a:effectLst/>
                <a:latin typeface="Söhne Mono"/>
              </a:rPr>
              <a:t>document.getElementById</a:t>
            </a:r>
            <a:r>
              <a:rPr lang="en-US" b="0" i="0" dirty="0">
                <a:effectLst/>
                <a:latin typeface="Söhne Mono"/>
              </a:rPr>
              <a:t>("</a:t>
            </a:r>
            <a:r>
              <a:rPr lang="en-US" b="0" i="0" dirty="0" err="1">
                <a:effectLst/>
                <a:latin typeface="Söhne Mono"/>
              </a:rPr>
              <a:t>visitCount</a:t>
            </a:r>
            <a:r>
              <a:rPr lang="en-US" b="0" i="0" dirty="0">
                <a:effectLst/>
                <a:latin typeface="Söhne Mono"/>
              </a:rPr>
              <a:t>").</a:t>
            </a:r>
            <a:r>
              <a:rPr lang="en-US" b="0" i="0" dirty="0" err="1">
                <a:effectLst/>
                <a:latin typeface="Söhne Mono"/>
              </a:rPr>
              <a:t>innerHTML</a:t>
            </a:r>
            <a:r>
              <a:rPr lang="en-US" b="0" i="0" dirty="0">
                <a:effectLst/>
                <a:latin typeface="Söhne Mono"/>
              </a:rPr>
              <a:t> = </a:t>
            </a:r>
            <a:r>
              <a:rPr lang="en-US" b="0" i="0" dirty="0" err="1">
                <a:effectLst/>
                <a:latin typeface="Söhne Mono"/>
              </a:rPr>
              <a:t>localStorage.visitCount</a:t>
            </a:r>
            <a:r>
              <a:rPr lang="en-US" b="0" i="0" dirty="0">
                <a:effectLst/>
                <a:latin typeface="Söhne Mono"/>
              </a:rPr>
              <a:t>; } //Display.</a:t>
            </a:r>
          </a:p>
          <a:p>
            <a:pPr marL="0" indent="0">
              <a:buNone/>
            </a:pPr>
            <a:r>
              <a:rPr lang="en-US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&lt;button onclick="</a:t>
            </a:r>
            <a:r>
              <a:rPr lang="en-US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myFunction</a:t>
            </a:r>
            <a:r>
              <a:rPr lang="en-US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()"&gt;Load new document&lt;/button&gt; //load to the new page.</a:t>
            </a:r>
            <a:endParaRPr lang="en-US" dirty="0">
              <a:highlight>
                <a:srgbClr val="FFFF00"/>
              </a:highlight>
              <a:latin typeface="Söhne Mono"/>
            </a:endParaRPr>
          </a:p>
          <a:p>
            <a:pPr marL="0" indent="0">
              <a:buNone/>
            </a:pPr>
            <a:r>
              <a:rPr lang="en-US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function </a:t>
            </a:r>
            <a:r>
              <a:rPr lang="en-US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myFunction</a:t>
            </a:r>
            <a:r>
              <a:rPr lang="en-US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 {</a:t>
            </a:r>
            <a:r>
              <a:rPr lang="en-US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location.</a:t>
            </a:r>
            <a:r>
              <a:rPr lang="en-US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assign</a:t>
            </a:r>
            <a:r>
              <a:rPr lang="en-US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(“www./</a:t>
            </a:r>
            <a:r>
              <a:rPr lang="en-US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TuPhung</a:t>
            </a:r>
            <a:r>
              <a:rPr lang="en-US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/");}//</a:t>
            </a:r>
            <a:r>
              <a:rPr lang="en-US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add</a:t>
            </a:r>
            <a:r>
              <a:rPr lang="en-US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history</a:t>
            </a:r>
            <a:r>
              <a:rPr lang="en-US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location.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reload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//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reload the current document.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function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location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("https://www.w3schools.com");}//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don’t add history</a:t>
            </a:r>
            <a:endParaRPr lang="en-US" b="1" dirty="0"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74335-2356-FA1E-DE74-C93F509DC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5CB0772-0144-45DE-8FF0-5B4B589E09F8}" type="datetime5">
              <a:rPr lang="en-GB" sz="1400" smtClean="0"/>
              <a:t>6-Apr-24</a:t>
            </a:fld>
            <a:endParaRPr lang="en-GB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35C5B-4C0F-5105-10EE-6E5A974F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GB" sz="1400" dirty="0"/>
              <a:t>Tu Phung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031FB-5E38-132A-79DF-058016B8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8137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17A4-71BC-DB58-17D1-9D5DC188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7415" y="98739"/>
            <a:ext cx="4670533" cy="88660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/>
              <a:t>Move the window.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6F6F7-5D58-B47E-622D-17579912C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1"/>
            <a:ext cx="11394528" cy="614461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effectLst/>
                <a:latin typeface="Consolas" panose="020B0609020204030204" pitchFamily="49" charset="0"/>
              </a:rPr>
              <a:t>&lt;button onclick="</a:t>
            </a:r>
            <a:r>
              <a:rPr lang="en-US" dirty="0" err="1">
                <a:effectLst/>
                <a:latin typeface="Consolas" panose="020B0609020204030204" pitchFamily="49" charset="0"/>
              </a:rPr>
              <a:t>openWin</a:t>
            </a:r>
            <a:r>
              <a:rPr lang="en-US" dirty="0">
                <a:effectLst/>
                <a:latin typeface="Consolas" panose="020B0609020204030204" pitchFamily="49" charset="0"/>
              </a:rPr>
              <a:t>()"&gt;Open "</a:t>
            </a:r>
            <a:r>
              <a:rPr lang="en-US" dirty="0" err="1">
                <a:effectLst/>
                <a:latin typeface="Consolas" panose="020B0609020204030204" pitchFamily="49" charset="0"/>
              </a:rPr>
              <a:t>myWindow</a:t>
            </a:r>
            <a:r>
              <a:rPr lang="en-US" dirty="0">
                <a:effectLst/>
                <a:latin typeface="Consolas" panose="020B0609020204030204" pitchFamily="49" charset="0"/>
              </a:rPr>
              <a:t>"&lt;/button&gt;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effectLst/>
                <a:latin typeface="Consolas" panose="020B0609020204030204" pitchFamily="49" charset="0"/>
              </a:rPr>
              <a:t>&lt;button onclick="</a:t>
            </a:r>
            <a:r>
              <a:rPr lang="en-US" dirty="0" err="1">
                <a:effectLst/>
                <a:latin typeface="Consolas" panose="020B0609020204030204" pitchFamily="49" charset="0"/>
              </a:rPr>
              <a:t>moveWin</a:t>
            </a:r>
            <a:r>
              <a:rPr lang="en-US" dirty="0">
                <a:effectLst/>
                <a:latin typeface="Consolas" panose="020B0609020204030204" pitchFamily="49" charset="0"/>
              </a:rPr>
              <a:t>()"&gt;Move "</a:t>
            </a:r>
            <a:r>
              <a:rPr lang="en-US" dirty="0" err="1">
                <a:effectLst/>
                <a:latin typeface="Consolas" panose="020B0609020204030204" pitchFamily="49" charset="0"/>
              </a:rPr>
              <a:t>myWindow</a:t>
            </a:r>
            <a:r>
              <a:rPr lang="en-US" dirty="0">
                <a:effectLst/>
                <a:latin typeface="Consolas" panose="020B0609020204030204" pitchFamily="49" charset="0"/>
              </a:rPr>
              <a:t>"&lt;/button&gt;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effectLst/>
                <a:latin typeface="Consolas" panose="020B0609020204030204" pitchFamily="49" charset="0"/>
              </a:rPr>
              <a:t>let </a:t>
            </a:r>
            <a:r>
              <a:rPr lang="en-US" dirty="0" err="1">
                <a:effectLst/>
                <a:latin typeface="Consolas" panose="020B0609020204030204" pitchFamily="49" charset="0"/>
              </a:rPr>
              <a:t>myWin</a:t>
            </a:r>
            <a:r>
              <a:rPr lang="en-US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effectLst/>
                <a:latin typeface="Consolas" panose="020B0609020204030204" pitchFamily="49" charset="0"/>
              </a:rPr>
              <a:t>function </a:t>
            </a:r>
            <a:r>
              <a:rPr lang="en-US" dirty="0" err="1">
                <a:effectLst/>
                <a:latin typeface="Consolas" panose="020B0609020204030204" pitchFamily="49" charset="0"/>
              </a:rPr>
              <a:t>openWin</a:t>
            </a:r>
            <a:r>
              <a:rPr lang="en-US" dirty="0">
                <a:effectLst/>
                <a:latin typeface="Consolas" panose="020B0609020204030204" pitchFamily="49" charset="0"/>
              </a:rPr>
              <a:t>(){</a:t>
            </a:r>
            <a:r>
              <a:rPr lang="en-US" dirty="0" err="1">
                <a:effectLst/>
                <a:latin typeface="Consolas" panose="020B0609020204030204" pitchFamily="49" charset="0"/>
              </a:rPr>
              <a:t>myWin</a:t>
            </a:r>
            <a:r>
              <a:rPr lang="en-US" dirty="0">
                <a:effectLst/>
                <a:latin typeface="Consolas" panose="020B0609020204030204" pitchFamily="49" charset="0"/>
              </a:rPr>
              <a:t> = </a:t>
            </a:r>
            <a:r>
              <a:rPr lang="en-US" dirty="0" err="1">
                <a:effectLst/>
                <a:latin typeface="Consolas" panose="020B0609020204030204" pitchFamily="49" charset="0"/>
              </a:rPr>
              <a:t>window.open</a:t>
            </a:r>
            <a:r>
              <a:rPr lang="en-US" dirty="0">
                <a:effectLst/>
                <a:latin typeface="Consolas" panose="020B0609020204030204" pitchFamily="49" charset="0"/>
              </a:rPr>
              <a:t>("", "", "width=400, height=400");}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effectLst/>
                <a:latin typeface="Consolas" panose="020B0609020204030204" pitchFamily="49" charset="0"/>
              </a:rPr>
              <a:t>function </a:t>
            </a:r>
            <a:r>
              <a:rPr lang="en-US" dirty="0" err="1">
                <a:effectLst/>
                <a:latin typeface="Consolas" panose="020B0609020204030204" pitchFamily="49" charset="0"/>
              </a:rPr>
              <a:t>moveWin</a:t>
            </a:r>
            <a:r>
              <a:rPr lang="en-US" dirty="0">
                <a:effectLst/>
                <a:latin typeface="Consolas" panose="020B0609020204030204" pitchFamily="49" charset="0"/>
              </a:rPr>
              <a:t>(){</a:t>
            </a:r>
            <a:r>
              <a:rPr lang="en-US" dirty="0" err="1">
                <a:effectLst/>
                <a:latin typeface="Consolas" panose="020B0609020204030204" pitchFamily="49" charset="0"/>
              </a:rPr>
              <a:t>myWin.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moveBy</a:t>
            </a:r>
            <a:r>
              <a:rPr lang="en-US" dirty="0">
                <a:effectLst/>
                <a:latin typeface="Consolas" panose="020B0609020204030204" pitchFamily="49" charset="0"/>
              </a:rPr>
              <a:t>(250, 250); </a:t>
            </a:r>
            <a:r>
              <a:rPr lang="en-US" dirty="0" err="1">
                <a:effectLst/>
                <a:latin typeface="Consolas" panose="020B0609020204030204" pitchFamily="49" charset="0"/>
              </a:rPr>
              <a:t>myWin.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focus</a:t>
            </a:r>
            <a:r>
              <a:rPr lang="en-US" dirty="0">
                <a:effectLst/>
                <a:latin typeface="Consolas" panose="020B0609020204030204" pitchFamily="49" charset="0"/>
              </a:rPr>
              <a:t>();} - </a:t>
            </a:r>
            <a:r>
              <a:rPr lang="en-US" dirty="0" err="1">
                <a:effectLst/>
                <a:latin typeface="Consolas" panose="020B0609020204030204" pitchFamily="49" charset="0"/>
              </a:rPr>
              <a:t>myWin.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moveTo</a:t>
            </a:r>
            <a:r>
              <a:rPr lang="en-US" dirty="0">
                <a:effectLst/>
                <a:latin typeface="Consolas" panose="020B0609020204030204" pitchFamily="49" charset="0"/>
              </a:rPr>
              <a:t>(500, 100);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effectLst/>
                <a:latin typeface="Consolas" panose="020B0609020204030204" pitchFamily="49" charset="0"/>
              </a:rPr>
              <a:t>function </a:t>
            </a:r>
            <a:r>
              <a:rPr lang="en-US" dirty="0" err="1">
                <a:effectLst/>
                <a:latin typeface="Consolas" panose="020B0609020204030204" pitchFamily="49" charset="0"/>
              </a:rPr>
              <a:t>myFunction</a:t>
            </a:r>
            <a:r>
              <a:rPr lang="en-US" dirty="0">
                <a:effectLst/>
                <a:latin typeface="Consolas" panose="020B0609020204030204" pitchFamily="49" charset="0"/>
              </a:rPr>
              <a:t>() {</a:t>
            </a:r>
            <a:r>
              <a:rPr lang="en-US" dirty="0" err="1">
                <a:effectLst/>
                <a:latin typeface="Consolas" panose="020B0609020204030204" pitchFamily="49" charset="0"/>
              </a:rPr>
              <a:t>window.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open</a:t>
            </a:r>
            <a:r>
              <a:rPr lang="en-US" dirty="0">
                <a:effectLst/>
                <a:latin typeface="Consolas" panose="020B0609020204030204" pitchFamily="49" charset="0"/>
              </a:rPr>
              <a:t>("https://www.w3schools.com");}//</a:t>
            </a:r>
            <a:r>
              <a:rPr lang="en-US" b="1" dirty="0">
                <a:effectLst/>
                <a:latin typeface="Consolas" panose="020B0609020204030204" pitchFamily="49" charset="0"/>
              </a:rPr>
              <a:t>open new tab no history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effectLst/>
                <a:latin typeface="Consolas" panose="020B0609020204030204" pitchFamily="49" charset="0"/>
              </a:rPr>
              <a:t>function </a:t>
            </a:r>
            <a:r>
              <a:rPr lang="en-US" dirty="0" err="1">
                <a:effectLst/>
                <a:latin typeface="Consolas" panose="020B0609020204030204" pitchFamily="49" charset="0"/>
              </a:rPr>
              <a:t>myFunction</a:t>
            </a:r>
            <a:r>
              <a:rPr lang="en-US" dirty="0">
                <a:effectLst/>
                <a:latin typeface="Consolas" panose="020B0609020204030204" pitchFamily="49" charset="0"/>
              </a:rPr>
              <a:t>() </a:t>
            </a:r>
            <a:r>
              <a:rPr lang="en-US" b="1" dirty="0">
                <a:effectLst/>
                <a:latin typeface="Consolas" panose="020B0609020204030204" pitchFamily="49" charset="0"/>
              </a:rPr>
              <a:t>{</a:t>
            </a:r>
            <a:r>
              <a:rPr lang="en-US" dirty="0" err="1">
                <a:effectLst/>
                <a:latin typeface="Consolas" panose="020B0609020204030204" pitchFamily="49" charset="0"/>
              </a:rPr>
              <a:t>window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.scrollBy</a:t>
            </a:r>
            <a:r>
              <a:rPr lang="en-US" b="1" dirty="0">
                <a:effectLst/>
                <a:latin typeface="Consolas" panose="020B0609020204030204" pitchFamily="49" charset="0"/>
              </a:rPr>
              <a:t>(0, 500);</a:t>
            </a:r>
            <a:r>
              <a:rPr lang="en-US" b="1" dirty="0">
                <a:latin typeface="Consolas" panose="020B0609020204030204" pitchFamily="49" charset="0"/>
              </a:rPr>
              <a:t>}//scroll 500 vertical (y).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effectLst/>
                <a:latin typeface="Consolas" panose="020B0609020204030204" pitchFamily="49" charset="0"/>
              </a:rPr>
              <a:t>function </a:t>
            </a:r>
            <a:r>
              <a:rPr lang="en-US" dirty="0" err="1">
                <a:effectLst/>
                <a:latin typeface="Consolas" panose="020B0609020204030204" pitchFamily="49" charset="0"/>
              </a:rPr>
              <a:t>myFunction</a:t>
            </a:r>
            <a:r>
              <a:rPr lang="en-US" dirty="0">
                <a:effectLst/>
                <a:latin typeface="Consolas" panose="020B0609020204030204" pitchFamily="49" charset="0"/>
              </a:rPr>
              <a:t>() </a:t>
            </a:r>
            <a:r>
              <a:rPr lang="en-US" b="1" dirty="0">
                <a:effectLst/>
                <a:latin typeface="Consolas" panose="020B0609020204030204" pitchFamily="49" charset="0"/>
              </a:rPr>
              <a:t>{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parent.</a:t>
            </a:r>
            <a:r>
              <a:rPr lang="en-US" dirty="0" err="1">
                <a:effectLst/>
                <a:latin typeface="Consolas" panose="020B0609020204030204" pitchFamily="49" charset="0"/>
              </a:rPr>
              <a:t>document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effectLst/>
                <a:latin typeface="Consolas" panose="020B0609020204030204" pitchFamily="49" charset="0"/>
              </a:rPr>
              <a:t>body.style.backgroundColor</a:t>
            </a:r>
            <a:r>
              <a:rPr lang="en-US" dirty="0">
                <a:effectLst/>
                <a:latin typeface="Consolas" panose="020B0609020204030204" pitchFamily="49" charset="0"/>
              </a:rPr>
              <a:t> = "blue";}//</a:t>
            </a:r>
            <a:r>
              <a:rPr lang="en-US" b="1" dirty="0">
                <a:effectLst/>
                <a:latin typeface="Consolas" panose="020B0609020204030204" pitchFamily="49" charset="0"/>
              </a:rPr>
              <a:t>parent page.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effectLst/>
                <a:latin typeface="Consolas" panose="020B0609020204030204" pitchFamily="49" charset="0"/>
              </a:rPr>
              <a:t>function </a:t>
            </a:r>
            <a:r>
              <a:rPr lang="en-US" dirty="0" err="1">
                <a:effectLst/>
                <a:latin typeface="Consolas" panose="020B0609020204030204" pitchFamily="49" charset="0"/>
              </a:rPr>
              <a:t>myFunction</a:t>
            </a:r>
            <a:r>
              <a:rPr lang="en-US" dirty="0">
                <a:effectLst/>
                <a:latin typeface="Consolas" panose="020B0609020204030204" pitchFamily="49" charset="0"/>
              </a:rPr>
              <a:t>() </a:t>
            </a:r>
            <a:r>
              <a:rPr lang="en-US" b="1" dirty="0">
                <a:effectLst/>
                <a:latin typeface="Consolas" panose="020B0609020204030204" pitchFamily="49" charset="0"/>
              </a:rPr>
              <a:t>{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location.href</a:t>
            </a:r>
            <a:r>
              <a:rPr lang="en-US" b="1" dirty="0">
                <a:effectLst/>
                <a:latin typeface="Consolas" panose="020B0609020204030204" pitchFamily="49" charset="0"/>
              </a:rPr>
              <a:t> = "https://www.w3schools.com";}//go to link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effectLst/>
                <a:latin typeface="Consolas" panose="020B0609020204030204" pitchFamily="49" charset="0"/>
              </a:rPr>
              <a:t>function </a:t>
            </a:r>
            <a:r>
              <a:rPr lang="en-US" dirty="0" err="1">
                <a:effectLst/>
                <a:latin typeface="Consolas" panose="020B0609020204030204" pitchFamily="49" charset="0"/>
              </a:rPr>
              <a:t>myFunction</a:t>
            </a:r>
            <a:r>
              <a:rPr lang="en-US" dirty="0">
                <a:effectLst/>
                <a:latin typeface="Consolas" panose="020B0609020204030204" pitchFamily="49" charset="0"/>
              </a:rPr>
              <a:t>() </a:t>
            </a:r>
            <a:r>
              <a:rPr lang="en-US" b="1" dirty="0">
                <a:effectLst/>
                <a:latin typeface="Consolas" panose="020B0609020204030204" pitchFamily="49" charset="0"/>
              </a:rPr>
              <a:t>{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location.href</a:t>
            </a:r>
            <a:r>
              <a:rPr lang="en-US" b="1" dirty="0">
                <a:effectLst/>
                <a:latin typeface="Consolas" panose="020B0609020204030204" pitchFamily="49" charset="0"/>
              </a:rPr>
              <a:t> = "mailto:someone@example.com";}//go to email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window.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1" i="0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call to print as </a:t>
            </a:r>
            <a:r>
              <a:rPr lang="en-US" b="1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ctrl+P</a:t>
            </a:r>
            <a:endParaRPr lang="en-US" b="1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err="1">
                <a:effectLst/>
                <a:latin typeface="Consolas" panose="020B0609020204030204" pitchFamily="49" charset="0"/>
              </a:rPr>
              <a:t>location.pathname</a:t>
            </a:r>
            <a:r>
              <a:rPr lang="en-US" b="1" dirty="0">
                <a:effectLst/>
                <a:latin typeface="Consolas" panose="020B0609020204030204" pitchFamily="49" charset="0"/>
              </a:rPr>
              <a:t>;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//get the path of 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Protocol + domain (host) +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pathname = URI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err="1">
                <a:effectLst/>
                <a:latin typeface="Consolas" panose="020B0609020204030204" pitchFamily="49" charset="0"/>
              </a:rPr>
              <a:t>navigator.cookieEnabled</a:t>
            </a:r>
            <a:r>
              <a:rPr lang="en-US" b="1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i="0" dirty="0" err="1">
                <a:effectLst/>
                <a:latin typeface="Söhne Mono"/>
              </a:rPr>
              <a:t>navigator.geolocation.getCurrentPosition</a:t>
            </a:r>
            <a:r>
              <a:rPr lang="en-US" b="0" i="0" dirty="0">
                <a:effectLst/>
                <a:latin typeface="Söhne Mono"/>
              </a:rPr>
              <a:t>(function(position) { </a:t>
            </a:r>
          </a:p>
          <a:p>
            <a:pPr marL="504000" lvl="1" indent="0">
              <a:spcBef>
                <a:spcPts val="600"/>
              </a:spcBef>
              <a:buNone/>
            </a:pPr>
            <a:r>
              <a:rPr lang="en-US" i="0" dirty="0">
                <a:effectLst/>
                <a:latin typeface="Söhne Mono"/>
              </a:rPr>
              <a:t>var latitude = </a:t>
            </a:r>
            <a:r>
              <a:rPr lang="en-US" i="0" dirty="0" err="1">
                <a:effectLst/>
                <a:latin typeface="Söhne Mono"/>
              </a:rPr>
              <a:t>position.coords.</a:t>
            </a:r>
            <a:r>
              <a:rPr lang="en-US" b="1" i="0" dirty="0" err="1">
                <a:effectLst/>
                <a:latin typeface="Söhne Mono"/>
              </a:rPr>
              <a:t>latitude</a:t>
            </a:r>
            <a:r>
              <a:rPr lang="en-US" i="0" dirty="0">
                <a:effectLst/>
                <a:latin typeface="Söhne Mono"/>
              </a:rPr>
              <a:t>; //</a:t>
            </a:r>
            <a:r>
              <a:rPr lang="en-US" i="0" dirty="0" err="1">
                <a:effectLst/>
                <a:latin typeface="Söhne Mono"/>
              </a:rPr>
              <a:t>vĩ</a:t>
            </a:r>
            <a:r>
              <a:rPr lang="en-US" i="0" dirty="0">
                <a:effectLst/>
                <a:latin typeface="Söhne Mono"/>
              </a:rPr>
              <a:t> </a:t>
            </a:r>
            <a:r>
              <a:rPr lang="en-US" i="0" dirty="0" err="1">
                <a:effectLst/>
                <a:latin typeface="Söhne Mono"/>
              </a:rPr>
              <a:t>độ</a:t>
            </a:r>
            <a:endParaRPr lang="en-US" i="0" dirty="0">
              <a:effectLst/>
              <a:latin typeface="Söhne Mono"/>
            </a:endParaRPr>
          </a:p>
          <a:p>
            <a:pPr marL="504000" lvl="1" indent="0">
              <a:spcBef>
                <a:spcPts val="600"/>
              </a:spcBef>
              <a:buNone/>
            </a:pPr>
            <a:r>
              <a:rPr lang="en-US" i="0" dirty="0">
                <a:effectLst/>
                <a:latin typeface="Söhne Mono"/>
              </a:rPr>
              <a:t>var longitude = </a:t>
            </a:r>
            <a:r>
              <a:rPr lang="en-US" i="0" dirty="0" err="1">
                <a:effectLst/>
                <a:latin typeface="Söhne Mono"/>
              </a:rPr>
              <a:t>position.coords.</a:t>
            </a:r>
            <a:r>
              <a:rPr lang="en-US" b="1" i="0" dirty="0" err="1">
                <a:effectLst/>
                <a:latin typeface="Söhne Mono"/>
              </a:rPr>
              <a:t>longitude</a:t>
            </a:r>
            <a:r>
              <a:rPr lang="en-US" i="0" dirty="0">
                <a:effectLst/>
                <a:latin typeface="Söhne Mono"/>
              </a:rPr>
              <a:t>; });</a:t>
            </a:r>
            <a:endParaRPr lang="en-US" b="1" dirty="0"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effectLst/>
                <a:latin typeface="Consolas" panose="020B0609020204030204" pitchFamily="49" charset="0"/>
              </a:rPr>
              <a:t>let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browserlang</a:t>
            </a:r>
            <a:r>
              <a:rPr lang="en-US" dirty="0">
                <a:effectLst/>
                <a:latin typeface="Consolas" panose="020B0609020204030204" pitchFamily="49" charset="0"/>
              </a:rPr>
              <a:t> = </a:t>
            </a:r>
            <a:r>
              <a:rPr lang="en-US" dirty="0" err="1">
                <a:effectLst/>
                <a:latin typeface="Consolas" panose="020B0609020204030204" pitchFamily="49" charset="0"/>
              </a:rPr>
              <a:t>window.navigator.language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b="1" dirty="0">
                <a:latin typeface="Consolas" panose="020B0609020204030204" pitchFamily="49" charset="0"/>
              </a:rPr>
              <a:t>let </a:t>
            </a:r>
            <a:r>
              <a:rPr lang="en-US" b="1" dirty="0" err="1">
                <a:latin typeface="Consolas" panose="020B0609020204030204" pitchFamily="49" charset="0"/>
              </a:rPr>
              <a:t>webLang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document.documentElement.lang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US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74335-2356-FA1E-DE74-C93F509DC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5CB0772-0144-45DE-8FF0-5B4B589E09F8}" type="datetime5">
              <a:rPr lang="en-GB" sz="1400" smtClean="0"/>
              <a:t>6-Apr-24</a:t>
            </a:fld>
            <a:endParaRPr lang="en-GB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35C5B-4C0F-5105-10EE-6E5A974F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GB" sz="1400" dirty="0"/>
              <a:t>Tu Phung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031FB-5E38-132A-79DF-058016B8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808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17A4-71BC-DB58-17D1-9D5DC188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8245" y="1663261"/>
            <a:ext cx="3171495" cy="575442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6F6F7-5D58-B47E-622D-17579912C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1"/>
            <a:ext cx="11394528" cy="614461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effectLst/>
                <a:latin typeface="Consolas" panose="020B0609020204030204" pitchFamily="49" charset="0"/>
              </a:rPr>
              <a:t>document.activeElement.tagName</a:t>
            </a:r>
            <a:r>
              <a:rPr lang="en-US" dirty="0">
                <a:effectLst/>
                <a:latin typeface="Consolas" panose="020B0609020204030204" pitchFamily="49" charset="0"/>
              </a:rPr>
              <a:t>;//last click on Element “body, head, button, select”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document.createAttribute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"class"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effectLst/>
                <a:latin typeface="Consolas" panose="020B0609020204030204" pitchFamily="49" charset="0"/>
              </a:rPr>
              <a:t>const comment = </a:t>
            </a:r>
            <a:r>
              <a:rPr lang="en-US" dirty="0" err="1">
                <a:effectLst/>
                <a:latin typeface="Consolas" panose="020B0609020204030204" pitchFamily="49" charset="0"/>
              </a:rPr>
              <a:t>document.createComment</a:t>
            </a:r>
            <a:r>
              <a:rPr lang="en-US" dirty="0">
                <a:effectLst/>
                <a:latin typeface="Consolas" panose="020B0609020204030204" pitchFamily="49" charset="0"/>
              </a:rPr>
              <a:t>("My personal comments");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effectLst/>
                <a:latin typeface="Consolas" panose="020B0609020204030204" pitchFamily="49" charset="0"/>
              </a:rPr>
              <a:t>const para = </a:t>
            </a:r>
            <a:r>
              <a:rPr lang="en-US" dirty="0" err="1">
                <a:effectLst/>
                <a:latin typeface="Consolas" panose="020B0609020204030204" pitchFamily="49" charset="0"/>
              </a:rPr>
              <a:t>document.createElement</a:t>
            </a:r>
            <a:r>
              <a:rPr lang="en-US" dirty="0">
                <a:effectLst/>
                <a:latin typeface="Consolas" panose="020B0609020204030204" pitchFamily="49" charset="0"/>
              </a:rPr>
              <a:t>("p");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effectLst/>
                <a:latin typeface="Consolas" panose="020B0609020204030204" pitchFamily="49" charset="0"/>
              </a:rPr>
              <a:t>textNode</a:t>
            </a:r>
            <a:r>
              <a:rPr lang="en-US" dirty="0">
                <a:effectLst/>
                <a:latin typeface="Consolas" panose="020B0609020204030204" pitchFamily="49" charset="0"/>
              </a:rPr>
              <a:t> = </a:t>
            </a:r>
            <a:r>
              <a:rPr lang="en-US" dirty="0" err="1">
                <a:effectLst/>
                <a:latin typeface="Consolas" panose="020B0609020204030204" pitchFamily="49" charset="0"/>
              </a:rPr>
              <a:t>document.createTextNode</a:t>
            </a:r>
            <a:r>
              <a:rPr lang="en-US" dirty="0">
                <a:effectLst/>
                <a:latin typeface="Consolas" panose="020B0609020204030204" pitchFamily="49" charset="0"/>
              </a:rPr>
              <a:t>("Hello World");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.appendChild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(para);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.innerHTML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"Some new HTML content"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.style.backgroundColor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"yellow"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effectLst/>
                <a:latin typeface="Consolas" panose="020B0609020204030204" pitchFamily="49" charset="0"/>
              </a:rPr>
              <a:t>document.designMode</a:t>
            </a:r>
            <a:r>
              <a:rPr lang="en-US" dirty="0">
                <a:effectLst/>
                <a:latin typeface="Consolas" panose="020B0609020204030204" pitchFamily="49" charset="0"/>
              </a:rPr>
              <a:t> = "on";//can edit the document or webpage.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effectLst/>
                <a:latin typeface="Consolas" panose="020B0609020204030204" pitchFamily="49" charset="0"/>
              </a:rPr>
              <a:t>let </a:t>
            </a:r>
            <a:r>
              <a:rPr lang="en-US" dirty="0" err="1">
                <a:effectLst/>
                <a:latin typeface="Consolas" panose="020B0609020204030204" pitchFamily="49" charset="0"/>
              </a:rPr>
              <a:t>uri</a:t>
            </a:r>
            <a:r>
              <a:rPr lang="en-US" dirty="0">
                <a:effectLst/>
                <a:latin typeface="Consolas" panose="020B0609020204030204" pitchFamily="49" charset="0"/>
              </a:rPr>
              <a:t> = </a:t>
            </a:r>
            <a:r>
              <a:rPr lang="en-US" dirty="0" err="1">
                <a:effectLst/>
                <a:latin typeface="Consolas" panose="020B0609020204030204" pitchFamily="49" charset="0"/>
              </a:rPr>
              <a:t>document.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documentURI</a:t>
            </a:r>
            <a:r>
              <a:rPr lang="en-US" dirty="0">
                <a:effectLst/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preferred </a:t>
            </a:r>
            <a:r>
              <a:rPr lang="en-US" dirty="0">
                <a:latin typeface="Consolas" panose="020B0609020204030204" pitchFamily="49" charset="0"/>
              </a:rPr>
              <a:t> over document.url more accuracy &amp;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reliable 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D0D0D"/>
                </a:solidFill>
                <a:latin typeface="Söhne"/>
              </a:rPr>
              <a:t>let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myDomain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=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document.domain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;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//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donmain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let num =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document.embeds.length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;//calcul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ate the total embeds.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document.designMode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= "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";  // Execute command if user presses the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SHIFT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 ==  16, “bold “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function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myFunction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(event) {  if (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event.keyCode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== 16) {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document.execCommand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("bold"); }}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let id =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document.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forms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[index].id; //index form. -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let id =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document.forms.item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(1).id;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s-E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s-E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.color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1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collection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getElementsByClassName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"example color"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74335-2356-FA1E-DE74-C93F509DC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5CB0772-0144-45DE-8FF0-5B4B589E09F8}" type="datetime5">
              <a:rPr lang="en-GB" sz="1400" smtClean="0"/>
              <a:t>6-Apr-24</a:t>
            </a:fld>
            <a:endParaRPr lang="en-GB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35C5B-4C0F-5105-10EE-6E5A974F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GB" sz="1400" dirty="0"/>
              <a:t>Tu Phung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031FB-5E38-132A-79DF-058016B8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5217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17A4-71BC-DB58-17D1-9D5DC188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8245" y="1663261"/>
            <a:ext cx="3171495" cy="575442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6F6F7-5D58-B47E-622D-17579912C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1" y="0"/>
            <a:ext cx="11473355" cy="6452037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collection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getElementsByTagName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)[0];// element li. [0] for 1</a:t>
            </a:r>
            <a:r>
              <a:rPr lang="en-US" b="0" i="0" baseline="30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index.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collection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getElementsByTagName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);// all elements.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document.getElementsByTagName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//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first &lt;p&gt;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document.images.length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//calculate the total images.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//Loop over all 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img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&gt; elements, and output the URL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src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of each: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myImages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document.images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myImages.length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{text +=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myImages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let date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document.lastModified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const date = new Date(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document.lastModified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numblength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document.links.length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l-NL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l-NL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url = document.links[</a:t>
            </a:r>
            <a:r>
              <a:rPr lang="nl-NL" dirty="0">
                <a:solidFill>
                  <a:srgbClr val="FF0000"/>
                </a:solidFill>
                <a:latin typeface="Consolas" panose="020B0609020204030204" pitchFamily="49" charset="0"/>
              </a:rPr>
              <a:t>index</a:t>
            </a:r>
            <a:r>
              <a:rPr lang="nl-NL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].href; -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document.links.item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index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document.open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"&lt;h1&gt;write some text&lt;/h1&gt;"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document.close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document.removeEventListener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mousemove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document.scripts.length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document.scripts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].text;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document.write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ln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("Hello World!"); 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sym typeface="Wingdings" panose="05000000000000000000" pitchFamily="2" charset="2"/>
              </a:rPr>
              <a:t>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(“Hello World!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br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”);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numattr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myImg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").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attributes.length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      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//HTML include style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").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innerHTML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").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innerText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74335-2356-FA1E-DE74-C93F509DC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5CB0772-0144-45DE-8FF0-5B4B589E09F8}" type="datetime5">
              <a:rPr lang="en-GB" sz="1400" smtClean="0"/>
              <a:t>6-Apr-24</a:t>
            </a:fld>
            <a:endParaRPr lang="en-GB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35C5B-4C0F-5105-10EE-6E5A974F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GB" sz="1400" dirty="0"/>
              <a:t>Tu Phung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031FB-5E38-132A-79DF-058016B8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0728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17A4-71BC-DB58-17D1-9D5DC188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959" y="800099"/>
            <a:ext cx="3171495" cy="575442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6F6F7-5D58-B47E-622D-17579912C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1" y="0"/>
            <a:ext cx="11473355" cy="6452037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effectLst/>
                <a:latin typeface="Consolas" panose="020B0609020204030204" pitchFamily="49" charset="0"/>
              </a:rPr>
              <a:t>&lt;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abbr</a:t>
            </a:r>
            <a:r>
              <a:rPr lang="en-US" dirty="0">
                <a:effectLst/>
                <a:latin typeface="Consolas" panose="020B0609020204030204" pitchFamily="49" charset="0"/>
              </a:rPr>
              <a:t> title="</a:t>
            </a:r>
            <a:r>
              <a:rPr lang="en-US" b="1" dirty="0">
                <a:effectLst/>
                <a:latin typeface="Consolas" panose="020B0609020204030204" pitchFamily="49" charset="0"/>
              </a:rPr>
              <a:t>World Health Organization</a:t>
            </a:r>
            <a:r>
              <a:rPr lang="en-US" dirty="0">
                <a:effectLst/>
                <a:latin typeface="Consolas" panose="020B0609020204030204" pitchFamily="49" charset="0"/>
              </a:rPr>
              <a:t>"&gt;WHO&lt;/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abbr</a:t>
            </a:r>
            <a:r>
              <a:rPr lang="en-US" dirty="0">
                <a:effectLst/>
                <a:latin typeface="Consolas" panose="020B0609020204030204" pitchFamily="49" charset="0"/>
              </a:rPr>
              <a:t>&gt; // mouseover show the full text.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effectLst/>
                <a:latin typeface="Consolas" panose="020B0609020204030204" pitchFamily="49" charset="0"/>
              </a:rPr>
              <a:t>&lt;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dfn</a:t>
            </a:r>
            <a:r>
              <a:rPr lang="en-US" dirty="0">
                <a:effectLst/>
                <a:latin typeface="Consolas" panose="020B0609020204030204" pitchFamily="49" charset="0"/>
              </a:rPr>
              <a:t>&gt;&lt;</a:t>
            </a:r>
            <a:r>
              <a:rPr lang="en-US" dirty="0" err="1">
                <a:effectLst/>
                <a:latin typeface="Consolas" panose="020B0609020204030204" pitchFamily="49" charset="0"/>
              </a:rPr>
              <a:t>abbr</a:t>
            </a:r>
            <a:r>
              <a:rPr lang="en-US" dirty="0">
                <a:effectLst/>
                <a:latin typeface="Consolas" panose="020B0609020204030204" pitchFamily="49" charset="0"/>
              </a:rPr>
              <a:t> title="</a:t>
            </a:r>
            <a:r>
              <a:rPr lang="en-US" dirty="0" err="1">
                <a:effectLst/>
                <a:latin typeface="Consolas" panose="020B0609020204030204" pitchFamily="49" charset="0"/>
              </a:rPr>
              <a:t>HyperText</a:t>
            </a:r>
            <a:r>
              <a:rPr lang="en-US" dirty="0">
                <a:effectLst/>
                <a:latin typeface="Consolas" panose="020B0609020204030204" pitchFamily="49" charset="0"/>
              </a:rPr>
              <a:t> Markup Language"&gt;HTML&lt;/</a:t>
            </a:r>
            <a:r>
              <a:rPr lang="en-US" dirty="0" err="1">
                <a:effectLst/>
                <a:latin typeface="Consolas" panose="020B0609020204030204" pitchFamily="49" charset="0"/>
              </a:rPr>
              <a:t>abbr</a:t>
            </a:r>
            <a:r>
              <a:rPr lang="en-US" dirty="0">
                <a:effectLst/>
                <a:latin typeface="Consolas" panose="020B0609020204030204" pitchFamily="49" charset="0"/>
              </a:rPr>
              <a:t>&gt;&lt;/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dfn</a:t>
            </a:r>
            <a:r>
              <a:rPr lang="en-US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effectLst/>
                <a:latin typeface="Consolas" panose="020B0609020204030204" pitchFamily="49" charset="0"/>
              </a:rPr>
              <a:t>&lt;video width="320" height="240" controls&gt;</a:t>
            </a:r>
            <a:r>
              <a:rPr lang="en-US" b="1" dirty="0">
                <a:effectLst/>
                <a:latin typeface="Consolas" panose="020B0609020204030204" pitchFamily="49" charset="0"/>
              </a:rPr>
              <a:t>&lt;source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src</a:t>
            </a:r>
            <a:r>
              <a:rPr lang="en-US" b="1" dirty="0">
                <a:effectLst/>
                <a:latin typeface="Consolas" panose="020B0609020204030204" pitchFamily="49" charset="0"/>
              </a:rPr>
              <a:t>="movie.mp4" type="video/mp4"&gt;</a:t>
            </a:r>
            <a:r>
              <a:rPr lang="en-US" dirty="0">
                <a:effectLst/>
                <a:latin typeface="Consolas" panose="020B0609020204030204" pitchFamily="49" charset="0"/>
              </a:rPr>
              <a:t>&lt;/video&gt;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autoplay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"audio/1.mp3"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"audio/mpeg"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&lt;p&gt;Here is a quote from WWF's &lt;a </a:t>
            </a:r>
            <a:r>
              <a:rPr lang="en-US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="http://www.google.com"&gt;website&lt;/a&gt;:&lt;/p&gt;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&lt;blockquote&gt;</a:t>
            </a:r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For 50 years… </a:t>
            </a:r>
            <a:r>
              <a:rPr lang="en-US" b="1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&lt;/blockquote&gt;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effectLst/>
                <a:latin typeface="Consolas" panose="020B0609020204030204" pitchFamily="49" charset="0"/>
              </a:rPr>
              <a:t>&lt;table&gt;</a:t>
            </a:r>
            <a:r>
              <a:rPr lang="en-US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&lt;caption&gt;</a:t>
            </a:r>
            <a:r>
              <a:rPr lang="en-US" b="1" dirty="0">
                <a:effectLst/>
                <a:latin typeface="Consolas" panose="020B0609020204030204" pitchFamily="49" charset="0"/>
              </a:rPr>
              <a:t>Subject Table</a:t>
            </a:r>
            <a:r>
              <a:rPr lang="en-US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&lt;/caption&gt;</a:t>
            </a:r>
            <a:r>
              <a:rPr lang="en-US" b="1" dirty="0">
                <a:effectLst/>
                <a:latin typeface="Consolas" panose="020B0609020204030204" pitchFamily="49" charset="0"/>
              </a:rPr>
              <a:t>&lt;tr&gt;&lt;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b="1" dirty="0">
                <a:effectLst/>
                <a:latin typeface="Consolas" panose="020B0609020204030204" pitchFamily="49" charset="0"/>
              </a:rPr>
              <a:t>&gt;Month&lt;/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b="1" dirty="0">
                <a:effectLst/>
                <a:latin typeface="Consolas" panose="020B0609020204030204" pitchFamily="49" charset="0"/>
              </a:rPr>
              <a:t>&gt;&lt;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b="1" dirty="0">
                <a:effectLst/>
                <a:latin typeface="Consolas" panose="020B0609020204030204" pitchFamily="49" charset="0"/>
              </a:rPr>
              <a:t>&gt;Savings&lt;/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b="1" dirty="0">
                <a:effectLst/>
                <a:latin typeface="Consolas" panose="020B0609020204030204" pitchFamily="49" charset="0"/>
              </a:rPr>
              <a:t>&gt;&lt;/tr&gt;&lt;/table&gt;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&lt;p&gt;&lt;</a:t>
            </a:r>
            <a:r>
              <a:rPr lang="en-US" b="1" dirty="0">
                <a:effectLst/>
                <a:latin typeface="Consolas" panose="020B0609020204030204" pitchFamily="49" charset="0"/>
              </a:rPr>
              <a:t>cite&gt;The Scream&lt;/cite&gt; </a:t>
            </a:r>
            <a:r>
              <a:rPr lang="en-US" b="1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by Edward Munch. Painted in 1893.&lt;/p&gt;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it-IT" dirty="0">
                <a:effectLst/>
                <a:latin typeface="Consolas" panose="020B0609020204030204" pitchFamily="49" charset="0"/>
              </a:rPr>
              <a:t>&lt;ul&gt;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it-IT" dirty="0">
                <a:effectLst/>
                <a:latin typeface="Consolas" panose="020B0609020204030204" pitchFamily="49" charset="0"/>
              </a:rPr>
              <a:t>  &lt;li&gt;&lt;data value="</a:t>
            </a:r>
            <a:r>
              <a:rPr lang="it-IT" b="1" dirty="0">
                <a:effectLst/>
                <a:latin typeface="Consolas" panose="020B0609020204030204" pitchFamily="49" charset="0"/>
              </a:rPr>
              <a:t>21053</a:t>
            </a:r>
            <a:r>
              <a:rPr lang="it-IT" dirty="0">
                <a:effectLst/>
                <a:latin typeface="Consolas" panose="020B0609020204030204" pitchFamily="49" charset="0"/>
              </a:rPr>
              <a:t>"&gt;Cherry Tomato&lt;/data&gt;&lt;/li&gt;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it-IT" dirty="0">
                <a:effectLst/>
                <a:latin typeface="Consolas" panose="020B0609020204030204" pitchFamily="49" charset="0"/>
              </a:rPr>
              <a:t>  &lt;li&gt;&lt;data value="</a:t>
            </a:r>
            <a:r>
              <a:rPr lang="it-IT" b="1" dirty="0">
                <a:effectLst/>
                <a:latin typeface="Consolas" panose="020B0609020204030204" pitchFamily="49" charset="0"/>
              </a:rPr>
              <a:t>21054</a:t>
            </a:r>
            <a:r>
              <a:rPr lang="it-IT" dirty="0">
                <a:effectLst/>
                <a:latin typeface="Consolas" panose="020B0609020204030204" pitchFamily="49" charset="0"/>
              </a:rPr>
              <a:t>"&gt;Beef Tomato&lt;/data&gt;&lt;/li&gt;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it-IT" dirty="0">
                <a:effectLst/>
                <a:latin typeface="Consolas" panose="020B0609020204030204" pitchFamily="49" charset="0"/>
              </a:rPr>
              <a:t>  &lt;li&gt;&lt;data value="</a:t>
            </a:r>
            <a:r>
              <a:rPr lang="it-IT" b="1" dirty="0">
                <a:effectLst/>
                <a:latin typeface="Consolas" panose="020B0609020204030204" pitchFamily="49" charset="0"/>
              </a:rPr>
              <a:t>21055</a:t>
            </a:r>
            <a:r>
              <a:rPr lang="it-IT" dirty="0">
                <a:effectLst/>
                <a:latin typeface="Consolas" panose="020B0609020204030204" pitchFamily="49" charset="0"/>
              </a:rPr>
              <a:t>"&gt;Snack Tomato&lt;/data&gt;&lt;/li&gt;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it-IT" dirty="0">
                <a:effectLst/>
                <a:latin typeface="Consolas" panose="020B0609020204030204" pitchFamily="49" charset="0"/>
              </a:rPr>
              <a:t>&lt;/ul&gt;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effectLst/>
                <a:latin typeface="Consolas" panose="020B0609020204030204" pitchFamily="49" charset="0"/>
              </a:rPr>
              <a:t>&lt;</a:t>
            </a:r>
            <a:r>
              <a:rPr lang="en-US" b="1" dirty="0">
                <a:effectLst/>
                <a:latin typeface="Consolas" panose="020B0609020204030204" pitchFamily="49" charset="0"/>
              </a:rPr>
              <a:t>details</a:t>
            </a:r>
            <a:r>
              <a:rPr lang="en-US" dirty="0">
                <a:effectLst/>
                <a:latin typeface="Consolas" panose="020B0609020204030204" pitchFamily="49" charset="0"/>
              </a:rPr>
              <a:t>&gt; //Using for hidden the content, just show the title.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effectLst/>
                <a:latin typeface="Consolas" panose="020B0609020204030204" pitchFamily="49" charset="0"/>
              </a:rPr>
              <a:t>  &lt;summary&gt;</a:t>
            </a:r>
            <a:r>
              <a:rPr lang="en-US" b="1" dirty="0">
                <a:effectLst/>
                <a:latin typeface="Consolas" panose="020B0609020204030204" pitchFamily="49" charset="0"/>
              </a:rPr>
              <a:t>Epcot Center</a:t>
            </a:r>
            <a:r>
              <a:rPr lang="en-US" dirty="0">
                <a:effectLst/>
                <a:latin typeface="Consolas" panose="020B0609020204030204" pitchFamily="49" charset="0"/>
              </a:rPr>
              <a:t>&lt;/summary&gt;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effectLst/>
                <a:latin typeface="Consolas" panose="020B0609020204030204" pitchFamily="49" charset="0"/>
              </a:rPr>
              <a:t>  &lt;p&gt;content will be hidden.&lt;/p&gt;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effectLst/>
                <a:latin typeface="Consolas" panose="020B0609020204030204" pitchFamily="49" charset="0"/>
              </a:rPr>
              <a:t>&lt;</a:t>
            </a:r>
            <a:r>
              <a:rPr lang="en-US" b="1" dirty="0">
                <a:effectLst/>
                <a:latin typeface="Consolas" panose="020B0609020204030204" pitchFamily="49" charset="0"/>
              </a:rPr>
              <a:t>/details</a:t>
            </a:r>
            <a:r>
              <a:rPr lang="en-US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endParaRPr lang="en-US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dirty="0"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74335-2356-FA1E-DE74-C93F509DC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5CB0772-0144-45DE-8FF0-5B4B589E09F8}" type="datetime5">
              <a:rPr lang="en-GB" sz="1400" smtClean="0"/>
              <a:t>6-Apr-24</a:t>
            </a:fld>
            <a:endParaRPr lang="en-GB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35C5B-4C0F-5105-10EE-6E5A974F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GB" sz="1400" dirty="0"/>
              <a:t>Tu Phung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031FB-5E38-132A-79DF-058016B8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7228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17A4-71BC-DB58-17D1-9D5DC188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4304" y="15765"/>
            <a:ext cx="3171495" cy="575442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6F6F7-5D58-B47E-622D-17579912C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1" y="0"/>
            <a:ext cx="11473355" cy="6452037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effectLst/>
                <a:latin typeface="Consolas" panose="020B0609020204030204" pitchFamily="49" charset="0"/>
              </a:rPr>
              <a:t>&lt;</a:t>
            </a:r>
            <a:r>
              <a:rPr lang="en-US" b="1" dirty="0">
                <a:effectLst/>
                <a:latin typeface="Consolas" panose="020B0609020204030204" pitchFamily="49" charset="0"/>
              </a:rPr>
              <a:t>embed</a:t>
            </a:r>
            <a:r>
              <a:rPr lang="en-US" dirty="0">
                <a:effectLst/>
                <a:latin typeface="Consolas" panose="020B0609020204030204" pitchFamily="49" charset="0"/>
              </a:rPr>
              <a:t> type="text/html" </a:t>
            </a:r>
            <a:r>
              <a:rPr lang="en-US" dirty="0" err="1">
                <a:effectLst/>
                <a:latin typeface="Consolas" panose="020B0609020204030204" pitchFamily="49" charset="0"/>
              </a:rPr>
              <a:t>src</a:t>
            </a:r>
            <a:r>
              <a:rPr lang="en-US" dirty="0">
                <a:effectLst/>
                <a:latin typeface="Consolas" panose="020B0609020204030204" pitchFamily="49" charset="0"/>
              </a:rPr>
              <a:t>="snippet.html"  width="500" height="200"&gt;&lt;/</a:t>
            </a:r>
            <a:r>
              <a:rPr lang="en-US" b="1" dirty="0">
                <a:effectLst/>
                <a:latin typeface="Consolas" panose="020B0609020204030204" pitchFamily="49" charset="0"/>
              </a:rPr>
              <a:t>embed</a:t>
            </a:r>
            <a:r>
              <a:rPr lang="en-US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effectLst/>
                <a:latin typeface="Consolas" panose="020B0609020204030204" pitchFamily="49" charset="0"/>
              </a:rPr>
              <a:t>&lt;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iframe</a:t>
            </a:r>
            <a:r>
              <a:rPr lang="en-US" dirty="0"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effectLst/>
                <a:latin typeface="Consolas" panose="020B0609020204030204" pitchFamily="49" charset="0"/>
              </a:rPr>
              <a:t>src</a:t>
            </a:r>
            <a:r>
              <a:rPr lang="en-US" dirty="0">
                <a:effectLst/>
                <a:latin typeface="Consolas" panose="020B0609020204030204" pitchFamily="49" charset="0"/>
              </a:rPr>
              <a:t>="snippet.html" width="500" height="200"&gt;&lt;/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iframe</a:t>
            </a:r>
            <a:r>
              <a:rPr lang="en-US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effectLst/>
                <a:latin typeface="Consolas" panose="020B0609020204030204" pitchFamily="49" charset="0"/>
              </a:rPr>
              <a:t>&lt;</a:t>
            </a:r>
            <a:r>
              <a:rPr lang="en-US" b="1" dirty="0">
                <a:effectLst/>
                <a:latin typeface="Consolas" panose="020B0609020204030204" pitchFamily="49" charset="0"/>
              </a:rPr>
              <a:t>object</a:t>
            </a:r>
            <a:r>
              <a:rPr lang="en-US" dirty="0">
                <a:effectLst/>
                <a:latin typeface="Consolas" panose="020B0609020204030204" pitchFamily="49" charset="0"/>
              </a:rPr>
              <a:t> type="text/html" data="snippet.html" width="500" height="200"&gt;&lt;/</a:t>
            </a:r>
            <a:r>
              <a:rPr lang="en-US" b="1" dirty="0">
                <a:effectLst/>
                <a:latin typeface="Consolas" panose="020B0609020204030204" pitchFamily="49" charset="0"/>
              </a:rPr>
              <a:t>object</a:t>
            </a:r>
            <a:r>
              <a:rPr lang="en-US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//3 ways display </a:t>
            </a:r>
            <a:r>
              <a:rPr lang="en-US" b="1" dirty="0">
                <a:latin typeface="Consolas" panose="020B0609020204030204" pitchFamily="49" charset="0"/>
              </a:rPr>
              <a:t>the page </a:t>
            </a:r>
            <a:r>
              <a:rPr lang="en-US" dirty="0">
                <a:latin typeface="Consolas" panose="020B0609020204030204" pitchFamily="49" charset="0"/>
              </a:rPr>
              <a:t>as </a:t>
            </a:r>
            <a:r>
              <a:rPr lang="en-US" b="1" dirty="0">
                <a:latin typeface="Consolas" panose="020B0609020204030204" pitchFamily="49" charset="0"/>
              </a:rPr>
              <a:t>FRAME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&lt;form action="/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action_page.php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 &lt;legend&gt;Personalia:&lt;/legend&gt;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 &lt;label for="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"&gt;First name:&lt;/label&gt;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 &lt;input type="text" id="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 name="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required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 &lt;label for="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"&gt;Last name:&lt;/label&gt;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 &lt;input type="text" id="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 name="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 &lt;label for="email"&gt;Email:&lt;/label&gt;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 &lt;input type="email" id="email" name="email"&gt;&lt;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 &lt;label for="birthday"&gt;Birthday:&lt;/label&gt;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 &lt;input type="date" id="birthday" name="birthday"&gt;&lt;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 &lt;input type="submit" value="Submit"&gt;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&lt;/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&lt;/form&gt;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74335-2356-FA1E-DE74-C93F509DC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5CB0772-0144-45DE-8FF0-5B4B589E09F8}" type="datetime5">
              <a:rPr lang="en-GB" sz="1400" smtClean="0"/>
              <a:t>6-Apr-24</a:t>
            </a:fld>
            <a:endParaRPr lang="en-GB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35C5B-4C0F-5105-10EE-6E5A974F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GB" sz="1400" dirty="0"/>
              <a:t>Tu Phung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031FB-5E38-132A-79DF-058016B8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15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55C580-B5AE-4E80-B469-204255ED1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923" y="1039905"/>
            <a:ext cx="2810731" cy="3398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C07764-702A-48B3-447F-3F084F8E7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710" y="4438440"/>
            <a:ext cx="3532176" cy="241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82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17A4-71BC-DB58-17D1-9D5DC188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2148" y="39413"/>
            <a:ext cx="1280949" cy="3823138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/>
              <a:t>Apply for go to search on fill the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6F6F7-5D58-B47E-622D-17579912C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1"/>
            <a:ext cx="11394528" cy="614461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type="text" id="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myText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 value="A text field"&gt;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&lt;button type="button" onclick="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getFocus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()"&gt;Get focus&lt;/button&gt;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&lt;button type="button" onclick="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loseFocus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()"&gt;Lose focus&lt;/button&gt;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getFocus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myText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").focus();} //got to active id.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loseFocus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myText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").blur();}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effectLst/>
                <a:latin typeface="Consolas" panose="020B0609020204030204" pitchFamily="49" charset="0"/>
              </a:rPr>
              <a:t>const collection = </a:t>
            </a:r>
            <a:r>
              <a:rPr lang="en-US" dirty="0" err="1">
                <a:effectLst/>
                <a:latin typeface="Consolas" panose="020B0609020204030204" pitchFamily="49" charset="0"/>
              </a:rPr>
              <a:t>document.body.children</a:t>
            </a:r>
            <a:r>
              <a:rPr lang="en-US" dirty="0">
                <a:effectLst/>
                <a:latin typeface="Consolas" panose="020B0609020204030204" pitchFamily="49" charset="0"/>
              </a:rPr>
              <a:t>;//all body’s properties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effectLst/>
                <a:latin typeface="Consolas" panose="020B0609020204030204" pitchFamily="49" charset="0"/>
              </a:rPr>
              <a:t>("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myP</a:t>
            </a:r>
            <a:r>
              <a:rPr lang="en-US" dirty="0">
                <a:effectLst/>
                <a:latin typeface="Consolas" panose="020B0609020204030204" pitchFamily="49" charset="0"/>
              </a:rPr>
              <a:t>").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contentEditable</a:t>
            </a:r>
            <a:r>
              <a:rPr lang="en-US" dirty="0">
                <a:effectLst/>
                <a:latin typeface="Consolas" panose="020B0609020204030204" pitchFamily="49" charset="0"/>
              </a:rPr>
              <a:t> = true;</a:t>
            </a:r>
            <a:r>
              <a:rPr lang="en-US" dirty="0">
                <a:latin typeface="Consolas" panose="020B0609020204030204" pitchFamily="49" charset="0"/>
              </a:rPr>
              <a:t>// edit content at </a:t>
            </a:r>
            <a:r>
              <a:rPr lang="en-US" dirty="0" err="1">
                <a:latin typeface="Consolas" panose="020B0609020204030204" pitchFamily="49" charset="0"/>
              </a:rPr>
              <a:t>myP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effectLst/>
                <a:latin typeface="Consolas" panose="020B0609020204030204" pitchFamily="49" charset="0"/>
              </a:rPr>
              <a:t>const element = </a:t>
            </a:r>
            <a:r>
              <a:rPr lang="en-US" dirty="0" err="1"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effectLst/>
                <a:latin typeface="Consolas" panose="020B0609020204030204" pitchFamily="49" charset="0"/>
              </a:rPr>
              <a:t>("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myP</a:t>
            </a:r>
            <a:r>
              <a:rPr lang="en-US" dirty="0">
                <a:effectLst/>
                <a:latin typeface="Consolas" panose="020B0609020204030204" pitchFamily="49" charset="0"/>
              </a:rPr>
              <a:t>").</a:t>
            </a:r>
            <a:r>
              <a:rPr lang="en-US" dirty="0" err="1">
                <a:effectLst/>
                <a:latin typeface="Consolas" panose="020B0609020204030204" pitchFamily="49" charset="0"/>
              </a:rPr>
              <a:t>getAttribute</a:t>
            </a:r>
            <a:r>
              <a:rPr lang="en-US" dirty="0">
                <a:effectLst/>
                <a:latin typeface="Consolas" panose="020B0609020204030204" pitchFamily="49" charset="0"/>
              </a:rPr>
              <a:t>("class");//return name class.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74335-2356-FA1E-DE74-C93F509DC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5CB0772-0144-45DE-8FF0-5B4B589E09F8}" type="datetime5">
              <a:rPr lang="en-GB" sz="1400" smtClean="0"/>
              <a:t>6-Apr-24</a:t>
            </a:fld>
            <a:endParaRPr lang="en-GB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35C5B-4C0F-5105-10EE-6E5A974F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GB" sz="1400" dirty="0"/>
              <a:t>Tu Phung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031FB-5E38-132A-79DF-058016B8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16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25351-1880-7E95-FFFE-90AB3D506CD4}"/>
              </a:ext>
            </a:extLst>
          </p:cNvPr>
          <p:cNvSpPr txBox="1"/>
          <p:nvPr/>
        </p:nvSpPr>
        <p:spPr>
          <a:xfrm>
            <a:off x="-63062" y="3044702"/>
            <a:ext cx="1202646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&lt;button onclick="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myFunction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('myList1','myList2')"&gt;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Compare List 1 and 2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&lt;/button&gt; //Return false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&lt;button onclick="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myFunction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('myList1','myList3')"&gt;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Compare List 1 and 3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&lt;/button&gt; //Return true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List 1: &lt;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ul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id="myList1"&gt;&lt;li&gt;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Water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&lt;/li&gt;&lt;li&gt;Milk&lt;/li&gt;&lt;/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ul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List 2: &lt;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ul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id="myList2"&gt;&lt;li&gt;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Coffee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&lt;/li&gt;&lt;li&gt;Tea&lt;/li&gt;&lt;/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ul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List 3: &lt;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ul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id="myList3"&gt;&lt;li&gt;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Water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&lt;/li&gt;&lt;li&gt;Fire&lt;/li&gt;&lt;/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ul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&lt;p id="demo"&gt;&lt;/p&gt;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function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myFunction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x,y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 {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var item1 =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document.getElementById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(x).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firstChild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; //1</a:t>
            </a:r>
            <a:r>
              <a:rPr lang="en-US" baseline="30000" dirty="0">
                <a:solidFill>
                  <a:schemeClr val="accent6">
                    <a:lumMod val="75000"/>
                  </a:schemeClr>
                </a:solidFill>
              </a:rPr>
              <a:t>st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property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var item2 =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document.getElementById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(y).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firstChild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; //1</a:t>
            </a:r>
            <a:r>
              <a:rPr lang="en-US" baseline="30000" dirty="0">
                <a:solidFill>
                  <a:schemeClr val="accent6">
                    <a:lumMod val="75000"/>
                  </a:schemeClr>
                </a:solidFill>
              </a:rPr>
              <a:t>st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property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var x = item1.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isEqualNode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(item2);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document.getElementById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("demo").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innerHTML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x;}</a:t>
            </a:r>
          </a:p>
        </p:txBody>
      </p:sp>
    </p:spTree>
    <p:extLst>
      <p:ext uri="{BB962C8B-B14F-4D97-AF65-F5344CB8AC3E}">
        <p14:creationId xmlns:p14="http://schemas.microsoft.com/office/powerpoint/2010/main" val="3012239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17A4-71BC-DB58-17D1-9D5DC188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1558" y="1450630"/>
            <a:ext cx="2480441" cy="152511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dirty="0"/>
              <a:t>Popular Command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6F6F7-5D58-B47E-622D-17579912C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161597"/>
            <a:ext cx="11642834" cy="59830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err="1">
                <a:effectLst/>
                <a:latin typeface="Consolas" panose="020B0609020204030204" pitchFamily="49" charset="0"/>
              </a:rPr>
              <a:t>array.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push</a:t>
            </a:r>
            <a:r>
              <a:rPr lang="en-US" b="0" dirty="0">
                <a:effectLst/>
                <a:latin typeface="Consolas" panose="020B0609020204030204" pitchFamily="49" charset="0"/>
              </a:rPr>
              <a:t>(name);=&gt;add the name to the last row of array.</a:t>
            </a:r>
          </a:p>
          <a:p>
            <a:pPr marL="0" indent="0">
              <a:buNone/>
            </a:pPr>
            <a:r>
              <a:rPr lang="da-DK" b="0" dirty="0">
                <a:effectLst/>
                <a:latin typeface="Consolas" panose="020B0609020204030204" pitchFamily="49" charset="0"/>
              </a:rPr>
              <a:t>var maxAge = </a:t>
            </a:r>
            <a:r>
              <a:rPr lang="da-DK" b="1" dirty="0">
                <a:effectLst/>
                <a:latin typeface="Consolas" panose="020B0609020204030204" pitchFamily="49" charset="0"/>
              </a:rPr>
              <a:t>Math</a:t>
            </a:r>
            <a:r>
              <a:rPr lang="da-DK" b="0" dirty="0">
                <a:effectLst/>
                <a:latin typeface="Consolas" panose="020B0609020204030204" pitchFamily="49" charset="0"/>
              </a:rPr>
              <a:t>.</a:t>
            </a:r>
            <a:r>
              <a:rPr lang="da-DK" b="1" dirty="0">
                <a:effectLst/>
                <a:latin typeface="Consolas" panose="020B0609020204030204" pitchFamily="49" charset="0"/>
              </a:rPr>
              <a:t>max(...ages</a:t>
            </a:r>
            <a:r>
              <a:rPr lang="da-DK" b="0" dirty="0">
                <a:effectLst/>
                <a:latin typeface="Consolas" panose="020B0609020204030204" pitchFamily="49" charset="0"/>
              </a:rPr>
              <a:t>);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Math.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max.apply</a:t>
            </a:r>
            <a:r>
              <a:rPr lang="en-US" b="0" dirty="0">
                <a:effectLst/>
                <a:latin typeface="Consolas" panose="020B0609020204030204" pitchFamily="49" charset="0"/>
              </a:rPr>
              <a:t>(null, </a:t>
            </a:r>
            <a:r>
              <a:rPr lang="da-DK" b="1" dirty="0">
                <a:effectLst/>
                <a:latin typeface="Consolas" panose="020B0609020204030204" pitchFamily="49" charset="0"/>
              </a:rPr>
              <a:t>ages</a:t>
            </a:r>
            <a:r>
              <a:rPr lang="en-US" b="0" dirty="0">
                <a:effectLst/>
                <a:latin typeface="Consolas" panose="020B0609020204030204" pitchFamily="49" charset="0"/>
              </a:rPr>
              <a:t>);</a:t>
            </a:r>
            <a:r>
              <a:rPr lang="da-DK" b="0" dirty="0">
                <a:effectLst/>
                <a:latin typeface="Consolas" panose="020B0609020204030204" pitchFamily="49" charset="0"/>
              </a:rPr>
              <a:t> – Math.min(...</a:t>
            </a:r>
            <a:r>
              <a:rPr lang="da-DK" b="1" dirty="0">
                <a:effectLst/>
                <a:latin typeface="Consolas" panose="020B0609020204030204" pitchFamily="49" charset="0"/>
              </a:rPr>
              <a:t> ages</a:t>
            </a:r>
            <a:r>
              <a:rPr lang="da-DK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!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lotteryNumbs.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includes</a:t>
            </a:r>
            <a:r>
              <a:rPr lang="en-US" b="0" dirty="0"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randomNumb</a:t>
            </a:r>
            <a:r>
              <a:rPr lang="en-US" b="0" dirty="0">
                <a:effectLst/>
                <a:latin typeface="Consolas" panose="020B0609020204030204" pitchFamily="49" charset="0"/>
              </a:rPr>
              <a:t>);=&gt;check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randomNumb</a:t>
            </a:r>
            <a:r>
              <a:rPr lang="en-US" b="0" dirty="0">
                <a:effectLst/>
                <a:latin typeface="Consolas" panose="020B0609020204030204" pitchFamily="49" charset="0"/>
              </a:rPr>
              <a:t> belong to array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lotteryNumbs</a:t>
            </a:r>
            <a:r>
              <a:rPr lang="en-US" b="0" dirty="0"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b="0" dirty="0" err="1">
                <a:effectLst/>
                <a:latin typeface="Consolas" panose="020B0609020204030204" pitchFamily="49" charset="0"/>
              </a:rPr>
              <a:t>Numbs.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sort</a:t>
            </a:r>
            <a:r>
              <a:rPr lang="en-US" b="0" dirty="0">
                <a:effectLst/>
                <a:latin typeface="Consolas" panose="020B0609020204030204" pitchFamily="49" charset="0"/>
              </a:rPr>
              <a:t>(</a:t>
            </a:r>
            <a:r>
              <a:rPr lang="en-US" b="1" u="sng" dirty="0">
                <a:effectLst/>
                <a:latin typeface="Consolas" panose="020B0609020204030204" pitchFamily="49" charset="0"/>
              </a:rPr>
              <a:t>function(a, b) {return a - b;})</a:t>
            </a:r>
            <a:r>
              <a:rPr lang="en-US" b="1" dirty="0">
                <a:effectLst/>
                <a:latin typeface="Consolas" panose="020B0609020204030204" pitchFamily="49" charset="0"/>
              </a:rPr>
              <a:t>; =&gt; sort by call function for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Numberical</a:t>
            </a:r>
            <a:r>
              <a:rPr lang="en-US" b="1" dirty="0">
                <a:effectLst/>
                <a:latin typeface="Consolas" panose="020B0609020204030204" pitchFamily="49" charset="0"/>
              </a:rPr>
              <a:t> value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Numbs.</a:t>
            </a:r>
            <a:r>
              <a:rPr lang="en-US" b="1" dirty="0" err="1">
                <a:latin typeface="Consolas" panose="020B0609020204030204" pitchFamily="49" charset="0"/>
              </a:rPr>
              <a:t>sort</a:t>
            </a:r>
            <a:r>
              <a:rPr lang="en-US" b="1" dirty="0">
                <a:latin typeface="Consolas" panose="020B0609020204030204" pitchFamily="49" charset="0"/>
              </a:rPr>
              <a:t>()=&gt;</a:t>
            </a:r>
            <a:r>
              <a:rPr lang="en-US" dirty="0">
                <a:latin typeface="Consolas" panose="020B0609020204030204" pitchFamily="49" charset="0"/>
              </a:rPr>
              <a:t>sort by </a:t>
            </a:r>
            <a:r>
              <a:rPr lang="en-US" b="1" dirty="0">
                <a:latin typeface="Consolas" panose="020B0609020204030204" pitchFamily="49" charset="0"/>
              </a:rPr>
              <a:t>Number</a:t>
            </a:r>
            <a:r>
              <a:rPr lang="en-US" dirty="0">
                <a:latin typeface="Consolas" panose="020B0609020204030204" pitchFamily="49" charset="0"/>
              </a:rPr>
              <a:t> or </a:t>
            </a:r>
            <a:r>
              <a:rPr lang="en-US" b="1" dirty="0">
                <a:latin typeface="Consolas" panose="020B0609020204030204" pitchFamily="49" charset="0"/>
              </a:rPr>
              <a:t>String.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var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NumbsString</a:t>
            </a:r>
            <a:r>
              <a:rPr lang="en-US" b="0" dirty="0"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Numbs.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join</a:t>
            </a:r>
            <a:r>
              <a:rPr lang="en-US" b="1" dirty="0">
                <a:effectLst/>
                <a:latin typeface="Consolas" panose="020B0609020204030204" pitchFamily="49" charset="0"/>
              </a:rPr>
              <a:t>(" ")</a:t>
            </a:r>
            <a:r>
              <a:rPr lang="en-US" b="0" dirty="0">
                <a:effectLst/>
                <a:latin typeface="Consolas" panose="020B0609020204030204" pitchFamily="49" charset="0"/>
              </a:rPr>
              <a:t>;=&gt; transform from Array to String.</a:t>
            </a:r>
          </a:p>
          <a:p>
            <a:pPr marL="0" indent="0">
              <a:buNone/>
            </a:pPr>
            <a:r>
              <a:rPr lang="en-US" b="1" dirty="0" err="1">
                <a:effectLst/>
                <a:latin typeface="Consolas" panose="020B0609020204030204" pitchFamily="49" charset="0"/>
              </a:rPr>
              <a:t>bloodTypes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bloodType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{}); =&gt;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for array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bloodTypes</a:t>
            </a:r>
            <a:endParaRPr lang="en-US" b="1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err="1">
                <a:effectLst/>
                <a:latin typeface="Consolas" panose="020B0609020204030204" pitchFamily="49" charset="0"/>
              </a:rPr>
              <a:t>Object.keys</a:t>
            </a:r>
            <a:r>
              <a:rPr lang="en-US" b="1" dirty="0">
                <a:effectLst/>
                <a:latin typeface="Consolas" panose="020B0609020204030204" pitchFamily="49" charset="0"/>
              </a:rPr>
              <a:t>(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bloodTypeCounts</a:t>
            </a:r>
            <a:r>
              <a:rPr lang="en-US" b="1" dirty="0"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forEach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(function(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bloodType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 {});=&gt;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 value from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bloodTypeCounts</a:t>
            </a:r>
            <a:r>
              <a:rPr lang="en-US" b="1" dirty="0">
                <a:latin typeface="Consolas" panose="020B0609020204030204" pitchFamily="49" charset="0"/>
              </a:rPr>
              <a:t>[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bloodType</a:t>
            </a:r>
            <a:r>
              <a:rPr lang="en-US" b="1" dirty="0">
                <a:latin typeface="Consolas" panose="020B0609020204030204" pitchFamily="49" charset="0"/>
              </a:rPr>
              <a:t>].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count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b="1" dirty="0" err="1">
                <a:latin typeface="Consolas" panose="020B0609020204030204" pitchFamily="49" charset="0"/>
                <a:sym typeface="Wingdings" panose="05000000000000000000" pitchFamily="2" charset="2"/>
              </a:rPr>
              <a:t>bloodTypeCounts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 is Object.=&gt;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Viope-Chapter6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 09.05</a:t>
            </a:r>
          </a:p>
          <a:p>
            <a:pPr marL="0" indent="0">
              <a:buNone/>
            </a:pP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bloodTypeCounts = {"A+": {count: 4, value: 123}, "O-": {count:2, value:323}, "AB+": {count:4,value:434}, "O+": {count:2,value:737}}; 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forEach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bloodType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=&gt;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{});</a:t>
            </a:r>
            <a:endParaRPr lang="pt-BR" b="0" dirty="0">
              <a:solidFill>
                <a:schemeClr val="tx1">
                  <a:lumMod val="95000"/>
                  <a:lumOff val="5000"/>
                </a:schemeClr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***If we define object like {“A+” : {count: {time1: 4, time2: 6}}, “O-”...} =&gt; we will call as </a:t>
            </a:r>
            <a:r>
              <a:rPr lang="pt-BR" b="1" dirty="0">
                <a:latin typeface="Consolas" panose="020B0609020204030204" pitchFamily="49" charset="0"/>
              </a:rPr>
              <a:t>bloodTypecounts[“A+”].count.time1</a:t>
            </a: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paragraph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Create a new paragraph element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wiht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&lt;p&gt; 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paragraph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Set the text content of the paragraph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paragraph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Append the paragraph to the body of the document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74335-2356-FA1E-DE74-C93F509DC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5CB0772-0144-45DE-8FF0-5B4B589E09F8}" type="datetime5">
              <a:rPr lang="en-GB" sz="1400" smtClean="0"/>
              <a:t>6-Apr-24</a:t>
            </a:fld>
            <a:endParaRPr lang="en-GB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35C5B-4C0F-5105-10EE-6E5A974F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GB" sz="1400" dirty="0"/>
              <a:t>Tu Phung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031FB-5E38-132A-79DF-058016B8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383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17A4-71BC-DB58-17D1-9D5DC188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1558" y="1450630"/>
            <a:ext cx="2480441" cy="152511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dirty="0"/>
              <a:t>Popular Command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6F6F7-5D58-B47E-622D-17579912C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161597"/>
            <a:ext cx="11642834" cy="59830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err="1">
                <a:effectLst/>
                <a:latin typeface="Consolas" panose="020B0609020204030204" pitchFamily="49" charset="0"/>
              </a:rPr>
              <a:t>array.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push</a:t>
            </a:r>
            <a:r>
              <a:rPr lang="en-US" b="0" dirty="0">
                <a:effectLst/>
                <a:latin typeface="Consolas" panose="020B0609020204030204" pitchFamily="49" charset="0"/>
              </a:rPr>
              <a:t>(name);=&gt;add the name to the </a:t>
            </a:r>
            <a:r>
              <a:rPr lang="en-US" b="1" dirty="0">
                <a:effectLst/>
                <a:latin typeface="Consolas" panose="020B0609020204030204" pitchFamily="49" charset="0"/>
              </a:rPr>
              <a:t>last</a:t>
            </a:r>
            <a:r>
              <a:rPr lang="en-US" b="0" dirty="0">
                <a:effectLst/>
                <a:latin typeface="Consolas" panose="020B0609020204030204" pitchFamily="49" charset="0"/>
              </a:rPr>
              <a:t> row of array. </a:t>
            </a:r>
            <a:r>
              <a:rPr lang="en-US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# </a:t>
            </a:r>
            <a:r>
              <a:rPr lang="en-US" dirty="0" err="1">
                <a:effectLst/>
                <a:latin typeface="Consolas" panose="020B0609020204030204" pitchFamily="49" charset="0"/>
              </a:rPr>
              <a:t>array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.pop</a:t>
            </a:r>
            <a:r>
              <a:rPr lang="en-US" b="1" dirty="0">
                <a:effectLst/>
                <a:latin typeface="Consolas" panose="020B0609020204030204" pitchFamily="49" charset="0"/>
              </a:rPr>
              <a:t>(); =&gt; delete last.</a:t>
            </a:r>
          </a:p>
          <a:p>
            <a:pPr marL="0" indent="0">
              <a:buNone/>
            </a:pPr>
            <a:r>
              <a:rPr lang="da-DK" b="0" dirty="0">
                <a:effectLst/>
                <a:latin typeface="Consolas" panose="020B0609020204030204" pitchFamily="49" charset="0"/>
              </a:rPr>
              <a:t>var maxAge = </a:t>
            </a:r>
            <a:r>
              <a:rPr lang="da-DK" b="1" dirty="0">
                <a:effectLst/>
                <a:latin typeface="Consolas" panose="020B0609020204030204" pitchFamily="49" charset="0"/>
              </a:rPr>
              <a:t>Math</a:t>
            </a:r>
            <a:r>
              <a:rPr lang="da-DK" b="0" dirty="0">
                <a:effectLst/>
                <a:latin typeface="Consolas" panose="020B0609020204030204" pitchFamily="49" charset="0"/>
              </a:rPr>
              <a:t>.</a:t>
            </a:r>
            <a:r>
              <a:rPr lang="da-DK" b="1" dirty="0">
                <a:effectLst/>
                <a:latin typeface="Consolas" panose="020B0609020204030204" pitchFamily="49" charset="0"/>
              </a:rPr>
              <a:t>max(...ages</a:t>
            </a:r>
            <a:r>
              <a:rPr lang="da-DK" b="0" dirty="0">
                <a:effectLst/>
                <a:latin typeface="Consolas" panose="020B0609020204030204" pitchFamily="49" charset="0"/>
              </a:rPr>
              <a:t>);=&gt; max value of array ages. – Math.min(...ages);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!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lotteryNumbs.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includes</a:t>
            </a:r>
            <a:r>
              <a:rPr lang="en-US" b="0" dirty="0"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randomNumb</a:t>
            </a:r>
            <a:r>
              <a:rPr lang="en-US" b="0" dirty="0">
                <a:effectLst/>
                <a:latin typeface="Consolas" panose="020B0609020204030204" pitchFamily="49" charset="0"/>
              </a:rPr>
              <a:t>);=&gt;check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randomNumb</a:t>
            </a:r>
            <a:r>
              <a:rPr lang="en-US" b="0" dirty="0">
                <a:effectLst/>
                <a:latin typeface="Consolas" panose="020B0609020204030204" pitchFamily="49" charset="0"/>
              </a:rPr>
              <a:t> belong to array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lotteryNumbs</a:t>
            </a:r>
            <a:r>
              <a:rPr lang="en-US" b="0" dirty="0"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b="0" dirty="0" err="1">
                <a:effectLst/>
                <a:latin typeface="Consolas" panose="020B0609020204030204" pitchFamily="49" charset="0"/>
              </a:rPr>
              <a:t>Numbs.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sort</a:t>
            </a:r>
            <a:r>
              <a:rPr lang="en-US" b="0" dirty="0">
                <a:effectLst/>
                <a:latin typeface="Consolas" panose="020B0609020204030204" pitchFamily="49" charset="0"/>
              </a:rPr>
              <a:t>(</a:t>
            </a:r>
            <a:r>
              <a:rPr lang="en-US" b="1" u="sng" dirty="0">
                <a:effectLst/>
                <a:latin typeface="Consolas" panose="020B0609020204030204" pitchFamily="49" charset="0"/>
              </a:rPr>
              <a:t>function(a, b) {return a - b;})</a:t>
            </a:r>
            <a:r>
              <a:rPr lang="en-US" b="1" dirty="0">
                <a:effectLst/>
                <a:latin typeface="Consolas" panose="020B0609020204030204" pitchFamily="49" charset="0"/>
              </a:rPr>
              <a:t>; =&gt; sort by call function for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Numberical</a:t>
            </a:r>
            <a:r>
              <a:rPr lang="en-US" b="1" dirty="0">
                <a:effectLst/>
                <a:latin typeface="Consolas" panose="020B0609020204030204" pitchFamily="49" charset="0"/>
              </a:rPr>
              <a:t> value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Numbs.</a:t>
            </a:r>
            <a:r>
              <a:rPr lang="en-US" b="1" dirty="0" err="1">
                <a:latin typeface="Consolas" panose="020B0609020204030204" pitchFamily="49" charset="0"/>
              </a:rPr>
              <a:t>sort</a:t>
            </a:r>
            <a:r>
              <a:rPr lang="en-US" b="1" dirty="0">
                <a:latin typeface="Consolas" panose="020B0609020204030204" pitchFamily="49" charset="0"/>
              </a:rPr>
              <a:t>()=&gt;sort by </a:t>
            </a:r>
            <a:r>
              <a:rPr lang="en-US" b="1" dirty="0" err="1">
                <a:latin typeface="Consolas" panose="020B0609020204030204" pitchFamily="49" charset="0"/>
              </a:rPr>
              <a:t>Numberical</a:t>
            </a:r>
            <a:r>
              <a:rPr lang="en-US" b="1" dirty="0">
                <a:latin typeface="Consolas" panose="020B0609020204030204" pitchFamily="49" charset="0"/>
              </a:rPr>
              <a:t> or String.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var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NumbsString</a:t>
            </a:r>
            <a:r>
              <a:rPr lang="en-US" b="0" dirty="0"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Numbs.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join</a:t>
            </a:r>
            <a:r>
              <a:rPr lang="en-US" b="1" dirty="0">
                <a:effectLst/>
                <a:latin typeface="Consolas" panose="020B0609020204030204" pitchFamily="49" charset="0"/>
              </a:rPr>
              <a:t>(" ")</a:t>
            </a:r>
            <a:r>
              <a:rPr lang="en-US" b="0" dirty="0">
                <a:effectLst/>
                <a:latin typeface="Consolas" panose="020B0609020204030204" pitchFamily="49" charset="0"/>
              </a:rPr>
              <a:t>;=&gt; transform from Array to String.</a:t>
            </a:r>
          </a:p>
          <a:p>
            <a:pPr marL="0" indent="0">
              <a:buNone/>
            </a:pPr>
            <a:r>
              <a:rPr lang="en-US" b="1" dirty="0" err="1">
                <a:effectLst/>
                <a:latin typeface="Consolas" panose="020B0609020204030204" pitchFamily="49" charset="0"/>
              </a:rPr>
              <a:t>bloodTypes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bloodType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{}); =&gt;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for array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bloodTypes</a:t>
            </a:r>
            <a:endParaRPr lang="en-US" b="1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err="1">
                <a:effectLst/>
                <a:latin typeface="Consolas" panose="020B0609020204030204" pitchFamily="49" charset="0"/>
              </a:rPr>
              <a:t>Object.keys</a:t>
            </a:r>
            <a:r>
              <a:rPr lang="en-US" b="1" dirty="0">
                <a:effectLst/>
                <a:latin typeface="Consolas" panose="020B0609020204030204" pitchFamily="49" charset="0"/>
              </a:rPr>
              <a:t>(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bloodTypeCounts</a:t>
            </a:r>
            <a:r>
              <a:rPr lang="en-US" b="1" dirty="0"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bloodType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{});=&gt;get value from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bloodTypeCounts</a:t>
            </a:r>
            <a:r>
              <a:rPr lang="en-US" b="1" dirty="0">
                <a:latin typeface="Consolas" panose="020B0609020204030204" pitchFamily="49" charset="0"/>
              </a:rPr>
              <a:t>[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bloodType</a:t>
            </a:r>
            <a:r>
              <a:rPr lang="en-US" b="1" dirty="0">
                <a:latin typeface="Consolas" panose="020B0609020204030204" pitchFamily="49" charset="0"/>
              </a:rPr>
              <a:t>].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count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b="1" dirty="0" err="1">
                <a:latin typeface="Consolas" panose="020B0609020204030204" pitchFamily="49" charset="0"/>
                <a:sym typeface="Wingdings" panose="05000000000000000000" pitchFamily="2" charset="2"/>
              </a:rPr>
              <a:t>bloodTypeCounts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 is Object.=&gt;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Viope-Chapter6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 09.05</a:t>
            </a:r>
          </a:p>
          <a:p>
            <a:pPr marL="0" indent="0">
              <a:buNone/>
            </a:pP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bloodTypeCounts = {"A+": {count: 4, value: 123}, "O-": {count:2, value:323}, "AB+": {count:4,value:434}, "O+": {count:2,value:737}}; </a:t>
            </a:r>
          </a:p>
          <a:p>
            <a:pPr marL="0" indent="0">
              <a:buNone/>
            </a:pP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***If we define object like {“A+” : {count: {time1: 4, time2: 6}}, “O-”...} =&gt; we will call as </a:t>
            </a:r>
            <a:r>
              <a:rPr lang="pt-BR" b="1" dirty="0">
                <a:latin typeface="Consolas" panose="020B0609020204030204" pitchFamily="49" charset="0"/>
              </a:rPr>
              <a:t>bloodTypecounts[“A+”].count.time1</a:t>
            </a: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paragraph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Create a new paragraph element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wiht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&lt;p&gt; 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paragraph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Set the text content of the paragraph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paragraph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Append the paragraph to the body of the document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74335-2356-FA1E-DE74-C93F509DC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5CB0772-0144-45DE-8FF0-5B4B589E09F8}" type="datetime5">
              <a:rPr lang="en-GB" sz="1400" smtClean="0"/>
              <a:t>6-Apr-24</a:t>
            </a:fld>
            <a:endParaRPr lang="en-GB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35C5B-4C0F-5105-10EE-6E5A974F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GB" sz="1400" dirty="0"/>
              <a:t>Tu Phung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031FB-5E38-132A-79DF-058016B8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004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17A4-71BC-DB58-17D1-9D5DC188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9733" y="812127"/>
            <a:ext cx="2480441" cy="152511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dirty="0"/>
              <a:t>Popular Command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6F6F7-5D58-B47E-622D-17579912C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161597"/>
            <a:ext cx="11642834" cy="59830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effectLst/>
                <a:latin typeface="Consolas" panose="020B0609020204030204" pitchFamily="49" charset="0"/>
              </a:rPr>
              <a:t>array.reverse</a:t>
            </a:r>
            <a:r>
              <a:rPr lang="en-US" b="0" dirty="0">
                <a:effectLst/>
                <a:latin typeface="Consolas" panose="020B0609020204030204" pitchFamily="49" charset="0"/>
              </a:rPr>
              <a:t>(); =&gt;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array.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sort</a:t>
            </a:r>
            <a:r>
              <a:rPr lang="en-US" b="0" dirty="0">
                <a:effectLst/>
                <a:latin typeface="Consolas" panose="020B0609020204030204" pitchFamily="49" charset="0"/>
              </a:rPr>
              <a:t>() just follow from a-&gt;z =&gt; so we use reverse for Z-A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if (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name.trim</a:t>
            </a:r>
            <a:r>
              <a:rPr lang="en-US" b="1" dirty="0">
                <a:effectLst/>
                <a:latin typeface="Consolas" panose="020B0609020204030204" pitchFamily="49" charset="0"/>
              </a:rPr>
              <a:t>() !== ""){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names.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push</a:t>
            </a:r>
            <a:r>
              <a:rPr lang="en-US" b="0" dirty="0"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name.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trim</a:t>
            </a:r>
            <a:r>
              <a:rPr lang="en-US" b="1" dirty="0"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effectLst/>
                <a:latin typeface="Consolas" panose="020B0609020204030204" pitchFamily="49" charset="0"/>
              </a:rPr>
              <a:t>);}//not empty =&gt; remove the spaces=&gt;add last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const image = </a:t>
            </a:r>
            <a:r>
              <a:rPr lang="en-US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document.createElement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image.src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 "https://upload.wikimedia.org/</a:t>
            </a:r>
            <a:r>
              <a:rPr lang="en-US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wikipedia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/230px-Snow_flake.svg.png";</a:t>
            </a:r>
          </a:p>
          <a:p>
            <a:pPr marL="0" indent="0">
              <a:buNone/>
            </a:pPr>
            <a:r>
              <a:rPr lang="en-US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("images").</a:t>
            </a:r>
            <a:r>
              <a:rPr lang="en-US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(image);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currentYear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new Date().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getFullYear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getMonth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() – 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getDay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– 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getDate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firstThreeCharacters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name.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 start from index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0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 with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3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 steps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var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dateText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start from index 0 with 2 steps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dateText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Jan is 0 so need to minus 1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dateText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new Date(year, month, day).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getDay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; =&gt;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=== 0 is Sunday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var parts =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dateText.split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("."); parts[0] = dd, parts[1]-1 = MM, parts[2] =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yyyy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jsonString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= '{"name": "John", "age": 30, "city": "New York"}';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JSON.parse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jsonString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74335-2356-FA1E-DE74-C93F509DC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5CB0772-0144-45DE-8FF0-5B4B589E09F8}" type="datetime5">
              <a:rPr lang="en-GB" sz="1400" smtClean="0"/>
              <a:t>6-Apr-24</a:t>
            </a:fld>
            <a:endParaRPr lang="en-GB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35C5B-4C0F-5105-10EE-6E5A974F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GB" sz="1400" dirty="0"/>
              <a:t>Tu Phung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031FB-5E38-132A-79DF-058016B8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786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17A4-71BC-DB58-17D1-9D5DC188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168322"/>
            <a:ext cx="11158916" cy="1924334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6600" dirty="0"/>
              <a:t>ISD</a:t>
            </a:r>
            <a:br>
              <a:rPr lang="en-US" dirty="0"/>
            </a:br>
            <a:r>
              <a:rPr lang="en-US" dirty="0"/>
              <a:t>INTRODUCTION SOFTWARE DEVELOPTMENT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6F6F7-5D58-B47E-622D-17579912C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092656"/>
            <a:ext cx="11125198" cy="3820781"/>
          </a:xfrm>
        </p:spPr>
        <p:txBody>
          <a:bodyPr/>
          <a:lstStyle/>
          <a:p>
            <a:pPr lvl="1"/>
            <a:r>
              <a:rPr lang="en-US" dirty="0"/>
              <a:t>Content:</a:t>
            </a:r>
          </a:p>
          <a:p>
            <a:pPr marL="1206900" lvl="2" indent="-342900">
              <a:buFont typeface="+mj-lt"/>
              <a:buAutoNum type="arabicPeriod"/>
            </a:pPr>
            <a:r>
              <a:rPr lang="en-US" dirty="0"/>
              <a:t>HTML</a:t>
            </a:r>
          </a:p>
          <a:p>
            <a:pPr marL="1206900" lvl="2" indent="-342900">
              <a:buFont typeface="+mj-lt"/>
              <a:buAutoNum type="arabicPeriod"/>
            </a:pPr>
            <a:r>
              <a:rPr lang="en-US" dirty="0"/>
              <a:t>CSS</a:t>
            </a:r>
          </a:p>
          <a:p>
            <a:pPr marL="1206900" lvl="2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1206900" lvl="2" indent="-342900">
              <a:buFont typeface="+mj-lt"/>
              <a:buAutoNum type="arabicPeriod"/>
            </a:pPr>
            <a:r>
              <a:rPr lang="en-US" dirty="0"/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74335-2356-FA1E-DE74-C93F509DC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5CB0772-0144-45DE-8FF0-5B4B589E09F8}" type="datetime5">
              <a:rPr lang="en-GB" sz="1400" smtClean="0"/>
              <a:t>6-Apr-24</a:t>
            </a:fld>
            <a:endParaRPr lang="en-GB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35C5B-4C0F-5105-10EE-6E5A974F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GB" sz="1400" dirty="0"/>
              <a:t>Tu Phung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031FB-5E38-132A-79DF-058016B8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0173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17A4-71BC-DB58-17D1-9D5DC188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9733" y="0"/>
            <a:ext cx="2492267" cy="769122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dirty="0"/>
              <a:t> String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6F6F7-5D58-B47E-622D-17579912C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0"/>
            <a:ext cx="11642834" cy="61446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</a:t>
            </a:r>
            <a:r>
              <a:rPr lang="en-US" b="0" dirty="0">
                <a:effectLst/>
                <a:latin typeface="Consolas" panose="020B0609020204030204" pitchFamily="49" charset="0"/>
              </a:rPr>
              <a:t>tring.at(0) or string.at[0] or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string.chartAt</a:t>
            </a:r>
            <a:r>
              <a:rPr lang="en-US" b="0" dirty="0">
                <a:effectLst/>
                <a:latin typeface="Consolas" panose="020B0609020204030204" pitchFamily="49" charset="0"/>
              </a:rPr>
              <a:t>(0) -&gt; -1 === (string.length-1)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tring.charCodeAt</a:t>
            </a:r>
            <a:r>
              <a:rPr lang="en-US" b="0" dirty="0">
                <a:effectLst/>
                <a:latin typeface="Consolas" panose="020B0609020204030204" pitchFamily="49" charset="0"/>
              </a:rPr>
              <a:t>(0) or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string.codePointAt</a:t>
            </a:r>
            <a:r>
              <a:rPr lang="en-US" b="0" dirty="0">
                <a:effectLst/>
                <a:latin typeface="Consolas" panose="020B0609020204030204" pitchFamily="49" charset="0"/>
              </a:rPr>
              <a:t>(0) =&gt; </a:t>
            </a:r>
            <a:r>
              <a:rPr lang="en-US" b="0" i="0" dirty="0">
                <a:effectLst/>
                <a:latin typeface="Söhne Mono"/>
              </a:rPr>
              <a:t>Returns the Unicode value</a:t>
            </a:r>
          </a:p>
          <a:p>
            <a:pPr marL="0" indent="0">
              <a:buNone/>
            </a:pP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.concat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...,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Söhne Mono"/>
              </a:rPr>
              <a:t> =&gt; join strings together.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Söhne Mono"/>
              </a:rPr>
              <a:t>string.endsWith</a:t>
            </a:r>
            <a:r>
              <a:rPr lang="en-US" dirty="0">
                <a:solidFill>
                  <a:srgbClr val="000000"/>
                </a:solidFill>
                <a:latin typeface="Söhne Mono"/>
              </a:rPr>
              <a:t>(“</a:t>
            </a:r>
            <a:r>
              <a:rPr lang="en-US" dirty="0" err="1">
                <a:solidFill>
                  <a:srgbClr val="000000"/>
                </a:solidFill>
                <a:latin typeface="Söhne Mono"/>
              </a:rPr>
              <a:t>abc</a:t>
            </a:r>
            <a:r>
              <a:rPr lang="en-US" dirty="0">
                <a:solidFill>
                  <a:srgbClr val="000000"/>
                </a:solidFill>
                <a:latin typeface="Söhne Mono"/>
              </a:rPr>
              <a:t>”);=&gt;check condition for ends of string -&gt; return true or false.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Söhne Mono"/>
              </a:rPr>
              <a:t>string.endsWith</a:t>
            </a:r>
            <a:r>
              <a:rPr lang="en-US" dirty="0">
                <a:solidFill>
                  <a:srgbClr val="000000"/>
                </a:solidFill>
                <a:latin typeface="Söhne Mono"/>
              </a:rPr>
              <a:t>(“</a:t>
            </a:r>
            <a:r>
              <a:rPr lang="en-US" dirty="0" err="1">
                <a:solidFill>
                  <a:srgbClr val="000000"/>
                </a:solidFill>
                <a:latin typeface="Söhne Mono"/>
              </a:rPr>
              <a:t>abc</a:t>
            </a:r>
            <a:r>
              <a:rPr lang="en-US" dirty="0">
                <a:solidFill>
                  <a:srgbClr val="000000"/>
                </a:solidFill>
                <a:latin typeface="Söhne Mono"/>
              </a:rPr>
              <a:t>”,length); =&gt; </a:t>
            </a:r>
            <a:r>
              <a:rPr lang="en-US" dirty="0" err="1">
                <a:solidFill>
                  <a:srgbClr val="000000"/>
                </a:solidFill>
                <a:latin typeface="Söhne Mono"/>
              </a:rPr>
              <a:t>abc</a:t>
            </a:r>
            <a:r>
              <a:rPr lang="en-US" dirty="0">
                <a:solidFill>
                  <a:srgbClr val="000000"/>
                </a:solidFill>
                <a:latin typeface="Söhne Mono"/>
              </a:rPr>
              <a:t> is end word at the </a:t>
            </a:r>
            <a:r>
              <a:rPr lang="en-US" b="1" dirty="0">
                <a:solidFill>
                  <a:srgbClr val="000000"/>
                </a:solidFill>
                <a:latin typeface="Söhne Mono"/>
              </a:rPr>
              <a:t>index length</a:t>
            </a:r>
            <a:r>
              <a:rPr lang="en-US" dirty="0">
                <a:solidFill>
                  <a:srgbClr val="000000"/>
                </a:solidFill>
                <a:latin typeface="Söhne Mono"/>
              </a:rPr>
              <a:t>, it means </a:t>
            </a:r>
            <a:r>
              <a:rPr lang="en-US" dirty="0" err="1">
                <a:solidFill>
                  <a:srgbClr val="000000"/>
                </a:solidFill>
                <a:latin typeface="Söhne Mono"/>
              </a:rPr>
              <a:t>abc</a:t>
            </a:r>
            <a:r>
              <a:rPr lang="en-US" dirty="0">
                <a:solidFill>
                  <a:srgbClr val="000000"/>
                </a:solidFill>
                <a:latin typeface="Söhne Mono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Söhne Mono"/>
              </a:rPr>
              <a:t>is not </a:t>
            </a:r>
            <a:r>
              <a:rPr lang="en-US" dirty="0">
                <a:solidFill>
                  <a:srgbClr val="000000"/>
                </a:solidFill>
                <a:latin typeface="Söhne Mono"/>
              </a:rPr>
              <a:t>the end word of string,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Söhne Mono"/>
              </a:rPr>
              <a:t>string.fromCharCode</a:t>
            </a:r>
            <a:r>
              <a:rPr lang="en-US" dirty="0">
                <a:solidFill>
                  <a:srgbClr val="000000"/>
                </a:solidFill>
                <a:latin typeface="Söhne Mono"/>
              </a:rPr>
              <a:t>(72, 69, 76, 76, 79); =&gt; HELLO, transform from Unicode value to Word.</a:t>
            </a:r>
          </a:p>
          <a:p>
            <a:pPr marL="0" indent="0">
              <a:buNone/>
            </a:pP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.includes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Söhne Mono"/>
              </a:rPr>
              <a:t>; =&gt; check from index (start) of string. =&gt; True or False.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Söhne Mono"/>
              </a:rPr>
              <a:t>string.indexOf</a:t>
            </a:r>
            <a:r>
              <a:rPr lang="en-US" dirty="0">
                <a:solidFill>
                  <a:srgbClr val="000000"/>
                </a:solidFill>
                <a:latin typeface="Söhne Mono"/>
              </a:rPr>
              <a:t>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start);=&gt; return the first match.</a:t>
            </a:r>
          </a:p>
          <a:p>
            <a:pPr marL="0" indent="0">
              <a:buNone/>
            </a:pP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.lastIndexOf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; =&gt; return the last match.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string1.localeCompare(string2);=&gt; 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come 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return 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return 1, same = 0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string.match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”); or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string.match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(/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abc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=&gt; return string “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” if matched.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.match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abc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=&gt; return array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abc,abc,abc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 depend the times of matched.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tring.match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);=&gt; 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eturn array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abc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Abc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ABC… depend the times of matched.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“01-07-2017”.match(/^\d{2}-\d{2}-d{4}/);=&gt;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/^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Start the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/^\d{2}.\d{2}.\d{4}/.test(“31.07.2018”); =&gt; return to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b="1" i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.padEnd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length, string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=&gt; ex: 5.padEnd(4,”x”) =&gt; 5xxx - </a:t>
            </a:r>
            <a:r>
              <a:rPr lang="en-US" b="1" i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.padStart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length, string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i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Söhne Mono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Söhne Mono"/>
            </a:endParaRPr>
          </a:p>
          <a:p>
            <a:pPr marL="0" indent="0">
              <a:buNone/>
            </a:pP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74335-2356-FA1E-DE74-C93F509DC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5CB0772-0144-45DE-8FF0-5B4B589E09F8}" type="datetime5">
              <a:rPr lang="en-GB" sz="1400" smtClean="0"/>
              <a:t>6-Apr-24</a:t>
            </a:fld>
            <a:endParaRPr lang="en-GB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35C5B-4C0F-5105-10EE-6E5A974F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GB" sz="1400" dirty="0"/>
              <a:t>Tu Phung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031FB-5E38-132A-79DF-058016B8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204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17A4-71BC-DB58-17D1-9D5DC188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9733" y="0"/>
            <a:ext cx="2492267" cy="769122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dirty="0"/>
              <a:t> String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6F6F7-5D58-B47E-622D-17579912C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0"/>
            <a:ext cx="11642834" cy="6144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.repeat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);=&gt; just repeat the string.</a:t>
            </a:r>
          </a:p>
          <a:p>
            <a:pPr marL="0" indent="0">
              <a:buNone/>
            </a:pP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.replace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=&gt;replace the first match.</a:t>
            </a:r>
          </a:p>
          <a:p>
            <a:pPr marL="0" indent="0">
              <a:buNone/>
            </a:pP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.replaceAll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);=&gt; replace all match.</a:t>
            </a:r>
          </a:p>
          <a:p>
            <a:pPr marL="0" indent="0">
              <a:buNone/>
            </a:pP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.search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;=&gt;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return index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position at first match or -1 (not match)</a:t>
            </a:r>
          </a:p>
          <a:p>
            <a:pPr marL="0" indent="0">
              <a:buNone/>
            </a:pP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.slice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);=&gt;return string 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without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etter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at end =&gt; slice(-3); 3 last letters.</a:t>
            </a:r>
          </a:p>
          <a:p>
            <a:pPr marL="0" indent="0">
              <a:buNone/>
            </a:pP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.startsWith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)=&gt; search string from “start index”.</a:t>
            </a:r>
          </a:p>
          <a:p>
            <a:pPr marL="0" indent="0">
              <a:buNone/>
            </a:pP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length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or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=&gt; take the string from index start.</a:t>
            </a:r>
          </a:p>
          <a:p>
            <a:pPr marL="0" indent="0">
              <a:buNone/>
            </a:pP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start, end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=&gt; take from start to end-1, same with slice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but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string.substring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(-5); means start from 0. slice(-5) take 5 last letters.</a:t>
            </a:r>
          </a:p>
          <a:p>
            <a:pPr marL="0" indent="0">
              <a:buNone/>
            </a:pP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Locale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LowerCase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(“language”);-&gt;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BCP 47 language tags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“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tr/de/es/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/it/pt/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/vi/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string.toLowerCase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();=&gt;don’t care about the language.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();=&gt;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multiple or divide operators,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Javascript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understand as number.</a:t>
            </a:r>
          </a:p>
          <a:p>
            <a:pPr marL="0" indent="0">
              <a:buNone/>
            </a:pP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.trim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string.trimEnd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string.trimStart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();=&gt;space between 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 words don’t change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D0D0D"/>
                </a:solidFill>
                <a:latin typeface="Söhne"/>
              </a:rPr>
              <a:t>string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.replace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(/^\s+|\s+$/gm,‘’); 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  <a:sym typeface="Wingdings" panose="05000000000000000000" pitchFamily="2" charset="2"/>
              </a:rPr>
              <a:t>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  <a:sym typeface="Wingdings" panose="05000000000000000000" pitchFamily="2" charset="2"/>
              </a:rPr>
              <a:t>string.trim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  <a:sym typeface="Wingdings" panose="05000000000000000000" pitchFamily="2" charset="2"/>
              </a:rPr>
              <a:t>(); if we would like the keep 1 space only between two words, (/\s{2,}/gm,’ ‘)</a:t>
            </a:r>
          </a:p>
          <a:p>
            <a:pPr marL="0" indent="0">
              <a:buNone/>
            </a:pPr>
            <a:r>
              <a:rPr lang="en-US" b="1" i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.trim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().replace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  <a:sym typeface="Wingdings" panose="05000000000000000000" pitchFamily="2" charset="2"/>
              </a:rPr>
              <a:t> (/\s{2,}/gm,’ ‘)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 =&gt; keep 1 space between 2 words.</a:t>
            </a:r>
            <a:endParaRPr lang="en-US" b="1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74335-2356-FA1E-DE74-C93F509DC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5CB0772-0144-45DE-8FF0-5B4B589E09F8}" type="datetime5">
              <a:rPr lang="en-GB" sz="1400" smtClean="0"/>
              <a:t>6-Apr-24</a:t>
            </a:fld>
            <a:endParaRPr lang="en-GB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35C5B-4C0F-5105-10EE-6E5A974F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GB" sz="1400" dirty="0"/>
              <a:t>Tu Phung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031FB-5E38-132A-79DF-058016B8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352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17A4-71BC-DB58-17D1-9D5DC188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9733" y="0"/>
            <a:ext cx="2492267" cy="769122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dirty="0"/>
              <a:t> Array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6F6F7-5D58-B47E-622D-17579912C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0"/>
            <a:ext cx="11642834" cy="61446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const array = new Array(10); or Array(10); or </a:t>
            </a:r>
            <a:r>
              <a:rPr lang="en-US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array = [];(length = 0)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rray.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fill</a:t>
            </a:r>
            <a:r>
              <a:rPr lang="en-US" b="0" dirty="0">
                <a:effectLst/>
                <a:latin typeface="Consolas" panose="020B0609020204030204" pitchFamily="49" charset="0"/>
              </a:rPr>
              <a:t>(value);=&gt; fill value to all of elements. -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rray.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fill</a:t>
            </a:r>
            <a:r>
              <a:rPr lang="en-US" b="0" dirty="0"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value,start</a:t>
            </a:r>
            <a:r>
              <a:rPr lang="en-US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const words = ['spray', 'elite', 'exuberant', 'destruction', '</a:t>
            </a:r>
            <a:r>
              <a:rPr lang="en-US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present’,’spray</a:t>
            </a:r>
            <a:r>
              <a:rPr lang="en-US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’];</a:t>
            </a:r>
          </a:p>
          <a:p>
            <a:pPr marL="0" indent="0">
              <a:buNone/>
            </a:pPr>
            <a:r>
              <a:rPr lang="en-US" b="0" dirty="0" err="1">
                <a:effectLst/>
                <a:latin typeface="Consolas" panose="020B0609020204030204" pitchFamily="49" charset="0"/>
              </a:rPr>
              <a:t>words.</a:t>
            </a:r>
            <a:r>
              <a:rPr lang="en-US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filter</a:t>
            </a:r>
            <a:r>
              <a:rPr lang="en-US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((word) =&gt; </a:t>
            </a:r>
            <a:r>
              <a:rPr lang="en-US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word.length</a:t>
            </a:r>
            <a:r>
              <a:rPr lang="en-US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&gt; 6);//return </a:t>
            </a:r>
            <a:r>
              <a:rPr lang="en-US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Array</a:t>
            </a:r>
            <a:r>
              <a:rPr lang="en-US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["exuberant", "destruction“,…]</a:t>
            </a:r>
          </a:p>
          <a:p>
            <a:pPr marL="0" indent="0">
              <a:buNone/>
            </a:pPr>
            <a:r>
              <a:rPr lang="en-US" b="0" dirty="0" err="1">
                <a:effectLst/>
                <a:latin typeface="Consolas" panose="020B0609020204030204" pitchFamily="49" charset="0"/>
              </a:rPr>
              <a:t>words.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find</a:t>
            </a:r>
            <a:r>
              <a:rPr lang="en-US" b="0" dirty="0">
                <a:effectLst/>
                <a:latin typeface="Consolas" panose="020B0609020204030204" pitchFamily="49" charset="0"/>
              </a:rPr>
              <a:t>((word) =&gt;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word.length</a:t>
            </a:r>
            <a:r>
              <a:rPr lang="en-US" b="0" dirty="0">
                <a:effectLst/>
                <a:latin typeface="Consolas" panose="020B0609020204030204" pitchFamily="49" charset="0"/>
              </a:rPr>
              <a:t> &gt; 6);//</a:t>
            </a:r>
            <a:r>
              <a:rPr lang="en-US" b="1" dirty="0">
                <a:effectLst/>
                <a:latin typeface="Consolas" panose="020B0609020204030204" pitchFamily="49" charset="0"/>
              </a:rPr>
              <a:t>return </a:t>
            </a:r>
            <a:r>
              <a:rPr lang="en-US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exuberant</a:t>
            </a:r>
            <a:r>
              <a:rPr lang="en-US" b="0" dirty="0">
                <a:effectLst/>
                <a:latin typeface="Consolas" panose="020B0609020204030204" pitchFamily="49" charset="0"/>
              </a:rPr>
              <a:t> (</a:t>
            </a:r>
            <a:r>
              <a:rPr lang="en-US" b="1" dirty="0">
                <a:effectLst/>
                <a:latin typeface="Consolas" panose="020B0609020204030204" pitchFamily="49" charset="0"/>
              </a:rPr>
              <a:t>1</a:t>
            </a:r>
            <a:r>
              <a:rPr lang="en-US" b="1" baseline="30000" dirty="0">
                <a:effectLst/>
                <a:latin typeface="Consolas" panose="020B0609020204030204" pitchFamily="49" charset="0"/>
              </a:rPr>
              <a:t>st</a:t>
            </a:r>
            <a:r>
              <a:rPr lang="en-US" b="1" dirty="0"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effectLst/>
                <a:latin typeface="Consolas" panose="020B0609020204030204" pitchFamily="49" charset="0"/>
              </a:rPr>
              <a:t>element</a:t>
            </a:r>
            <a:r>
              <a:rPr lang="en-US" dirty="0">
                <a:latin typeface="Consolas" panose="020B0609020204030204" pitchFamily="49" charset="0"/>
              </a:rPr>
              <a:t>) -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words.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findLast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effectLst/>
                <a:latin typeface="Consolas" panose="020B0609020204030204" pitchFamily="49" charset="0"/>
              </a:rPr>
              <a:t>words.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findIndex</a:t>
            </a:r>
            <a:r>
              <a:rPr lang="en-US" b="0" dirty="0">
                <a:effectLst/>
                <a:latin typeface="Consolas" panose="020B0609020204030204" pitchFamily="49" charset="0"/>
              </a:rPr>
              <a:t>((word) =&gt;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word.length</a:t>
            </a:r>
            <a:r>
              <a:rPr lang="en-US" b="0" dirty="0">
                <a:effectLst/>
                <a:latin typeface="Consolas" panose="020B0609020204030204" pitchFamily="49" charset="0"/>
              </a:rPr>
              <a:t> &gt; 6);//</a:t>
            </a:r>
            <a:r>
              <a:rPr lang="en-US" b="1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retur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n 2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1</a:t>
            </a:r>
            <a:r>
              <a:rPr lang="en-US" b="1" baseline="30000" dirty="0">
                <a:latin typeface="Consolas" panose="020B0609020204030204" pitchFamily="49" charset="0"/>
                <a:sym typeface="Wingdings" panose="05000000000000000000" pitchFamily="2" charset="2"/>
              </a:rPr>
              <a:t>st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index) – </a:t>
            </a:r>
            <a:r>
              <a:rPr lang="en-US" dirty="0" err="1">
                <a:latin typeface="Consolas" panose="020B0609020204030204" pitchFamily="49" charset="0"/>
                <a:sym typeface="Wingdings" panose="05000000000000000000" pitchFamily="2" charset="2"/>
              </a:rPr>
              <a:t>words.</a:t>
            </a:r>
            <a:r>
              <a:rPr lang="en-US" b="1" dirty="0" err="1">
                <a:latin typeface="Consolas" panose="020B0609020204030204" pitchFamily="49" charset="0"/>
                <a:sym typeface="Wingdings" panose="05000000000000000000" pitchFamily="2" charset="2"/>
              </a:rPr>
              <a:t>findLastIndex</a:t>
            </a:r>
            <a:endParaRPr lang="en-US" b="1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>
                <a:effectLst/>
                <a:latin typeface="Consolas" panose="020B0609020204030204" pitchFamily="49" charset="0"/>
              </a:rPr>
              <a:t>words.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flatMap</a:t>
            </a:r>
            <a:r>
              <a:rPr lang="en-US" b="1" dirty="0">
                <a:effectLst/>
                <a:latin typeface="Consolas" panose="020B0609020204030204" pitchFamily="49" charset="0"/>
              </a:rPr>
              <a:t>((word) =&gt; (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word.includes</a:t>
            </a:r>
            <a:r>
              <a:rPr lang="en-US" b="1" dirty="0">
                <a:effectLst/>
                <a:latin typeface="Consolas" panose="020B0609020204030204" pitchFamily="49" charset="0"/>
              </a:rPr>
              <a:t>(“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eli</a:t>
            </a:r>
            <a:r>
              <a:rPr lang="en-US" b="1" dirty="0">
                <a:effectLst/>
                <a:latin typeface="Consolas" panose="020B0609020204030204" pitchFamily="49" charset="0"/>
              </a:rPr>
              <a:t>") ? "Y" : </a:t>
            </a:r>
            <a:r>
              <a:rPr lang="en-US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word</a:t>
            </a:r>
            <a:r>
              <a:rPr lang="en-US" b="1" dirty="0">
                <a:effectLst/>
                <a:latin typeface="Consolas" panose="020B0609020204030204" pitchFamily="49" charset="0"/>
              </a:rPr>
              <a:t>)); -&gt;return new array new value.</a:t>
            </a:r>
          </a:p>
          <a:p>
            <a:pPr marL="0" indent="0">
              <a:buNone/>
            </a:pPr>
            <a:r>
              <a:rPr lang="en-US" dirty="0" err="1">
                <a:effectLst/>
                <a:latin typeface="Consolas" panose="020B0609020204030204" pitchFamily="49" charset="0"/>
              </a:rPr>
              <a:t>words.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Map</a:t>
            </a:r>
            <a:r>
              <a:rPr lang="en-US" b="1" dirty="0">
                <a:effectLst/>
                <a:latin typeface="Consolas" panose="020B0609020204030204" pitchFamily="49" charset="0"/>
              </a:rPr>
              <a:t>((word) </a:t>
            </a:r>
            <a:r>
              <a:rPr lang="en-US" b="0" i="0" dirty="0">
                <a:effectLst/>
                <a:latin typeface="Söhne Mono"/>
              </a:rPr>
              <a:t>=&gt; </a:t>
            </a:r>
            <a:r>
              <a:rPr lang="en-US" b="1" dirty="0">
                <a:effectLst/>
                <a:latin typeface="Consolas" panose="020B0609020204030204" pitchFamily="49" charset="0"/>
              </a:rPr>
              <a:t>(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word.includes</a:t>
            </a:r>
            <a:r>
              <a:rPr lang="en-US" b="1" dirty="0">
                <a:effectLst/>
                <a:latin typeface="Consolas" panose="020B0609020204030204" pitchFamily="49" charset="0"/>
              </a:rPr>
              <a:t>(“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eli</a:t>
            </a:r>
            <a:r>
              <a:rPr lang="en-US" b="1" dirty="0">
                <a:effectLst/>
                <a:latin typeface="Consolas" panose="020B0609020204030204" pitchFamily="49" charset="0"/>
              </a:rPr>
              <a:t>") ? "Y" : </a:t>
            </a:r>
            <a:r>
              <a:rPr lang="en-US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word</a:t>
            </a:r>
            <a:r>
              <a:rPr lang="en-US" b="1" dirty="0">
                <a:effectLst/>
                <a:latin typeface="Consolas" panose="020B0609020204030204" pitchFamily="49" charset="0"/>
              </a:rPr>
              <a:t>)); -&gt; </a:t>
            </a:r>
            <a:r>
              <a:rPr lang="en-US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create array of array</a:t>
            </a:r>
            <a:r>
              <a:rPr lang="en-US" b="1" dirty="0"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const array = [1, 2, 3];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const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mappedArray</a:t>
            </a:r>
            <a:r>
              <a:rPr lang="en-US" b="0" dirty="0">
                <a:effectLst/>
                <a:latin typeface="Consolas" panose="020B0609020204030204" pitchFamily="49" charset="0"/>
              </a:rPr>
              <a:t> =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array.map</a:t>
            </a:r>
            <a:r>
              <a:rPr lang="en-US" b="0" dirty="0">
                <a:effectLst/>
                <a:latin typeface="Consolas" panose="020B0609020204030204" pitchFamily="49" charset="0"/>
              </a:rPr>
              <a:t>(x =&gt; [x, x * 2]);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console.log(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mappedArray</a:t>
            </a:r>
            <a:r>
              <a:rPr lang="en-US" b="0" dirty="0">
                <a:effectLst/>
                <a:latin typeface="Consolas" panose="020B0609020204030204" pitchFamily="49" charset="0"/>
              </a:rPr>
              <a:t>); // [[1, 2], [2, 4], [3, 6]]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const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flatMappedArray</a:t>
            </a:r>
            <a:r>
              <a:rPr lang="en-US" b="0" dirty="0">
                <a:effectLst/>
                <a:latin typeface="Consolas" panose="020B0609020204030204" pitchFamily="49" charset="0"/>
              </a:rPr>
              <a:t> =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array.flatMap</a:t>
            </a:r>
            <a:r>
              <a:rPr lang="en-US" b="0" dirty="0">
                <a:effectLst/>
                <a:latin typeface="Consolas" panose="020B0609020204030204" pitchFamily="49" charset="0"/>
              </a:rPr>
              <a:t>(x =&gt; [x, x * 2]);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console.log(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flatMappedArray</a:t>
            </a:r>
            <a:r>
              <a:rPr lang="en-US" b="0" dirty="0">
                <a:effectLst/>
                <a:latin typeface="Consolas" panose="020B0609020204030204" pitchFamily="49" charset="0"/>
              </a:rPr>
              <a:t>); // [1, 2, 2, 4, 3, 6]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Array.from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(‘TMM', (x) =&gt; x + 'a'));// Expected output: Array [“Ta", “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a", “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a"]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words.</a:t>
            </a:r>
            <a:r>
              <a:rPr lang="en-US" b="1" dirty="0" err="1">
                <a:latin typeface="Consolas" panose="020B0609020204030204" pitchFamily="49" charset="0"/>
              </a:rPr>
              <a:t>lastIndexOf</a:t>
            </a:r>
            <a:r>
              <a:rPr lang="en-US" dirty="0">
                <a:latin typeface="Consolas" panose="020B0609020204030204" pitchFamily="49" charset="0"/>
              </a:rPr>
              <a:t>(‘</a:t>
            </a:r>
            <a:r>
              <a:rPr lang="en-US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spray</a:t>
            </a:r>
            <a:r>
              <a:rPr lang="en-US" dirty="0">
                <a:latin typeface="Consolas" panose="020B0609020204030204" pitchFamily="49" charset="0"/>
              </a:rPr>
              <a:t>’);=&gt;return last index – </a:t>
            </a:r>
            <a:r>
              <a:rPr lang="en-US" dirty="0" err="1">
                <a:latin typeface="Consolas" panose="020B0609020204030204" pitchFamily="49" charset="0"/>
              </a:rPr>
              <a:t>words.</a:t>
            </a:r>
            <a:r>
              <a:rPr lang="en-US" b="1" dirty="0" err="1">
                <a:latin typeface="Consolas" panose="020B0609020204030204" pitchFamily="49" charset="0"/>
              </a:rPr>
              <a:t>indexOf</a:t>
            </a:r>
            <a:r>
              <a:rPr lang="en-US" dirty="0">
                <a:latin typeface="Consolas" panose="020B0609020204030204" pitchFamily="49" charset="0"/>
              </a:rPr>
              <a:t>(‘spray’); =&gt;return 1</a:t>
            </a:r>
            <a:r>
              <a:rPr lang="en-US" baseline="30000" dirty="0">
                <a:latin typeface="Consolas" panose="020B0609020204030204" pitchFamily="49" charset="0"/>
              </a:rPr>
              <a:t>st</a:t>
            </a:r>
            <a:r>
              <a:rPr lang="en-US" dirty="0">
                <a:latin typeface="Consolas" panose="020B0609020204030204" pitchFamily="49" charset="0"/>
              </a:rPr>
              <a:t> index.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words.reverse</a:t>
            </a:r>
            <a:r>
              <a:rPr lang="en-US" dirty="0">
                <a:latin typeface="Consolas" panose="020B0609020204030204" pitchFamily="49" charset="0"/>
              </a:rPr>
              <a:t>();=&gt;return the new reversed array.//</a:t>
            </a:r>
            <a:r>
              <a:rPr lang="en-US" dirty="0" err="1">
                <a:latin typeface="Consolas" panose="020B0609020204030204" pitchFamily="49" charset="0"/>
              </a:rPr>
              <a:t>words.</a:t>
            </a:r>
            <a:r>
              <a:rPr lang="en-US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shift</a:t>
            </a:r>
            <a:r>
              <a:rPr lang="en-US" dirty="0">
                <a:latin typeface="Consolas" panose="020B0609020204030204" pitchFamily="49" charset="0"/>
              </a:rPr>
              <a:t>(); delete </a:t>
            </a:r>
            <a:r>
              <a:rPr lang="en-US" b="1" dirty="0">
                <a:latin typeface="Consolas" panose="020B0609020204030204" pitchFamily="49" charset="0"/>
              </a:rPr>
              <a:t>1</a:t>
            </a:r>
            <a:r>
              <a:rPr lang="en-US" b="1" baseline="30000" dirty="0">
                <a:latin typeface="Consolas" panose="020B0609020204030204" pitchFamily="49" charset="0"/>
              </a:rPr>
              <a:t>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 </a:t>
            </a:r>
            <a:r>
              <a:rPr lang="en-US" dirty="0" err="1">
                <a:latin typeface="Consolas" panose="020B0609020204030204" pitchFamily="49" charset="0"/>
                <a:sym typeface="Wingdings" panose="05000000000000000000" pitchFamily="2" charset="2"/>
              </a:rPr>
              <a:t>words.</a:t>
            </a:r>
            <a:r>
              <a:rPr lang="en-US" b="1" dirty="0" err="1">
                <a:highlight>
                  <a:srgbClr val="FFFF00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slice</a:t>
            </a:r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(1)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;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74335-2356-FA1E-DE74-C93F509DC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5CB0772-0144-45DE-8FF0-5B4B589E09F8}" type="datetime5">
              <a:rPr lang="en-GB" sz="1400" smtClean="0"/>
              <a:t>6-Apr-24</a:t>
            </a:fld>
            <a:endParaRPr lang="en-GB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35C5B-4C0F-5105-10EE-6E5A974F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GB" sz="1400" dirty="0"/>
              <a:t>Tu Phung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031FB-5E38-132A-79DF-058016B8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0884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17A4-71BC-DB58-17D1-9D5DC188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9733" y="0"/>
            <a:ext cx="2492267" cy="769122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dirty="0"/>
              <a:t> Array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6F6F7-5D58-B47E-622D-17579912C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0"/>
            <a:ext cx="11642834" cy="6144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// Creating an array-like object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const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arrayLike</a:t>
            </a:r>
            <a:r>
              <a:rPr lang="en-US" b="0" dirty="0">
                <a:effectLst/>
                <a:latin typeface="Consolas" panose="020B0609020204030204" pitchFamily="49" charset="0"/>
              </a:rPr>
              <a:t> = { 0: 'a', 1: 'b', 2: 'c', length: 3 };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// Using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Array.from</a:t>
            </a:r>
            <a:r>
              <a:rPr lang="en-US" b="0" dirty="0">
                <a:effectLst/>
                <a:latin typeface="Consolas" panose="020B0609020204030204" pitchFamily="49" charset="0"/>
              </a:rPr>
              <a:t>() with a mapping function to concatenate elements with 'a'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const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concatenatedArray</a:t>
            </a:r>
            <a:r>
              <a:rPr lang="en-US" b="0" dirty="0"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Array.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from</a:t>
            </a:r>
            <a:r>
              <a:rPr lang="en-US" b="1" dirty="0">
                <a:effectLst/>
                <a:latin typeface="Consolas" panose="020B0609020204030204" pitchFamily="49" charset="0"/>
              </a:rPr>
              <a:t>(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arrayLike</a:t>
            </a:r>
            <a:r>
              <a:rPr lang="en-US" b="1" dirty="0">
                <a:effectLst/>
                <a:latin typeface="Consolas" panose="020B0609020204030204" pitchFamily="49" charset="0"/>
              </a:rPr>
              <a:t>, element =&gt; element + 'a')</a:t>
            </a:r>
            <a:r>
              <a:rPr lang="en-US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console.log(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concatenatedArray</a:t>
            </a:r>
            <a:r>
              <a:rPr lang="en-US" b="0" dirty="0">
                <a:effectLst/>
                <a:latin typeface="Consolas" panose="020B0609020204030204" pitchFamily="49" charset="0"/>
              </a:rPr>
              <a:t>); // Output: ['aa', '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ba</a:t>
            </a:r>
            <a:r>
              <a:rPr lang="en-US" b="0" dirty="0">
                <a:effectLst/>
                <a:latin typeface="Consolas" panose="020B0609020204030204" pitchFamily="49" charset="0"/>
              </a:rPr>
              <a:t>', 'ca’]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let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effectLst/>
                <a:latin typeface="Consolas" panose="020B0609020204030204" pitchFamily="49" charset="0"/>
              </a:rPr>
              <a:t> = [1, 30, 4, 21, 100000];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arr.sort</a:t>
            </a:r>
            <a:r>
              <a:rPr lang="en-US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((</a:t>
            </a:r>
            <a:r>
              <a:rPr lang="en-US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a,b</a:t>
            </a:r>
            <a:r>
              <a:rPr lang="en-US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=&gt; a-b)</a:t>
            </a:r>
            <a:r>
              <a:rPr lang="en-US" b="0" dirty="0">
                <a:effectLst/>
                <a:latin typeface="Consolas" panose="020B0609020204030204" pitchFamily="49" charset="0"/>
              </a:rPr>
              <a:t>;//</a:t>
            </a:r>
            <a:r>
              <a:rPr lang="en-US" b="1" dirty="0">
                <a:effectLst/>
                <a:latin typeface="Consolas" panose="020B0609020204030204" pitchFamily="49" charset="0"/>
              </a:rPr>
              <a:t>sort by value</a:t>
            </a:r>
            <a:r>
              <a:rPr lang="en-US" b="0" dirty="0"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effectLst/>
                <a:latin typeface="Consolas" panose="020B0609020204030204" pitchFamily="49" charset="0"/>
              </a:rPr>
              <a:t>default string</a:t>
            </a:r>
            <a:r>
              <a:rPr lang="en-US" b="0" dirty="0"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a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rr.some</a:t>
            </a:r>
            <a:r>
              <a:rPr lang="en-US" b="1" dirty="0">
                <a:effectLst/>
                <a:latin typeface="Consolas" panose="020B0609020204030204" pitchFamily="49" charset="0"/>
              </a:rPr>
              <a:t>(element =&gt; {return element &gt; 21});</a:t>
            </a:r>
            <a:r>
              <a:rPr lang="en-US" b="0" dirty="0">
                <a:effectLst/>
                <a:latin typeface="Consolas" panose="020B0609020204030204" pitchFamily="49" charset="0"/>
              </a:rPr>
              <a:t>//return true. –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arr.some</a:t>
            </a:r>
            <a:r>
              <a:rPr lang="en-US" b="1" dirty="0">
                <a:effectLst/>
                <a:latin typeface="Consolas" panose="020B0609020204030204" pitchFamily="49" charset="0"/>
              </a:rPr>
              <a:t>(element =&gt; element&gt;21);</a:t>
            </a:r>
          </a:p>
          <a:p>
            <a:pPr marL="0" indent="0">
              <a:buNone/>
            </a:pPr>
            <a:endParaRPr lang="en-US" b="1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74335-2356-FA1E-DE74-C93F509DC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5CB0772-0144-45DE-8FF0-5B4B589E09F8}" type="datetime5">
              <a:rPr lang="en-GB" sz="1400" smtClean="0"/>
              <a:t>6-Apr-24</a:t>
            </a:fld>
            <a:endParaRPr lang="en-GB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35C5B-4C0F-5105-10EE-6E5A974F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GB" sz="1400" dirty="0"/>
              <a:t>Tu Phung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031FB-5E38-132A-79DF-058016B8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77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17A4-71BC-DB58-17D1-9D5DC188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9733" y="0"/>
            <a:ext cx="2492267" cy="769122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dirty="0"/>
              <a:t>Loop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6F6F7-5D58-B47E-622D-17579912C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0"/>
            <a:ext cx="11642834" cy="6144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const arrays = [ 11 , 22, 33];</a:t>
            </a:r>
          </a:p>
          <a:p>
            <a:pPr marL="0" indent="0">
              <a:buNone/>
            </a:pPr>
            <a:r>
              <a:rPr lang="en-US" b="1" dirty="0"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effectLst/>
                <a:latin typeface="Consolas" panose="020B0609020204030204" pitchFamily="49" charset="0"/>
              </a:rPr>
              <a:t> (const </a:t>
            </a:r>
            <a:r>
              <a:rPr lang="en-US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key</a:t>
            </a:r>
            <a:r>
              <a:rPr lang="en-US" b="0" dirty="0">
                <a:effectLst/>
                <a:latin typeface="Consolas" panose="020B0609020204030204" pitchFamily="49" charset="0"/>
              </a:rPr>
              <a:t> of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arrays.</a:t>
            </a:r>
            <a:r>
              <a:rPr lang="en-US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keys</a:t>
            </a:r>
            <a:r>
              <a:rPr lang="en-US" b="0" dirty="0">
                <a:effectLst/>
                <a:latin typeface="Consolas" panose="020B0609020204030204" pitchFamily="49" charset="0"/>
              </a:rPr>
              <a:t>()) {  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	console.log(`Index ${key} at Value ${arrays[key]}`);}</a:t>
            </a:r>
          </a:p>
          <a:p>
            <a:pPr marL="0" indent="0">
              <a:buNone/>
            </a:pPr>
            <a:r>
              <a:rPr lang="en-US" b="1" i="0" dirty="0">
                <a:effectLst/>
                <a:latin typeface="Söhne Mono"/>
              </a:rPr>
              <a:t>for</a:t>
            </a:r>
            <a:r>
              <a:rPr lang="en-US" b="0" i="0" dirty="0">
                <a:effectLst/>
                <a:latin typeface="Söhne Mono"/>
              </a:rPr>
              <a:t> (const [</a:t>
            </a:r>
            <a:r>
              <a:rPr lang="en-US" b="1" i="0" dirty="0">
                <a:effectLst/>
                <a:latin typeface="Söhne Mono"/>
              </a:rPr>
              <a:t>index</a:t>
            </a:r>
            <a:r>
              <a:rPr lang="en-US" b="0" i="0" dirty="0">
                <a:effectLst/>
                <a:latin typeface="Söhne Mono"/>
              </a:rPr>
              <a:t>, </a:t>
            </a:r>
            <a:r>
              <a:rPr lang="en-US" b="1" i="0" dirty="0">
                <a:effectLst/>
                <a:latin typeface="Söhne Mono"/>
              </a:rPr>
              <a:t>array</a:t>
            </a:r>
            <a:r>
              <a:rPr lang="en-US" b="0" i="0" dirty="0">
                <a:effectLst/>
                <a:latin typeface="Söhne Mono"/>
              </a:rPr>
              <a:t>] of </a:t>
            </a:r>
            <a:r>
              <a:rPr lang="en-US" b="1" i="0" dirty="0" err="1">
                <a:effectLst/>
                <a:latin typeface="Söhne Mono"/>
              </a:rPr>
              <a:t>arrays.entries</a:t>
            </a:r>
            <a:r>
              <a:rPr lang="en-US" b="0" i="0" dirty="0">
                <a:effectLst/>
                <a:latin typeface="Söhne Mono"/>
              </a:rPr>
              <a:t>()) { </a:t>
            </a:r>
          </a:p>
          <a:p>
            <a:pPr marL="0" indent="0">
              <a:buNone/>
            </a:pPr>
            <a:r>
              <a:rPr lang="en-US" dirty="0">
                <a:latin typeface="Söhne Mono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console.log(`Index: ${index}, Element: ${</a:t>
            </a:r>
            <a:r>
              <a:rPr lang="en-US" b="1" i="0" dirty="0">
                <a:effectLst/>
                <a:latin typeface="Söhne Mono"/>
              </a:rPr>
              <a:t>array</a:t>
            </a:r>
            <a:r>
              <a:rPr lang="en-US" dirty="0">
                <a:latin typeface="Consolas" panose="020B0609020204030204" pitchFamily="49" charset="0"/>
              </a:rPr>
              <a:t>}`);</a:t>
            </a:r>
          </a:p>
          <a:p>
            <a:pPr marL="0" indent="0">
              <a:buNone/>
            </a:pPr>
            <a:r>
              <a:rPr lang="en-US" b="1" dirty="0"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effectLst/>
                <a:latin typeface="Consolas" panose="020B0609020204030204" pitchFamily="49" charset="0"/>
              </a:rPr>
              <a:t> (let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effectLst/>
                <a:latin typeface="Consolas" panose="020B0609020204030204" pitchFamily="49" charset="0"/>
              </a:rPr>
              <a:t>=0;i&lt;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arrays.length;i</a:t>
            </a:r>
            <a:r>
              <a:rPr lang="en-US" b="0" dirty="0">
                <a:effectLst/>
                <a:latin typeface="Consolas" panose="020B0609020204030204" pitchFamily="49" charset="0"/>
              </a:rPr>
              <a:t>++){  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	console.log(`Index ${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effectLst/>
                <a:latin typeface="Consolas" panose="020B0609020204030204" pitchFamily="49" charset="0"/>
              </a:rPr>
              <a:t>} at Value ${arrays[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effectLst/>
                <a:latin typeface="Consolas" panose="020B0609020204030204" pitchFamily="49" charset="0"/>
              </a:rPr>
              <a:t>]}`);}</a:t>
            </a:r>
          </a:p>
          <a:p>
            <a:pPr marL="0" indent="0">
              <a:buNone/>
            </a:pPr>
            <a:r>
              <a:rPr lang="en-US" b="1" dirty="0" err="1">
                <a:effectLst/>
                <a:latin typeface="Consolas" panose="020B0609020204030204" pitchFamily="49" charset="0"/>
              </a:rPr>
              <a:t>arrays.forEach</a:t>
            </a:r>
            <a:r>
              <a:rPr lang="en-US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(function(</a:t>
            </a:r>
            <a:r>
              <a:rPr lang="en-US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array,index</a:t>
            </a:r>
            <a:r>
              <a:rPr lang="en-US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</a:t>
            </a:r>
            <a:r>
              <a:rPr lang="en-US" b="0" dirty="0">
                <a:effectLst/>
                <a:latin typeface="Consolas" panose="020B0609020204030204" pitchFamily="49" charset="0"/>
              </a:rPr>
              <a:t>{  //can use any words: element, position….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	console.log(`Index ${index} at Value ${array}`);});</a:t>
            </a:r>
          </a:p>
          <a:p>
            <a:pPr marL="0" indent="0">
              <a:buNone/>
            </a:pPr>
            <a:r>
              <a:rPr lang="en-US" b="1" dirty="0" err="1">
                <a:effectLst/>
                <a:latin typeface="Consolas" panose="020B0609020204030204" pitchFamily="49" charset="0"/>
              </a:rPr>
              <a:t>arrays.forEach</a:t>
            </a:r>
            <a:r>
              <a:rPr lang="en-US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((</a:t>
            </a:r>
            <a:r>
              <a:rPr lang="en-US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array,index</a:t>
            </a:r>
            <a:r>
              <a:rPr lang="en-US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=&gt; </a:t>
            </a:r>
            <a:r>
              <a:rPr lang="en-US" b="0" dirty="0">
                <a:effectLst/>
                <a:latin typeface="Consolas" panose="020B0609020204030204" pitchFamily="49" charset="0"/>
              </a:rPr>
              <a:t>{  //</a:t>
            </a:r>
            <a:r>
              <a:rPr lang="en-US" b="1" dirty="0">
                <a:effectLst/>
                <a:latin typeface="Consolas" panose="020B0609020204030204" pitchFamily="49" charset="0"/>
              </a:rPr>
              <a:t>2</a:t>
            </a:r>
            <a:r>
              <a:rPr lang="en-US" b="1" baseline="30000" dirty="0">
                <a:effectLst/>
                <a:latin typeface="Consolas" panose="020B0609020204030204" pitchFamily="49" charset="0"/>
              </a:rPr>
              <a:t>nd</a:t>
            </a:r>
            <a:r>
              <a:rPr lang="en-US" b="1" dirty="0">
                <a:effectLst/>
                <a:latin typeface="Consolas" panose="020B0609020204030204" pitchFamily="49" charset="0"/>
              </a:rPr>
              <a:t> way</a:t>
            </a:r>
            <a:r>
              <a:rPr lang="en-US" b="0" dirty="0"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	console.log(`Index ${index} at Value ${array}`);});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for (const element of arrays)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console.log(`Element: ${element}`);}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arrays.forEach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(element =&gt;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console.log(`Element: ${element}`);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});</a:t>
            </a:r>
            <a:endParaRPr lang="en-US" b="0" dirty="0"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74335-2356-FA1E-DE74-C93F509DC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5CB0772-0144-45DE-8FF0-5B4B589E09F8}" type="datetime5">
              <a:rPr lang="en-GB" sz="1400" smtClean="0"/>
              <a:t>6-Apr-24</a:t>
            </a:fld>
            <a:endParaRPr lang="en-GB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35C5B-4C0F-5105-10EE-6E5A974F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GB" sz="1400" dirty="0"/>
              <a:t>Tu Phung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031FB-5E38-132A-79DF-058016B8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4195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B814BE-BBA5-AA4E-8B83-21CA9EE4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Java Script with HTML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428B82-74F2-954A-9C51-0D893459B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531" y="1079150"/>
            <a:ext cx="5365750" cy="581375"/>
          </a:xfrm>
        </p:spPr>
        <p:txBody>
          <a:bodyPr/>
          <a:lstStyle/>
          <a:p>
            <a:r>
              <a:rPr lang="fi-FI" dirty="0"/>
              <a:t>Get DATA from HTML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9EB1094-69AD-0142-BE49-014E09388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525315"/>
            <a:ext cx="5609512" cy="4388124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Söhne Mono"/>
              </a:rPr>
              <a:t>var </a:t>
            </a:r>
            <a:r>
              <a:rPr lang="en-US" b="1" i="0" dirty="0">
                <a:effectLst/>
                <a:latin typeface="Söhne Mono"/>
              </a:rPr>
              <a:t>element</a:t>
            </a:r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 = </a:t>
            </a:r>
            <a:r>
              <a:rPr lang="en-US" b="0" i="0" dirty="0" err="1">
                <a:solidFill>
                  <a:srgbClr val="DF3079"/>
                </a:solidFill>
                <a:effectLst/>
                <a:latin typeface="Söhne Mono"/>
              </a:rPr>
              <a:t>document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.</a:t>
            </a:r>
            <a:r>
              <a:rPr lang="en-US" b="0" i="0" dirty="0" err="1">
                <a:solidFill>
                  <a:srgbClr val="F22C3D"/>
                </a:solidFill>
                <a:effectLst/>
                <a:latin typeface="Söhne Mono"/>
              </a:rPr>
              <a:t>getElementById</a:t>
            </a:r>
            <a:r>
              <a:rPr lang="en-US" b="0" i="0" dirty="0" err="1">
                <a:solidFill>
                  <a:srgbClr val="00A67D"/>
                </a:solidFill>
                <a:effectLst/>
                <a:latin typeface="Söhne Mono"/>
              </a:rPr>
              <a:t>"myElement</a:t>
            </a:r>
            <a:r>
              <a:rPr lang="en-US" b="0" i="0" dirty="0">
                <a:solidFill>
                  <a:srgbClr val="00A67D"/>
                </a:solidFill>
                <a:effectLst/>
                <a:latin typeface="Söhne Mono"/>
              </a:rPr>
              <a:t>“;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öhne Mono"/>
              </a:rPr>
              <a:t>var </a:t>
            </a:r>
            <a:r>
              <a:rPr lang="en-US" b="1" i="0" dirty="0" err="1">
                <a:effectLst/>
                <a:latin typeface="Söhne Mono"/>
              </a:rPr>
              <a:t>valueele</a:t>
            </a:r>
            <a:r>
              <a:rPr lang="en-US" b="0" i="0" dirty="0">
                <a:effectLst/>
                <a:latin typeface="Söhne Mono"/>
              </a:rPr>
              <a:t> = </a:t>
            </a:r>
            <a:r>
              <a:rPr lang="en-US" b="1" i="0" dirty="0" err="1">
                <a:effectLst/>
                <a:latin typeface="Söhne Mono"/>
              </a:rPr>
              <a:t>element</a:t>
            </a:r>
            <a:r>
              <a:rPr lang="en-US" b="0" i="0" dirty="0" err="1">
                <a:effectLst/>
                <a:latin typeface="Söhne Mono"/>
              </a:rPr>
              <a:t>.value</a:t>
            </a:r>
            <a:r>
              <a:rPr lang="en-US" b="0" i="0" dirty="0">
                <a:effectLst/>
                <a:latin typeface="Söhne Mono"/>
              </a:rPr>
              <a:t>;</a:t>
            </a:r>
          </a:p>
          <a:p>
            <a:pPr marL="0" indent="0">
              <a:buNone/>
            </a:pPr>
            <a:r>
              <a:rPr lang="en-US" b="1" i="0" dirty="0" err="1">
                <a:effectLst/>
                <a:latin typeface="Söhne Mono"/>
              </a:rPr>
              <a:t>valueele</a:t>
            </a:r>
            <a:r>
              <a:rPr lang="en-US" b="0" i="0" dirty="0">
                <a:effectLst/>
                <a:latin typeface="Söhne Mono"/>
              </a:rPr>
              <a:t>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parseFloat</a:t>
            </a:r>
            <a:r>
              <a:rPr lang="en-US" dirty="0">
                <a:latin typeface="Söhne Mono"/>
              </a:rPr>
              <a:t>(</a:t>
            </a:r>
            <a:r>
              <a:rPr lang="en-US" b="1" dirty="0" err="1">
                <a:latin typeface="Söhne Mono"/>
              </a:rPr>
              <a:t>valueele</a:t>
            </a:r>
            <a:r>
              <a:rPr lang="en-US" dirty="0">
                <a:latin typeface="Söhne Mono"/>
              </a:rPr>
              <a:t>);//</a:t>
            </a:r>
            <a:r>
              <a:rPr lang="en-US" dirty="0" err="1">
                <a:latin typeface="Söhne Mono"/>
              </a:rPr>
              <a:t>parseInt</a:t>
            </a:r>
            <a:endParaRPr lang="en-US" dirty="0">
              <a:latin typeface="Söhne Mono"/>
            </a:endParaRPr>
          </a:p>
          <a:p>
            <a:pPr marL="0" indent="0">
              <a:buNone/>
            </a:pPr>
            <a:r>
              <a:rPr lang="en-US" sz="1600" b="0" i="0" dirty="0">
                <a:effectLst/>
                <a:latin typeface="Söhne Mono"/>
              </a:rPr>
              <a:t>var elements = </a:t>
            </a:r>
            <a:r>
              <a:rPr lang="en-US" sz="1600" b="0" i="0" dirty="0" err="1">
                <a:effectLst/>
                <a:latin typeface="Söhne Mono"/>
              </a:rPr>
              <a:t>document.</a:t>
            </a:r>
            <a:r>
              <a:rPr lang="en-US" sz="1600" b="1" i="0" dirty="0" err="1">
                <a:effectLst/>
                <a:latin typeface="Söhne Mono"/>
              </a:rPr>
              <a:t>getElementsByClassName</a:t>
            </a:r>
            <a:r>
              <a:rPr lang="en-US" sz="1600" b="0" i="0" dirty="0">
                <a:effectLst/>
                <a:latin typeface="Söhne Mono"/>
              </a:rPr>
              <a:t>(</a:t>
            </a:r>
            <a:r>
              <a:rPr lang="en-US" sz="1600" dirty="0">
                <a:latin typeface="Söhne Mono"/>
              </a:rPr>
              <a:t>“</a:t>
            </a:r>
            <a:r>
              <a:rPr lang="en-US" sz="1600" b="0" i="0" dirty="0" err="1">
                <a:effectLst/>
                <a:latin typeface="Söhne Mono"/>
              </a:rPr>
              <a:t>myClass</a:t>
            </a:r>
            <a:r>
              <a:rPr lang="en-US" sz="1600" dirty="0">
                <a:latin typeface="Söhne Mono"/>
              </a:rPr>
              <a:t>”);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Söhne Mono"/>
              </a:rPr>
              <a:t>var element = </a:t>
            </a:r>
            <a:r>
              <a:rPr lang="en-US" sz="1600" b="0" i="0" dirty="0" err="1">
                <a:effectLst/>
                <a:latin typeface="Söhne Mono"/>
              </a:rPr>
              <a:t>document.</a:t>
            </a:r>
            <a:r>
              <a:rPr lang="en-US" sz="1600" b="1" i="0" dirty="0" err="1">
                <a:effectLst/>
                <a:latin typeface="Söhne Mono"/>
              </a:rPr>
              <a:t>querySelector</a:t>
            </a:r>
            <a:r>
              <a:rPr lang="en-US" sz="1600" b="0" i="0" dirty="0">
                <a:effectLst/>
                <a:latin typeface="Söhne Mono"/>
              </a:rPr>
              <a:t>("#</a:t>
            </a:r>
            <a:r>
              <a:rPr lang="en-US" sz="1600" b="0" i="0" dirty="0" err="1">
                <a:effectLst/>
                <a:latin typeface="Söhne Mono"/>
              </a:rPr>
              <a:t>myElement</a:t>
            </a:r>
            <a:r>
              <a:rPr lang="en-US" sz="1600" b="0" i="0" dirty="0">
                <a:effectLst/>
                <a:latin typeface="Söhne Mono"/>
              </a:rPr>
              <a:t>");//1</a:t>
            </a:r>
            <a:r>
              <a:rPr lang="en-US" sz="1600" b="0" i="0" baseline="30000" dirty="0">
                <a:effectLst/>
                <a:latin typeface="Söhne Mono"/>
              </a:rPr>
              <a:t>st</a:t>
            </a:r>
            <a:r>
              <a:rPr lang="en-US" sz="1600" b="0" i="0" dirty="0">
                <a:effectLst/>
                <a:latin typeface="Söhne Mono"/>
              </a:rPr>
              <a:t> 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Söhne Mono"/>
              </a:rPr>
              <a:t>var elements = </a:t>
            </a:r>
            <a:r>
              <a:rPr lang="en-US" sz="1600" b="0" i="0" dirty="0" err="1">
                <a:effectLst/>
                <a:latin typeface="Söhne Mono"/>
              </a:rPr>
              <a:t>document.</a:t>
            </a:r>
            <a:r>
              <a:rPr lang="en-US" sz="1600" b="1" i="0" dirty="0" err="1">
                <a:effectLst/>
                <a:latin typeface="Söhne Mono"/>
              </a:rPr>
              <a:t>querySelectorAll</a:t>
            </a:r>
            <a:r>
              <a:rPr lang="en-US" sz="1600" b="0" i="0" dirty="0">
                <a:effectLst/>
                <a:latin typeface="Söhne Mono"/>
              </a:rPr>
              <a:t>(".</a:t>
            </a:r>
            <a:r>
              <a:rPr lang="en-US" sz="1600" b="0" i="0" dirty="0" err="1">
                <a:effectLst/>
                <a:latin typeface="Söhne Mono"/>
              </a:rPr>
              <a:t>myClass</a:t>
            </a:r>
            <a:r>
              <a:rPr lang="en-US" sz="1600" b="0" i="0" dirty="0">
                <a:effectLst/>
                <a:latin typeface="Söhne Mono"/>
              </a:rPr>
              <a:t>");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)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3A428-D9B5-D545-ADFB-0570F6E1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5579-48F5-4929-9992-03F342B7E04D}" type="datetime5">
              <a:rPr lang="en-GB" smtClean="0"/>
              <a:t>6-Apr-24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EE6F2-72C9-B94E-8295-F3D68E54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 Phung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0A2A7-0B6D-7E4D-B845-7B70057C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25</a:t>
            </a:fld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7D265B0-370B-6647-BBE1-AB8C1B276D8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51720" y="1079151"/>
            <a:ext cx="5389417" cy="581375"/>
          </a:xfrm>
        </p:spPr>
        <p:txBody>
          <a:bodyPr/>
          <a:lstStyle/>
          <a:p>
            <a:r>
              <a:rPr lang="fi-FI" dirty="0"/>
              <a:t>Output to HTML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C67174F-8041-8F4D-A459-3B81CC84D2A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525315"/>
            <a:ext cx="5048762" cy="4388123"/>
          </a:xfrm>
        </p:spPr>
        <p:txBody>
          <a:bodyPr/>
          <a:lstStyle/>
          <a:p>
            <a:pPr marL="0" indent="0"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var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pOutput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("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pOutput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400" b="0" dirty="0" err="1">
                <a:effectLst/>
                <a:latin typeface="Consolas" panose="020B0609020204030204" pitchFamily="49" charset="0"/>
              </a:rPr>
              <a:t>pOutput.</a:t>
            </a:r>
            <a:r>
              <a:rPr lang="en-US" sz="1400" b="1" dirty="0" err="1">
                <a:effectLst/>
                <a:latin typeface="Consolas" panose="020B0609020204030204" pitchFamily="49" charset="0"/>
              </a:rPr>
              <a:t>innerHTML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 "Your email: " +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txtGivenName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+ "." +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txtSurname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+ "@myy.haaga-helia.fi";</a:t>
            </a:r>
          </a:p>
          <a:p>
            <a:pPr marL="0" indent="0">
              <a:buNone/>
            </a:pPr>
            <a:r>
              <a:rPr lang="en-US" sz="1400" dirty="0" err="1">
                <a:highlight>
                  <a:srgbClr val="FFFF00"/>
                </a:highlight>
                <a:latin typeface="Söhne Mono"/>
              </a:rPr>
              <a:t>window.</a:t>
            </a:r>
            <a:r>
              <a:rPr lang="en-US" sz="1400" b="1" dirty="0" err="1">
                <a:highlight>
                  <a:srgbClr val="FFFF00"/>
                </a:highlight>
                <a:latin typeface="Söhne Mono"/>
              </a:rPr>
              <a:t>addEventListener</a:t>
            </a:r>
            <a:r>
              <a:rPr lang="en-US" sz="1400" dirty="0">
                <a:highlight>
                  <a:srgbClr val="FFFF00"/>
                </a:highlight>
                <a:latin typeface="Söhne Mono"/>
              </a:rPr>
              <a:t>("click", function(){</a:t>
            </a:r>
          </a:p>
          <a:p>
            <a:pPr marL="0" indent="0">
              <a:buNone/>
            </a:pPr>
            <a:r>
              <a:rPr lang="en-US" sz="1400" dirty="0" err="1">
                <a:highlight>
                  <a:srgbClr val="FFFF00"/>
                </a:highlight>
                <a:latin typeface="Söhne Mono"/>
              </a:rPr>
              <a:t>document.getElementById</a:t>
            </a:r>
            <a:r>
              <a:rPr lang="en-US" sz="1400" dirty="0">
                <a:highlight>
                  <a:srgbClr val="FFFF00"/>
                </a:highlight>
                <a:latin typeface="Söhne Mono"/>
              </a:rPr>
              <a:t>("demo").</a:t>
            </a:r>
            <a:r>
              <a:rPr lang="en-US" sz="1400" dirty="0" err="1">
                <a:highlight>
                  <a:srgbClr val="FFFF00"/>
                </a:highlight>
                <a:latin typeface="Söhne Mono"/>
              </a:rPr>
              <a:t>innerHTML</a:t>
            </a:r>
            <a:r>
              <a:rPr lang="en-US" sz="1400" dirty="0">
                <a:highlight>
                  <a:srgbClr val="FFFF00"/>
                </a:highlight>
                <a:latin typeface="Söhne Mono"/>
              </a:rPr>
              <a:t> = "Hello World!";});</a:t>
            </a:r>
          </a:p>
          <a:p>
            <a:pPr marL="0" indent="0">
              <a:buNone/>
            </a:pPr>
            <a:r>
              <a:rPr lang="en-US" sz="1400" b="0" i="0" dirty="0" err="1">
                <a:effectLst/>
                <a:latin typeface="Söhne Mono"/>
              </a:rPr>
              <a:t>element.style.color</a:t>
            </a:r>
            <a:r>
              <a:rPr lang="en-US" sz="1400" b="0" i="0" dirty="0">
                <a:effectLst/>
                <a:latin typeface="Söhne Mono"/>
              </a:rPr>
              <a:t> = "red"; =&gt; change to styl</a:t>
            </a:r>
            <a:r>
              <a:rPr lang="en-US" sz="1400" dirty="0">
                <a:latin typeface="Söhne Mono"/>
              </a:rPr>
              <a:t>e of element.</a:t>
            </a:r>
          </a:p>
          <a:p>
            <a:pPr marL="0" indent="0">
              <a:buNone/>
            </a:pPr>
            <a:r>
              <a:rPr lang="en-US" sz="1400" b="0" dirty="0">
                <a:effectLst/>
                <a:highlight>
                  <a:srgbClr val="FFFF00"/>
                </a:highlight>
                <a:latin typeface="Söhne Mono"/>
              </a:rPr>
              <a:t>&lt;button </a:t>
            </a:r>
            <a:r>
              <a:rPr lang="en-US" sz="1400" b="1" dirty="0">
                <a:effectLst/>
                <a:highlight>
                  <a:srgbClr val="FFFF00"/>
                </a:highlight>
                <a:latin typeface="Söhne Mono"/>
              </a:rPr>
              <a:t>onclick</a:t>
            </a:r>
            <a:r>
              <a:rPr lang="en-US" sz="1400" b="0" dirty="0">
                <a:effectLst/>
                <a:highlight>
                  <a:srgbClr val="FFFF00"/>
                </a:highlight>
                <a:latin typeface="Söhne Mono"/>
              </a:rPr>
              <a:t>="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Söhne Mono"/>
              </a:rPr>
              <a:t>myFunction</a:t>
            </a:r>
            <a:r>
              <a:rPr lang="en-US" sz="1400" b="0" dirty="0">
                <a:effectLst/>
                <a:highlight>
                  <a:srgbClr val="FFFF00"/>
                </a:highlight>
                <a:latin typeface="Söhne Mono"/>
              </a:rPr>
              <a:t>()"&gt;Open Window&lt;/button&gt;</a:t>
            </a:r>
          </a:p>
          <a:p>
            <a:pPr marL="0" indent="0">
              <a:buNone/>
            </a:pPr>
            <a:r>
              <a:rPr lang="en-US" sz="1400" b="0" dirty="0">
                <a:effectLst/>
                <a:highlight>
                  <a:srgbClr val="FFFF00"/>
                </a:highlight>
                <a:latin typeface="Söhne Mono"/>
              </a:rPr>
              <a:t>function </a:t>
            </a:r>
            <a:r>
              <a:rPr lang="en-US" sz="1400" b="0" dirty="0" err="1">
                <a:effectLst/>
                <a:highlight>
                  <a:srgbClr val="FFFF00"/>
                </a:highlight>
                <a:latin typeface="Söhne Mono"/>
              </a:rPr>
              <a:t>myFunction</a:t>
            </a:r>
            <a:r>
              <a:rPr lang="en-US" sz="1400" b="0" dirty="0">
                <a:effectLst/>
                <a:highlight>
                  <a:srgbClr val="FFFF00"/>
                </a:highlight>
                <a:latin typeface="Söhne Mono"/>
              </a:rPr>
              <a:t>() {const </a:t>
            </a:r>
            <a:r>
              <a:rPr lang="en-US" sz="1400" b="0" dirty="0" err="1">
                <a:effectLst/>
                <a:highlight>
                  <a:srgbClr val="FFFF00"/>
                </a:highlight>
                <a:latin typeface="Söhne Mono"/>
              </a:rPr>
              <a:t>myWin</a:t>
            </a:r>
            <a:r>
              <a:rPr lang="en-US" sz="1400" b="0" dirty="0">
                <a:effectLst/>
                <a:highlight>
                  <a:srgbClr val="FFFF00"/>
                </a:highlight>
                <a:latin typeface="Söhne Mono"/>
              </a:rPr>
              <a:t>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Söhne Mono"/>
              </a:rPr>
              <a:t>window.open</a:t>
            </a:r>
            <a:r>
              <a:rPr lang="en-US" sz="1400" b="0" dirty="0">
                <a:effectLst/>
                <a:highlight>
                  <a:srgbClr val="FFFF00"/>
                </a:highlight>
                <a:latin typeface="Söhne Mono"/>
              </a:rPr>
              <a:t>("", "", "left=100, top=350, width=500, height=900");}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95670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428B82-74F2-954A-9C51-0D893459B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907017"/>
            <a:ext cx="5336628" cy="1297109"/>
          </a:xfrm>
        </p:spPr>
        <p:txBody>
          <a:bodyPr/>
          <a:lstStyle/>
          <a:p>
            <a:r>
              <a:rPr lang="fi-FI" u="sng" dirty="0"/>
              <a:t>Add the new </a:t>
            </a:r>
            <a:r>
              <a:rPr lang="fi-FI" b="0" dirty="0"/>
              <a:t>line </a:t>
            </a:r>
            <a:r>
              <a:rPr lang="fi-FI" dirty="0"/>
              <a:t>at ID ”answer” </a:t>
            </a:r>
            <a:r>
              <a:rPr lang="fi-FI" u="sng" dirty="0"/>
              <a:t>not overwrite.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i-FI" dirty="0"/>
              <a:t>createElement: create 1 paragraph</a:t>
            </a:r>
            <a:r>
              <a:rPr lang="fi-FI" dirty="0">
                <a:highlight>
                  <a:srgbClr val="FFFF00"/>
                </a:highlight>
              </a:rPr>
              <a:t> &lt;p&gt;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i-FI" dirty="0"/>
              <a:t>createTextNote: create the sentences only.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9EB1094-69AD-0142-BE49-014E09388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591" y="0"/>
            <a:ext cx="6068409" cy="4717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function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listCoursesUsingAppendChild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() {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    let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answerDiv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 =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document.getElementById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("answer");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   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answerDiv.innerHTML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 = ""; // Clear previous content</a:t>
            </a:r>
          </a:p>
          <a:p>
            <a:pPr marL="0" indent="0">
              <a:buNone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 Mono"/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   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courses.forEach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(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function(course)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{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        let </a:t>
            </a:r>
            <a:r>
              <a:rPr lang="en-US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courseInfo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 =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document.</a:t>
            </a:r>
            <a:r>
              <a:rPr lang="en-US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createElement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("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p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");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       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courseInfo.innerHTML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 = `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            Code:&lt;/strong&gt; ${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course.code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}&lt;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br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&gt;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            Name:&lt;/strong&gt; ${course.name}&lt;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br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&gt;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            Extent:&lt;/strong&gt; ${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course.extent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}&lt;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br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&gt;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            Timing:&lt;/strong&gt; ${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course.timing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}     `;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       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answerDiv.appendChild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(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courseInfo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); });}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3A428-D9B5-D545-ADFB-0570F6E1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5579-48F5-4929-9992-03F342B7E04D}" type="datetime5">
              <a:rPr lang="en-GB" smtClean="0"/>
              <a:t>6-Apr-24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EE6F2-72C9-B94E-8295-F3D68E54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 Phung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0A2A7-0B6D-7E4D-B845-7B70057C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26</a:t>
            </a:fld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7D265B0-370B-6647-BBE1-AB8C1B276D8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742590" y="5382497"/>
            <a:ext cx="5801711" cy="581375"/>
          </a:xfrm>
        </p:spPr>
        <p:txBody>
          <a:bodyPr/>
          <a:lstStyle/>
          <a:p>
            <a:r>
              <a:rPr lang="fi-FI" dirty="0"/>
              <a:t>Output at ID ”answer” </a:t>
            </a:r>
            <a:r>
              <a:rPr lang="fi-FI" u="sng" dirty="0"/>
              <a:t>1 time</a:t>
            </a:r>
            <a:r>
              <a:rPr lang="fi-FI" dirty="0"/>
              <a:t>, because it </a:t>
            </a:r>
            <a:r>
              <a:rPr lang="fi-FI" u="sng" dirty="0"/>
              <a:t>overwrite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C67174F-8041-8F4D-A459-3B81CC84D2A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513991" y="0"/>
            <a:ext cx="6650418" cy="5382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lang="en-US" sz="14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listCoursesUsingInnerHTML</a:t>
            </a:r>
            <a:r>
              <a:rPr 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   let </a:t>
            </a:r>
            <a:r>
              <a:rPr lang="en-US" sz="14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answerDiv</a:t>
            </a:r>
            <a:r>
              <a:rPr 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("answer");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answerDiv.innerHTML</a:t>
            </a:r>
            <a:r>
              <a:rPr 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= ""; // Clear previous content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   let 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coursesHTML</a:t>
            </a:r>
            <a:r>
              <a:rPr 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= "";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courses.forEach</a:t>
            </a:r>
            <a:r>
              <a:rPr 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course =&gt; </a:t>
            </a:r>
            <a:r>
              <a:rPr 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coursesHTML</a:t>
            </a:r>
            <a:r>
              <a:rPr 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+= `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           &lt;p&gt;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               Code:&lt;/strong&gt; ${</a:t>
            </a:r>
            <a:r>
              <a:rPr lang="en-US" sz="14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course.code</a:t>
            </a:r>
            <a:r>
              <a:rPr 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}&lt;</a:t>
            </a:r>
            <a:r>
              <a:rPr lang="en-US" sz="14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               Name:&lt;/strong&gt; ${course.name}&lt;</a:t>
            </a:r>
            <a:r>
              <a:rPr lang="en-US" sz="14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               Extent:&lt;/strong&gt; ${</a:t>
            </a:r>
            <a:r>
              <a:rPr lang="en-US" sz="14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course.extent</a:t>
            </a:r>
            <a:r>
              <a:rPr 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}&lt;</a:t>
            </a:r>
            <a:r>
              <a:rPr lang="en-US" sz="14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               Timing:&lt;/strong&gt; ${</a:t>
            </a:r>
            <a:r>
              <a:rPr lang="en-US" sz="14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course.timing</a:t>
            </a:r>
            <a:r>
              <a:rPr 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           &lt;/p&gt;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       `;});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answerDiv.innerHTML</a:t>
            </a:r>
            <a:r>
              <a:rPr 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coursesHTML</a:t>
            </a:r>
            <a:r>
              <a:rPr 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3521835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B814BE-BBA5-AA4E-8B83-21CA9EE46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214323"/>
            <a:ext cx="11125200" cy="581375"/>
          </a:xfrm>
        </p:spPr>
        <p:txBody>
          <a:bodyPr/>
          <a:lstStyle/>
          <a:p>
            <a:r>
              <a:rPr lang="fi-FI" dirty="0"/>
              <a:t>constructor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9EB1094-69AD-0142-BE49-014E09388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945" y="977463"/>
            <a:ext cx="6518350" cy="4935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Söhne Mono"/>
              </a:rPr>
              <a:t>// Define the Country </a:t>
            </a:r>
            <a:r>
              <a:rPr lang="en-US" b="1" i="0" dirty="0">
                <a:effectLst/>
                <a:latin typeface="Söhne Mono"/>
              </a:rPr>
              <a:t>constructor function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öhne Mono"/>
              </a:rPr>
              <a:t>function </a:t>
            </a:r>
            <a:r>
              <a:rPr lang="en-US" b="1" i="0" dirty="0">
                <a:effectLst/>
                <a:latin typeface="Söhne Mono"/>
              </a:rPr>
              <a:t>Country</a:t>
            </a:r>
            <a:r>
              <a:rPr lang="en-US" b="0" i="0" dirty="0">
                <a:effectLst/>
                <a:latin typeface="Söhne Mono"/>
              </a:rPr>
              <a:t> (</a:t>
            </a:r>
            <a:r>
              <a:rPr lang="en-US" b="0" i="0" dirty="0" err="1">
                <a:effectLst/>
                <a:latin typeface="Söhne Mono"/>
              </a:rPr>
              <a:t>countryName</a:t>
            </a:r>
            <a:r>
              <a:rPr lang="en-US" b="0" i="0" dirty="0">
                <a:effectLst/>
                <a:latin typeface="Söhne Mono"/>
              </a:rPr>
              <a:t>, </a:t>
            </a:r>
            <a:r>
              <a:rPr lang="en-US" b="0" i="0" dirty="0" err="1">
                <a:effectLst/>
                <a:latin typeface="Söhne Mono"/>
              </a:rPr>
              <a:t>countryPop</a:t>
            </a:r>
            <a:r>
              <a:rPr lang="en-US" b="0" i="0" dirty="0">
                <a:effectLst/>
                <a:latin typeface="Söhne Mono"/>
              </a:rPr>
              <a:t>, </a:t>
            </a:r>
            <a:r>
              <a:rPr lang="en-US" b="0" i="0" dirty="0" err="1">
                <a:effectLst/>
                <a:latin typeface="Söhne Mono"/>
              </a:rPr>
              <a:t>countryFinnish</a:t>
            </a:r>
            <a:r>
              <a:rPr lang="en-US" b="0" i="0" dirty="0">
                <a:effectLst/>
                <a:latin typeface="Söhne Mono"/>
              </a:rPr>
              <a:t>) { </a:t>
            </a:r>
          </a:p>
          <a:p>
            <a:pPr marL="504000" lvl="1" indent="0">
              <a:buNone/>
            </a:pPr>
            <a:r>
              <a:rPr lang="en-US" b="1" i="0" dirty="0">
                <a:effectLst/>
                <a:latin typeface="Söhne Mono"/>
              </a:rPr>
              <a:t>this</a:t>
            </a:r>
            <a:r>
              <a:rPr lang="en-US" b="0" i="0" dirty="0">
                <a:effectLst/>
                <a:latin typeface="Söhne Mono"/>
              </a:rPr>
              <a:t>.name = </a:t>
            </a:r>
            <a:r>
              <a:rPr lang="en-US" b="0" i="0" dirty="0" err="1">
                <a:effectLst/>
                <a:latin typeface="Söhne Mono"/>
              </a:rPr>
              <a:t>countryName</a:t>
            </a:r>
            <a:r>
              <a:rPr lang="en-US" b="0" i="0" dirty="0">
                <a:effectLst/>
                <a:latin typeface="Söhne Mono"/>
              </a:rPr>
              <a:t>; </a:t>
            </a:r>
          </a:p>
          <a:p>
            <a:pPr marL="504000" lvl="1" indent="0">
              <a:buNone/>
            </a:pPr>
            <a:r>
              <a:rPr lang="en-US" b="0" i="0" dirty="0" err="1">
                <a:effectLst/>
                <a:latin typeface="Söhne Mono"/>
              </a:rPr>
              <a:t>this.population</a:t>
            </a:r>
            <a:r>
              <a:rPr lang="en-US" b="0" i="0" dirty="0">
                <a:effectLst/>
                <a:latin typeface="Söhne Mono"/>
              </a:rPr>
              <a:t> = </a:t>
            </a:r>
            <a:r>
              <a:rPr lang="en-US" b="0" i="0" dirty="0" err="1">
                <a:effectLst/>
                <a:latin typeface="Söhne Mono"/>
              </a:rPr>
              <a:t>countryPop</a:t>
            </a:r>
            <a:r>
              <a:rPr lang="en-US" b="0" i="0" dirty="0">
                <a:effectLst/>
                <a:latin typeface="Söhne Mono"/>
              </a:rPr>
              <a:t>; </a:t>
            </a:r>
          </a:p>
          <a:p>
            <a:pPr marL="504000" lvl="1" indent="0">
              <a:buNone/>
            </a:pPr>
            <a:r>
              <a:rPr lang="en-US" b="0" i="0" dirty="0" err="1">
                <a:effectLst/>
                <a:latin typeface="Söhne Mono"/>
              </a:rPr>
              <a:t>this.finnish</a:t>
            </a:r>
            <a:r>
              <a:rPr lang="en-US" b="0" i="0" dirty="0">
                <a:effectLst/>
                <a:latin typeface="Söhne Mono"/>
              </a:rPr>
              <a:t> = </a:t>
            </a:r>
            <a:r>
              <a:rPr lang="en-US" b="0" i="0" dirty="0" err="1">
                <a:effectLst/>
                <a:latin typeface="Söhne Mono"/>
              </a:rPr>
              <a:t>countryFinnish</a:t>
            </a:r>
            <a:r>
              <a:rPr lang="en-US" b="0" i="0" dirty="0">
                <a:effectLst/>
                <a:latin typeface="Söhne Mono"/>
              </a:rPr>
              <a:t>; }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öhne Mono"/>
              </a:rPr>
              <a:t>// Create instances for each country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öhne Mono"/>
              </a:rPr>
              <a:t>var </a:t>
            </a:r>
            <a:r>
              <a:rPr lang="en-US" b="0" i="0" dirty="0" err="1">
                <a:effectLst/>
                <a:latin typeface="Söhne Mono"/>
              </a:rPr>
              <a:t>finland</a:t>
            </a:r>
            <a:r>
              <a:rPr lang="en-US" b="0" i="0" dirty="0">
                <a:effectLst/>
                <a:latin typeface="Söhne Mono"/>
              </a:rPr>
              <a:t> = </a:t>
            </a:r>
            <a:r>
              <a:rPr lang="en-US" b="1" i="0" dirty="0">
                <a:effectLst/>
                <a:latin typeface="Söhne Mono"/>
              </a:rPr>
              <a:t>new</a:t>
            </a:r>
            <a:r>
              <a:rPr lang="en-US" b="0" i="0" dirty="0">
                <a:effectLst/>
                <a:latin typeface="Söhne Mono"/>
              </a:rPr>
              <a:t> </a:t>
            </a:r>
            <a:r>
              <a:rPr lang="en-US" b="1" i="0" dirty="0">
                <a:effectLst/>
                <a:latin typeface="Söhne Mono"/>
              </a:rPr>
              <a:t>Country</a:t>
            </a:r>
            <a:r>
              <a:rPr lang="en-US" b="0" i="0" dirty="0">
                <a:effectLst/>
                <a:latin typeface="Söhne Mono"/>
              </a:rPr>
              <a:t>("Finland", 5501043, "Suomi");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öhne Mono"/>
              </a:rPr>
              <a:t> var </a:t>
            </a:r>
            <a:r>
              <a:rPr lang="en-US" b="0" i="0" dirty="0" err="1">
                <a:effectLst/>
                <a:latin typeface="Söhne Mono"/>
              </a:rPr>
              <a:t>sweden</a:t>
            </a:r>
            <a:r>
              <a:rPr lang="en-US" b="0" i="0" dirty="0">
                <a:effectLst/>
                <a:latin typeface="Söhne Mono"/>
              </a:rPr>
              <a:t> = new Country("Sweden", 10367232, "Sverige");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öhne Mono"/>
              </a:rPr>
              <a:t>var </a:t>
            </a:r>
            <a:r>
              <a:rPr lang="en-US" b="0" i="0" dirty="0" err="1">
                <a:effectLst/>
                <a:latin typeface="Söhne Mono"/>
              </a:rPr>
              <a:t>norway</a:t>
            </a:r>
            <a:r>
              <a:rPr lang="en-US" b="0" i="0" dirty="0">
                <a:effectLst/>
                <a:latin typeface="Söhne Mono"/>
              </a:rPr>
              <a:t> = new Country("Norway", 5367580, "Norge");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öhne Mono"/>
              </a:rPr>
              <a:t> var </a:t>
            </a:r>
            <a:r>
              <a:rPr lang="en-US" b="0" i="0" dirty="0" err="1">
                <a:effectLst/>
                <a:latin typeface="Söhne Mono"/>
              </a:rPr>
              <a:t>denmark</a:t>
            </a:r>
            <a:r>
              <a:rPr lang="en-US" b="0" i="0" dirty="0">
                <a:effectLst/>
                <a:latin typeface="Söhne Mono"/>
              </a:rPr>
              <a:t> = new Country("Denmark", 5818553, "</a:t>
            </a:r>
            <a:r>
              <a:rPr lang="en-US" b="0" i="0" dirty="0" err="1">
                <a:effectLst/>
                <a:latin typeface="Söhne Mono"/>
              </a:rPr>
              <a:t>Danmark</a:t>
            </a:r>
            <a:r>
              <a:rPr lang="en-US" b="0" i="0" dirty="0">
                <a:effectLst/>
                <a:latin typeface="Söhne Mono"/>
              </a:rPr>
              <a:t>");)</a:t>
            </a:r>
          </a:p>
          <a:p>
            <a:pPr marL="0" indent="0">
              <a:buNone/>
            </a:pPr>
            <a:r>
              <a:rPr lang="en-US" dirty="0">
                <a:latin typeface="Söhne Mono"/>
              </a:rPr>
              <a:t>=&gt; sweden.name -&gt; Sweden / </a:t>
            </a:r>
            <a:r>
              <a:rPr lang="en-US" dirty="0" err="1">
                <a:latin typeface="Söhne Mono"/>
              </a:rPr>
              <a:t>Sweden.population</a:t>
            </a:r>
            <a:r>
              <a:rPr lang="en-US" dirty="0">
                <a:latin typeface="Söhne Mono"/>
              </a:rPr>
              <a:t> -&gt; 10367232.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3A428-D9B5-D545-ADFB-0570F6E1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5579-48F5-4929-9992-03F342B7E04D}" type="datetime5">
              <a:rPr lang="en-GB" smtClean="0"/>
              <a:t>6-Apr-24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EE6F2-72C9-B94E-8295-F3D68E54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 Phung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0A2A7-0B6D-7E4D-B845-7B70057C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27</a:t>
            </a:fld>
            <a:endParaRPr lang="en-GB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C67174F-8041-8F4D-A459-3B81CC84D2A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589295" y="977463"/>
            <a:ext cx="5602705" cy="5154632"/>
          </a:xfrm>
        </p:spPr>
        <p:txBody>
          <a:bodyPr/>
          <a:lstStyle/>
          <a:p>
            <a:pPr marL="0" indent="0">
              <a:buNone/>
            </a:pPr>
            <a:r>
              <a:rPr lang="en-US" sz="1400" b="0" i="0" dirty="0">
                <a:effectLst/>
                <a:latin typeface="Söhne Mono"/>
              </a:rPr>
              <a:t>let str = "</a:t>
            </a:r>
            <a:r>
              <a:rPr lang="en-US" sz="1400" b="0" i="0" dirty="0" err="1">
                <a:effectLst/>
                <a:latin typeface="Söhne Mono"/>
              </a:rPr>
              <a:t>Mr</a:t>
            </a:r>
            <a:r>
              <a:rPr lang="en-US" sz="1400" b="0" i="0" dirty="0">
                <a:effectLst/>
                <a:latin typeface="Söhne Mono"/>
              </a:rPr>
              <a:t> Blue has a </a:t>
            </a:r>
            <a:r>
              <a:rPr lang="en-US" sz="1400" b="1" i="0" dirty="0">
                <a:effectLst/>
                <a:highlight>
                  <a:srgbClr val="00FF00"/>
                </a:highlight>
                <a:latin typeface="Söhne Mono"/>
              </a:rPr>
              <a:t>blue</a:t>
            </a:r>
            <a:r>
              <a:rPr lang="en-US" sz="1400" b="0" i="0" dirty="0">
                <a:effectLst/>
                <a:latin typeface="Söhne Mono"/>
              </a:rPr>
              <a:t> house, blue hat, blue shoes, </a:t>
            </a:r>
            <a:r>
              <a:rPr lang="en-US" sz="1400" b="1" i="0" dirty="0">
                <a:effectLst/>
                <a:highlight>
                  <a:srgbClr val="00FF00"/>
                </a:highlight>
                <a:latin typeface="Söhne Mono"/>
              </a:rPr>
              <a:t>blue</a:t>
            </a:r>
            <a:r>
              <a:rPr lang="en-US" sz="1400" b="0" i="0" dirty="0">
                <a:effectLst/>
                <a:latin typeface="Söhne Mono"/>
              </a:rPr>
              <a:t> car, blue sky, blue ocean, and </a:t>
            </a:r>
            <a:r>
              <a:rPr lang="en-US" sz="1400" b="1" i="0" dirty="0">
                <a:effectLst/>
                <a:highlight>
                  <a:srgbClr val="00FF00"/>
                </a:highlight>
                <a:latin typeface="Söhne Mono"/>
              </a:rPr>
              <a:t>blue</a:t>
            </a:r>
            <a:r>
              <a:rPr lang="en-US" sz="1400" b="0" i="0" dirty="0">
                <a:effectLst/>
                <a:latin typeface="Söhne Mono"/>
              </a:rPr>
              <a:t> eyes."; </a:t>
            </a:r>
          </a:p>
          <a:p>
            <a:pPr marL="0" indent="0">
              <a:buNone/>
            </a:pPr>
            <a:r>
              <a:rPr lang="en-US" sz="1400" b="0" i="0" dirty="0">
                <a:effectLst/>
                <a:latin typeface="Söhne Mono"/>
              </a:rPr>
              <a:t>let </a:t>
            </a:r>
            <a:r>
              <a:rPr lang="en-US" sz="1400" b="0" i="0" dirty="0" err="1">
                <a:effectLst/>
                <a:latin typeface="Söhne Mono"/>
              </a:rPr>
              <a:t>replacedCount</a:t>
            </a:r>
            <a:r>
              <a:rPr lang="en-US" sz="1400" b="0" i="0" dirty="0">
                <a:effectLst/>
                <a:latin typeface="Söhne Mono"/>
              </a:rPr>
              <a:t> = 0; </a:t>
            </a:r>
          </a:p>
          <a:p>
            <a:pPr marL="0" indent="0">
              <a:buNone/>
            </a:pPr>
            <a:r>
              <a:rPr lang="en-US" sz="1400" b="0" i="0" dirty="0">
                <a:effectLst/>
                <a:latin typeface="Söhne Mono"/>
              </a:rPr>
              <a:t>let res = </a:t>
            </a:r>
            <a:r>
              <a:rPr lang="en-US" sz="1400" b="0" i="0" dirty="0" err="1">
                <a:effectLst/>
                <a:latin typeface="Söhne Mono"/>
              </a:rPr>
              <a:t>str.replace</a:t>
            </a:r>
            <a:r>
              <a:rPr lang="en-US" sz="1400" b="0" i="0" dirty="0">
                <a:effectLst/>
                <a:latin typeface="Söhne Mono"/>
              </a:rPr>
              <a:t>(/\</a:t>
            </a:r>
            <a:r>
              <a:rPr lang="en-US" sz="1400" b="0" i="0" dirty="0" err="1">
                <a:effectLst/>
                <a:latin typeface="Söhne Mono"/>
              </a:rPr>
              <a:t>bblue</a:t>
            </a:r>
            <a:r>
              <a:rPr lang="en-US" sz="1400" b="1" i="0" dirty="0">
                <a:effectLst/>
                <a:latin typeface="Söhne Mono"/>
              </a:rPr>
              <a:t>\b/g</a:t>
            </a:r>
            <a:r>
              <a:rPr lang="en-US" sz="1400" b="0" i="0" dirty="0">
                <a:effectLst/>
                <a:latin typeface="Söhne Mono"/>
              </a:rPr>
              <a:t>, function(match) {</a:t>
            </a:r>
          </a:p>
          <a:p>
            <a:pPr marL="0" indent="0">
              <a:buNone/>
            </a:pPr>
            <a:r>
              <a:rPr lang="en-US" sz="1400" b="0" i="0" dirty="0">
                <a:effectLst/>
                <a:latin typeface="Söhne Mono"/>
              </a:rPr>
              <a:t>             </a:t>
            </a:r>
            <a:r>
              <a:rPr lang="en-US" sz="1400" b="0" i="0" dirty="0" err="1">
                <a:effectLst/>
                <a:latin typeface="Söhne Mono"/>
              </a:rPr>
              <a:t>replacedCount</a:t>
            </a:r>
            <a:r>
              <a:rPr lang="en-US" sz="1400" b="0" i="0" dirty="0">
                <a:effectLst/>
                <a:latin typeface="Söhne Mono"/>
              </a:rPr>
              <a:t>++; </a:t>
            </a:r>
          </a:p>
          <a:p>
            <a:pPr marL="504000" lvl="1" indent="0">
              <a:buNone/>
            </a:pPr>
            <a:r>
              <a:rPr lang="en-US" sz="1200" b="0" i="0" dirty="0">
                <a:effectLst/>
                <a:latin typeface="Söhne Mono"/>
              </a:rPr>
              <a:t>if (</a:t>
            </a:r>
            <a:r>
              <a:rPr lang="en-US" sz="1200" b="0" i="0" dirty="0" err="1">
                <a:effectLst/>
                <a:latin typeface="Söhne Mono"/>
              </a:rPr>
              <a:t>replacedCount</a:t>
            </a:r>
            <a:r>
              <a:rPr lang="en-US" sz="1200" b="0" i="0" dirty="0">
                <a:effectLst/>
                <a:latin typeface="Söhne Mono"/>
              </a:rPr>
              <a:t> === 1 || </a:t>
            </a:r>
            <a:r>
              <a:rPr lang="en-US" sz="1200" b="0" i="0" dirty="0" err="1">
                <a:effectLst/>
                <a:latin typeface="Söhne Mono"/>
              </a:rPr>
              <a:t>replacedCount</a:t>
            </a:r>
            <a:r>
              <a:rPr lang="en-US" sz="1200" b="0" i="0" dirty="0">
                <a:effectLst/>
                <a:latin typeface="Söhne Mono"/>
              </a:rPr>
              <a:t> === 4 || </a:t>
            </a:r>
            <a:r>
              <a:rPr lang="en-US" sz="1200" b="0" i="0" dirty="0" err="1">
                <a:effectLst/>
                <a:latin typeface="Söhne Mono"/>
              </a:rPr>
              <a:t>replacedCount</a:t>
            </a:r>
            <a:r>
              <a:rPr lang="en-US" sz="1200" b="0" i="0" dirty="0">
                <a:effectLst/>
                <a:latin typeface="Söhne Mono"/>
              </a:rPr>
              <a:t> === 7) { </a:t>
            </a:r>
          </a:p>
          <a:p>
            <a:pPr marL="504000" lvl="1" indent="0">
              <a:buNone/>
            </a:pPr>
            <a:r>
              <a:rPr lang="en-US" sz="1200" dirty="0">
                <a:latin typeface="Söhne Mono"/>
              </a:rPr>
              <a:t>	</a:t>
            </a:r>
            <a:r>
              <a:rPr lang="en-US" sz="1200" b="0" i="0" dirty="0">
                <a:effectLst/>
                <a:latin typeface="Söhne Mono"/>
              </a:rPr>
              <a:t>return "red"; } </a:t>
            </a:r>
          </a:p>
          <a:p>
            <a:pPr marL="504000" lvl="1" indent="0">
              <a:buNone/>
            </a:pPr>
            <a:r>
              <a:rPr lang="en-US" sz="1200" b="0" i="0" dirty="0">
                <a:effectLst/>
                <a:latin typeface="Söhne Mono"/>
              </a:rPr>
              <a:t>else { return match; } }); </a:t>
            </a:r>
          </a:p>
          <a:p>
            <a:pPr marL="0" indent="0">
              <a:buNone/>
            </a:pPr>
            <a:r>
              <a:rPr lang="en-US" sz="1400" b="0" i="0" dirty="0">
                <a:effectLst/>
                <a:latin typeface="Söhne Mono"/>
              </a:rPr>
              <a:t>console.log(res);</a:t>
            </a:r>
          </a:p>
          <a:p>
            <a:pPr marL="0" indent="0">
              <a:buNone/>
            </a:pPr>
            <a:r>
              <a:rPr lang="en-US" dirty="0" err="1"/>
              <a:t>Mr</a:t>
            </a:r>
            <a:r>
              <a:rPr lang="en-US" dirty="0"/>
              <a:t> Blue has a </a:t>
            </a:r>
            <a:r>
              <a:rPr lang="en-US" b="1" dirty="0">
                <a:highlight>
                  <a:srgbClr val="00FF00"/>
                </a:highlight>
              </a:rPr>
              <a:t>red</a:t>
            </a:r>
            <a:r>
              <a:rPr lang="en-US" dirty="0"/>
              <a:t> house, blue hat, blue shoes, </a:t>
            </a:r>
            <a:r>
              <a:rPr lang="en-US" dirty="0">
                <a:highlight>
                  <a:srgbClr val="00FF00"/>
                </a:highlight>
              </a:rPr>
              <a:t>red</a:t>
            </a:r>
            <a:r>
              <a:rPr lang="en-US" dirty="0"/>
              <a:t> car, blue sky, blue ocean, and </a:t>
            </a:r>
            <a:r>
              <a:rPr lang="en-US" b="1" dirty="0">
                <a:highlight>
                  <a:srgbClr val="FFFF00"/>
                </a:highlight>
              </a:rPr>
              <a:t>red</a:t>
            </a:r>
            <a:r>
              <a:rPr lang="en-US" dirty="0"/>
              <a:t> eyes.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64758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B814BE-BBA5-AA4E-8B83-21CA9EE46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214323"/>
            <a:ext cx="11125200" cy="581375"/>
          </a:xfrm>
        </p:spPr>
        <p:txBody>
          <a:bodyPr/>
          <a:lstStyle/>
          <a:p>
            <a:r>
              <a:rPr lang="fi-FI" dirty="0"/>
              <a:t>constructor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9EB1094-69AD-0142-BE49-014E09388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977463"/>
            <a:ext cx="6038432" cy="4935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Person(first, last, age,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eyecolor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.firstName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first;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.lastName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last;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.eyeColor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eyecolor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dirty="0"/>
              <a:t>//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 new properties to objects (constructor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Person.prototype.nationality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"English"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3A428-D9B5-D545-ADFB-0570F6E1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5579-48F5-4929-9992-03F342B7E04D}" type="datetime5">
              <a:rPr lang="en-GB" smtClean="0"/>
              <a:t>6-Apr-24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EE6F2-72C9-B94E-8295-F3D68E54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 Phung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0A2A7-0B6D-7E4D-B845-7B70057C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28</a:t>
            </a:fld>
            <a:endParaRPr lang="en-GB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C67174F-8041-8F4D-A459-3B81CC84D2A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589295" y="977463"/>
            <a:ext cx="5602705" cy="5154632"/>
          </a:xfrm>
        </p:spPr>
        <p:txBody>
          <a:bodyPr/>
          <a:lstStyle/>
          <a:p>
            <a:pPr marL="0" indent="0">
              <a:buNone/>
            </a:pPr>
            <a:r>
              <a:rPr lang="en-US" sz="1400" b="0" i="0" dirty="0">
                <a:effectLst/>
                <a:latin typeface="Söhne Mono"/>
              </a:rPr>
              <a:t>let str = "</a:t>
            </a:r>
            <a:r>
              <a:rPr lang="en-US" sz="1400" b="0" i="0" dirty="0" err="1">
                <a:effectLst/>
                <a:latin typeface="Söhne Mono"/>
              </a:rPr>
              <a:t>Mr</a:t>
            </a:r>
            <a:r>
              <a:rPr lang="en-US" sz="1400" b="0" i="0" dirty="0">
                <a:effectLst/>
                <a:latin typeface="Söhne Mono"/>
              </a:rPr>
              <a:t> Blue has a </a:t>
            </a:r>
            <a:r>
              <a:rPr lang="en-US" sz="1400" b="1" i="0" dirty="0">
                <a:effectLst/>
                <a:highlight>
                  <a:srgbClr val="00FF00"/>
                </a:highlight>
                <a:latin typeface="Söhne Mono"/>
              </a:rPr>
              <a:t>blue</a:t>
            </a:r>
            <a:r>
              <a:rPr lang="en-US" sz="1400" b="0" i="0" dirty="0">
                <a:effectLst/>
                <a:latin typeface="Söhne Mono"/>
              </a:rPr>
              <a:t> house, blue hat, blue shoes, </a:t>
            </a:r>
            <a:r>
              <a:rPr lang="en-US" sz="1400" b="1" i="0" dirty="0">
                <a:effectLst/>
                <a:highlight>
                  <a:srgbClr val="00FF00"/>
                </a:highlight>
                <a:latin typeface="Söhne Mono"/>
              </a:rPr>
              <a:t>blue</a:t>
            </a:r>
            <a:r>
              <a:rPr lang="en-US" sz="1400" b="0" i="0" dirty="0">
                <a:effectLst/>
                <a:latin typeface="Söhne Mono"/>
              </a:rPr>
              <a:t> car, blue sky, blue ocean, and </a:t>
            </a:r>
            <a:r>
              <a:rPr lang="en-US" sz="1400" b="1" i="0" dirty="0">
                <a:effectLst/>
                <a:highlight>
                  <a:srgbClr val="00FF00"/>
                </a:highlight>
                <a:latin typeface="Söhne Mono"/>
              </a:rPr>
              <a:t>blue</a:t>
            </a:r>
            <a:r>
              <a:rPr lang="en-US" sz="1400" b="0" i="0" dirty="0">
                <a:effectLst/>
                <a:latin typeface="Söhne Mono"/>
              </a:rPr>
              <a:t> eyes."; </a:t>
            </a:r>
          </a:p>
          <a:p>
            <a:pPr marL="0" indent="0">
              <a:buNone/>
            </a:pPr>
            <a:r>
              <a:rPr lang="en-US" sz="1400" b="0" i="0" dirty="0">
                <a:effectLst/>
                <a:latin typeface="Söhne Mono"/>
              </a:rPr>
              <a:t>let </a:t>
            </a:r>
            <a:r>
              <a:rPr lang="en-US" sz="1400" b="0" i="0" dirty="0" err="1">
                <a:effectLst/>
                <a:latin typeface="Söhne Mono"/>
              </a:rPr>
              <a:t>replacedCount</a:t>
            </a:r>
            <a:r>
              <a:rPr lang="en-US" sz="1400" b="0" i="0" dirty="0">
                <a:effectLst/>
                <a:latin typeface="Söhne Mono"/>
              </a:rPr>
              <a:t> = 0; </a:t>
            </a:r>
          </a:p>
          <a:p>
            <a:pPr marL="0" indent="0">
              <a:buNone/>
            </a:pPr>
            <a:r>
              <a:rPr lang="en-US" sz="1400" b="0" i="0" dirty="0">
                <a:effectLst/>
                <a:latin typeface="Söhne Mono"/>
              </a:rPr>
              <a:t>let res = </a:t>
            </a:r>
            <a:r>
              <a:rPr lang="en-US" sz="1400" b="0" i="0" dirty="0" err="1">
                <a:effectLst/>
                <a:latin typeface="Söhne Mono"/>
              </a:rPr>
              <a:t>str.replace</a:t>
            </a:r>
            <a:r>
              <a:rPr lang="en-US" sz="1400" b="0" i="0" dirty="0">
                <a:effectLst/>
                <a:latin typeface="Söhne Mono"/>
              </a:rPr>
              <a:t>(/\</a:t>
            </a:r>
            <a:r>
              <a:rPr lang="en-US" sz="1400" b="0" i="0" dirty="0" err="1">
                <a:effectLst/>
                <a:latin typeface="Söhne Mono"/>
              </a:rPr>
              <a:t>bblue</a:t>
            </a:r>
            <a:r>
              <a:rPr lang="en-US" sz="1400" b="1" i="0" dirty="0">
                <a:effectLst/>
                <a:latin typeface="Söhne Mono"/>
              </a:rPr>
              <a:t>\b/g</a:t>
            </a:r>
            <a:r>
              <a:rPr lang="en-US" sz="1400" b="0" i="0" dirty="0">
                <a:effectLst/>
                <a:latin typeface="Söhne Mono"/>
              </a:rPr>
              <a:t>, function(match) {</a:t>
            </a:r>
          </a:p>
          <a:p>
            <a:pPr marL="0" indent="0">
              <a:buNone/>
            </a:pPr>
            <a:r>
              <a:rPr lang="en-US" sz="1400" b="0" i="0" dirty="0">
                <a:effectLst/>
                <a:latin typeface="Söhne Mono"/>
              </a:rPr>
              <a:t>             </a:t>
            </a:r>
            <a:r>
              <a:rPr lang="en-US" sz="1400" b="0" i="0" dirty="0" err="1">
                <a:effectLst/>
                <a:latin typeface="Söhne Mono"/>
              </a:rPr>
              <a:t>replacedCount</a:t>
            </a:r>
            <a:r>
              <a:rPr lang="en-US" sz="1400" b="0" i="0" dirty="0">
                <a:effectLst/>
                <a:latin typeface="Söhne Mono"/>
              </a:rPr>
              <a:t>++; </a:t>
            </a:r>
          </a:p>
          <a:p>
            <a:pPr marL="504000" lvl="1" indent="0">
              <a:buNone/>
            </a:pPr>
            <a:r>
              <a:rPr lang="en-US" sz="1200" b="0" i="0" dirty="0">
                <a:effectLst/>
                <a:latin typeface="Söhne Mono"/>
              </a:rPr>
              <a:t>if (</a:t>
            </a:r>
            <a:r>
              <a:rPr lang="en-US" sz="1200" b="0" i="0" dirty="0" err="1">
                <a:effectLst/>
                <a:latin typeface="Söhne Mono"/>
              </a:rPr>
              <a:t>replacedCount</a:t>
            </a:r>
            <a:r>
              <a:rPr lang="en-US" sz="1200" b="0" i="0" dirty="0">
                <a:effectLst/>
                <a:latin typeface="Söhne Mono"/>
              </a:rPr>
              <a:t> === 1 || </a:t>
            </a:r>
            <a:r>
              <a:rPr lang="en-US" sz="1200" b="0" i="0" dirty="0" err="1">
                <a:effectLst/>
                <a:latin typeface="Söhne Mono"/>
              </a:rPr>
              <a:t>replacedCount</a:t>
            </a:r>
            <a:r>
              <a:rPr lang="en-US" sz="1200" b="0" i="0" dirty="0">
                <a:effectLst/>
                <a:latin typeface="Söhne Mono"/>
              </a:rPr>
              <a:t> === 4 || </a:t>
            </a:r>
            <a:r>
              <a:rPr lang="en-US" sz="1200" b="0" i="0" dirty="0" err="1">
                <a:effectLst/>
                <a:latin typeface="Söhne Mono"/>
              </a:rPr>
              <a:t>replacedCount</a:t>
            </a:r>
            <a:r>
              <a:rPr lang="en-US" sz="1200" b="0" i="0" dirty="0">
                <a:effectLst/>
                <a:latin typeface="Söhne Mono"/>
              </a:rPr>
              <a:t> === 7) { </a:t>
            </a:r>
          </a:p>
          <a:p>
            <a:pPr marL="504000" lvl="1" indent="0">
              <a:buNone/>
            </a:pPr>
            <a:r>
              <a:rPr lang="en-US" sz="1200" dirty="0">
                <a:latin typeface="Söhne Mono"/>
              </a:rPr>
              <a:t>	</a:t>
            </a:r>
            <a:r>
              <a:rPr lang="en-US" sz="1200" b="0" i="0" dirty="0">
                <a:effectLst/>
                <a:latin typeface="Söhne Mono"/>
              </a:rPr>
              <a:t>return "red"; } </a:t>
            </a:r>
          </a:p>
          <a:p>
            <a:pPr marL="504000" lvl="1" indent="0">
              <a:buNone/>
            </a:pPr>
            <a:r>
              <a:rPr lang="en-US" sz="1200" b="0" i="0" dirty="0">
                <a:effectLst/>
                <a:latin typeface="Söhne Mono"/>
              </a:rPr>
              <a:t>else { return match; } }); </a:t>
            </a:r>
          </a:p>
          <a:p>
            <a:pPr marL="0" indent="0">
              <a:buNone/>
            </a:pPr>
            <a:r>
              <a:rPr lang="en-US" sz="1400" b="0" i="0" dirty="0">
                <a:effectLst/>
                <a:latin typeface="Söhne Mono"/>
              </a:rPr>
              <a:t>console.log(res);</a:t>
            </a:r>
          </a:p>
          <a:p>
            <a:pPr marL="0" indent="0">
              <a:buNone/>
            </a:pPr>
            <a:r>
              <a:rPr lang="en-US" dirty="0" err="1"/>
              <a:t>Mr</a:t>
            </a:r>
            <a:r>
              <a:rPr lang="en-US" dirty="0"/>
              <a:t> Blue has a </a:t>
            </a:r>
            <a:r>
              <a:rPr lang="en-US" b="1" dirty="0">
                <a:highlight>
                  <a:srgbClr val="00FF00"/>
                </a:highlight>
              </a:rPr>
              <a:t>red</a:t>
            </a:r>
            <a:r>
              <a:rPr lang="en-US" dirty="0"/>
              <a:t> house, blue hat, blue shoes, </a:t>
            </a:r>
            <a:r>
              <a:rPr lang="en-US" dirty="0">
                <a:highlight>
                  <a:srgbClr val="00FF00"/>
                </a:highlight>
              </a:rPr>
              <a:t>red</a:t>
            </a:r>
            <a:r>
              <a:rPr lang="en-US" dirty="0"/>
              <a:t> car, blue sky, blue ocean, and </a:t>
            </a:r>
            <a:r>
              <a:rPr lang="en-US" b="1" dirty="0">
                <a:highlight>
                  <a:srgbClr val="FFFF00"/>
                </a:highlight>
              </a:rPr>
              <a:t>red</a:t>
            </a:r>
            <a:r>
              <a:rPr lang="en-US" dirty="0"/>
              <a:t> eyes.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1427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B814BE-BBA5-AA4E-8B83-21CA9EE46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214323"/>
            <a:ext cx="11125200" cy="581375"/>
          </a:xfrm>
        </p:spPr>
        <p:txBody>
          <a:bodyPr/>
          <a:lstStyle/>
          <a:p>
            <a:r>
              <a:rPr lang="fi-FI" dirty="0"/>
              <a:t>Object (function into)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9EB1094-69AD-0142-BE49-014E09388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977463"/>
            <a:ext cx="6038432" cy="4935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Söhne Mono"/>
              </a:rPr>
              <a:t>let person = { </a:t>
            </a:r>
          </a:p>
          <a:p>
            <a:pPr marL="504000" lvl="1" indent="0">
              <a:buNone/>
            </a:pPr>
            <a:r>
              <a:rPr lang="en-US" b="0" i="0" dirty="0" err="1">
                <a:effectLst/>
                <a:latin typeface="Söhne Mono"/>
              </a:rPr>
              <a:t>firstName</a:t>
            </a:r>
            <a:r>
              <a:rPr lang="en-US" b="0" i="0" dirty="0">
                <a:effectLst/>
                <a:latin typeface="Söhne Mono"/>
              </a:rPr>
              <a:t>: "John", </a:t>
            </a:r>
          </a:p>
          <a:p>
            <a:pPr marL="504000" lvl="1" indent="0">
              <a:buNone/>
            </a:pPr>
            <a:r>
              <a:rPr lang="en-US" b="0" i="0" dirty="0" err="1">
                <a:effectLst/>
                <a:latin typeface="Söhne Mono"/>
              </a:rPr>
              <a:t>lastName</a:t>
            </a:r>
            <a:r>
              <a:rPr lang="en-US" b="0" i="0" dirty="0">
                <a:effectLst/>
                <a:latin typeface="Söhne Mono"/>
              </a:rPr>
              <a:t>: "Doe", </a:t>
            </a:r>
          </a:p>
          <a:p>
            <a:pPr marL="504000" lvl="1" indent="0">
              <a:buNone/>
            </a:pPr>
            <a:r>
              <a:rPr lang="en-US" b="0" i="0" dirty="0">
                <a:effectLst/>
                <a:latin typeface="Söhne Mono"/>
              </a:rPr>
              <a:t>age: 30, </a:t>
            </a:r>
          </a:p>
          <a:p>
            <a:pPr marL="0" indent="0">
              <a:buNone/>
            </a:pPr>
            <a:r>
              <a:rPr lang="en-US" b="0" i="0" dirty="0" err="1">
                <a:effectLst/>
                <a:latin typeface="Söhne Mono"/>
              </a:rPr>
              <a:t>howtodo</a:t>
            </a:r>
            <a:r>
              <a:rPr lang="en-US" b="0" i="0" dirty="0">
                <a:effectLst/>
                <a:latin typeface="Söhne Mono"/>
              </a:rPr>
              <a:t>: function() {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öhne Mono"/>
              </a:rPr>
              <a:t> 	return  </a:t>
            </a:r>
            <a:r>
              <a:rPr lang="en-US" b="0" i="0" dirty="0">
                <a:effectLst/>
                <a:highlight>
                  <a:srgbClr val="FFFF00"/>
                </a:highlight>
                <a:latin typeface="Söhne Mono"/>
              </a:rPr>
              <a:t>`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öhne Mono"/>
              </a:rPr>
              <a:t>${</a:t>
            </a:r>
            <a:r>
              <a:rPr lang="en-US" b="0" i="0" dirty="0" err="1">
                <a:effectLst/>
                <a:latin typeface="Söhne Mono"/>
              </a:rPr>
              <a:t>this.firstName</a:t>
            </a:r>
            <a:r>
              <a:rPr lang="en-US" b="0" i="0" dirty="0">
                <a:effectLst/>
                <a:latin typeface="Söhne Mono"/>
              </a:rPr>
              <a:t>} ${</a:t>
            </a:r>
            <a:r>
              <a:rPr lang="en-US" b="0" i="0" dirty="0" err="1">
                <a:effectLst/>
                <a:latin typeface="Söhne Mono"/>
              </a:rPr>
              <a:t>this.lastName</a:t>
            </a:r>
            <a:r>
              <a:rPr lang="en-US" b="0" i="0" dirty="0">
                <a:effectLst/>
                <a:latin typeface="Söhne Mono"/>
              </a:rPr>
              <a:t>} with age ${</a:t>
            </a:r>
            <a:r>
              <a:rPr lang="en-US" b="0" i="0" dirty="0" err="1">
                <a:effectLst/>
                <a:latin typeface="Söhne Mono"/>
              </a:rPr>
              <a:t>this.age</a:t>
            </a:r>
            <a:r>
              <a:rPr lang="en-US" b="0" i="0" dirty="0">
                <a:effectLst/>
                <a:latin typeface="Söhne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Söhne Mono"/>
              </a:rPr>
              <a:t>	             </a:t>
            </a:r>
            <a:r>
              <a:rPr lang="en-US" b="0" i="0" dirty="0">
                <a:effectLst/>
                <a:highlight>
                  <a:srgbClr val="FFFF00"/>
                </a:highlight>
                <a:latin typeface="Söhne Mono"/>
              </a:rPr>
              <a:t>`</a:t>
            </a:r>
            <a:r>
              <a:rPr lang="en-US" b="0" i="0" dirty="0">
                <a:effectLst/>
                <a:latin typeface="Söhne Mono"/>
              </a:rPr>
              <a:t>; } };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öhne Mono"/>
              </a:rPr>
              <a:t>let result = </a:t>
            </a:r>
            <a:r>
              <a:rPr lang="en-US" b="0" i="0" dirty="0" err="1">
                <a:effectLst/>
                <a:latin typeface="Söhne Mono"/>
              </a:rPr>
              <a:t>person.howtodo</a:t>
            </a:r>
            <a:r>
              <a:rPr lang="en-US" b="0" i="0" dirty="0">
                <a:effectLst/>
                <a:latin typeface="Söhne Mono"/>
              </a:rPr>
              <a:t>();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öhne Mono"/>
              </a:rPr>
              <a:t> console.log(result); // Output: John Doe with age 30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3A428-D9B5-D545-ADFB-0570F6E1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5579-48F5-4929-9992-03F342B7E04D}" type="datetime5">
              <a:rPr lang="en-GB" smtClean="0"/>
              <a:t>6-Apr-24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EE6F2-72C9-B94E-8295-F3D68E54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 Phung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0A2A7-0B6D-7E4D-B845-7B70057C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29</a:t>
            </a:fld>
            <a:endParaRPr lang="en-GB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C67174F-8041-8F4D-A459-3B81CC84D2A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589295" y="977463"/>
            <a:ext cx="5602705" cy="5154632"/>
          </a:xfrm>
        </p:spPr>
        <p:txBody>
          <a:bodyPr/>
          <a:lstStyle/>
          <a:p>
            <a:pPr marL="0" indent="0">
              <a:buNone/>
            </a:pPr>
            <a:r>
              <a:rPr lang="en-US" sz="1400" b="0" i="0" dirty="0">
                <a:effectLst/>
                <a:latin typeface="Söhne Mono"/>
              </a:rPr>
              <a:t>let str = "</a:t>
            </a:r>
            <a:r>
              <a:rPr lang="en-US" sz="1400" b="0" i="0" dirty="0" err="1">
                <a:effectLst/>
                <a:latin typeface="Söhne Mono"/>
              </a:rPr>
              <a:t>Mr</a:t>
            </a:r>
            <a:r>
              <a:rPr lang="en-US" sz="1400" b="0" i="0" dirty="0">
                <a:effectLst/>
                <a:latin typeface="Söhne Mono"/>
              </a:rPr>
              <a:t> Blue has a </a:t>
            </a:r>
            <a:r>
              <a:rPr lang="en-US" sz="1400" b="1" i="0" dirty="0">
                <a:effectLst/>
                <a:highlight>
                  <a:srgbClr val="00FF00"/>
                </a:highlight>
                <a:latin typeface="Söhne Mono"/>
              </a:rPr>
              <a:t>blue</a:t>
            </a:r>
            <a:r>
              <a:rPr lang="en-US" sz="1400" b="0" i="0" dirty="0">
                <a:effectLst/>
                <a:latin typeface="Söhne Mono"/>
              </a:rPr>
              <a:t> house, blue hat, blue shoes, </a:t>
            </a:r>
            <a:r>
              <a:rPr lang="en-US" sz="1400" b="1" i="0" dirty="0">
                <a:effectLst/>
                <a:highlight>
                  <a:srgbClr val="00FF00"/>
                </a:highlight>
                <a:latin typeface="Söhne Mono"/>
              </a:rPr>
              <a:t>blue</a:t>
            </a:r>
            <a:r>
              <a:rPr lang="en-US" sz="1400" b="0" i="0" dirty="0">
                <a:effectLst/>
                <a:latin typeface="Söhne Mono"/>
              </a:rPr>
              <a:t> car, blue sky, blue ocean, and </a:t>
            </a:r>
            <a:r>
              <a:rPr lang="en-US" sz="1400" b="1" i="0" dirty="0">
                <a:effectLst/>
                <a:highlight>
                  <a:srgbClr val="00FF00"/>
                </a:highlight>
                <a:latin typeface="Söhne Mono"/>
              </a:rPr>
              <a:t>blue</a:t>
            </a:r>
            <a:r>
              <a:rPr lang="en-US" sz="1400" b="0" i="0" dirty="0">
                <a:effectLst/>
                <a:latin typeface="Söhne Mono"/>
              </a:rPr>
              <a:t> eyes."; </a:t>
            </a:r>
          </a:p>
          <a:p>
            <a:pPr marL="0" indent="0">
              <a:buNone/>
            </a:pPr>
            <a:r>
              <a:rPr lang="en-US" sz="1400" b="0" i="0" dirty="0">
                <a:effectLst/>
                <a:latin typeface="Söhne Mono"/>
              </a:rPr>
              <a:t>let </a:t>
            </a:r>
            <a:r>
              <a:rPr lang="en-US" sz="1400" b="0" i="0" dirty="0" err="1">
                <a:effectLst/>
                <a:latin typeface="Söhne Mono"/>
              </a:rPr>
              <a:t>replacedCount</a:t>
            </a:r>
            <a:r>
              <a:rPr lang="en-US" sz="1400" b="0" i="0" dirty="0">
                <a:effectLst/>
                <a:latin typeface="Söhne Mono"/>
              </a:rPr>
              <a:t> = 0; </a:t>
            </a:r>
          </a:p>
          <a:p>
            <a:pPr marL="0" indent="0">
              <a:buNone/>
            </a:pPr>
            <a:r>
              <a:rPr lang="en-US" sz="1400" b="0" i="0" dirty="0">
                <a:effectLst/>
                <a:latin typeface="Söhne Mono"/>
              </a:rPr>
              <a:t>let res = </a:t>
            </a:r>
            <a:r>
              <a:rPr lang="en-US" sz="1400" b="0" i="0" dirty="0" err="1">
                <a:effectLst/>
                <a:latin typeface="Söhne Mono"/>
              </a:rPr>
              <a:t>str.replace</a:t>
            </a:r>
            <a:r>
              <a:rPr lang="en-US" sz="1400" b="0" i="0" dirty="0">
                <a:effectLst/>
                <a:latin typeface="Söhne Mono"/>
              </a:rPr>
              <a:t>(/\</a:t>
            </a:r>
            <a:r>
              <a:rPr lang="en-US" sz="1400" b="0" i="0" dirty="0" err="1">
                <a:effectLst/>
                <a:latin typeface="Söhne Mono"/>
              </a:rPr>
              <a:t>bblue</a:t>
            </a:r>
            <a:r>
              <a:rPr lang="en-US" sz="1400" b="1" i="0" dirty="0">
                <a:effectLst/>
                <a:latin typeface="Söhne Mono"/>
              </a:rPr>
              <a:t>\b/g</a:t>
            </a:r>
            <a:r>
              <a:rPr lang="en-US" sz="1400" b="0" i="0" dirty="0">
                <a:effectLst/>
                <a:latin typeface="Söhne Mono"/>
              </a:rPr>
              <a:t>, function(match) {</a:t>
            </a:r>
          </a:p>
          <a:p>
            <a:pPr marL="0" indent="0">
              <a:buNone/>
            </a:pPr>
            <a:r>
              <a:rPr lang="en-US" sz="1400" b="0" i="0" dirty="0">
                <a:effectLst/>
                <a:latin typeface="Söhne Mono"/>
              </a:rPr>
              <a:t>             </a:t>
            </a:r>
            <a:r>
              <a:rPr lang="en-US" sz="1400" b="0" i="0" dirty="0" err="1">
                <a:effectLst/>
                <a:latin typeface="Söhne Mono"/>
              </a:rPr>
              <a:t>replacedCount</a:t>
            </a:r>
            <a:r>
              <a:rPr lang="en-US" sz="1400" b="0" i="0" dirty="0">
                <a:effectLst/>
                <a:latin typeface="Söhne Mono"/>
              </a:rPr>
              <a:t>++; </a:t>
            </a:r>
          </a:p>
          <a:p>
            <a:pPr marL="504000" lvl="1" indent="0">
              <a:buNone/>
            </a:pPr>
            <a:r>
              <a:rPr lang="en-US" sz="1200" b="0" i="0" dirty="0">
                <a:effectLst/>
                <a:latin typeface="Söhne Mono"/>
              </a:rPr>
              <a:t>if (</a:t>
            </a:r>
            <a:r>
              <a:rPr lang="en-US" sz="1200" b="0" i="0" dirty="0" err="1">
                <a:effectLst/>
                <a:latin typeface="Söhne Mono"/>
              </a:rPr>
              <a:t>replacedCount</a:t>
            </a:r>
            <a:r>
              <a:rPr lang="en-US" sz="1200" b="0" i="0" dirty="0">
                <a:effectLst/>
                <a:latin typeface="Söhne Mono"/>
              </a:rPr>
              <a:t> === 1 || </a:t>
            </a:r>
            <a:r>
              <a:rPr lang="en-US" sz="1200" b="0" i="0" dirty="0" err="1">
                <a:effectLst/>
                <a:latin typeface="Söhne Mono"/>
              </a:rPr>
              <a:t>replacedCount</a:t>
            </a:r>
            <a:r>
              <a:rPr lang="en-US" sz="1200" b="0" i="0" dirty="0">
                <a:effectLst/>
                <a:latin typeface="Söhne Mono"/>
              </a:rPr>
              <a:t> === 4 || </a:t>
            </a:r>
            <a:r>
              <a:rPr lang="en-US" sz="1200" b="0" i="0" dirty="0" err="1">
                <a:effectLst/>
                <a:latin typeface="Söhne Mono"/>
              </a:rPr>
              <a:t>replacedCount</a:t>
            </a:r>
            <a:r>
              <a:rPr lang="en-US" sz="1200" b="0" i="0" dirty="0">
                <a:effectLst/>
                <a:latin typeface="Söhne Mono"/>
              </a:rPr>
              <a:t> === 7) { </a:t>
            </a:r>
          </a:p>
          <a:p>
            <a:pPr marL="504000" lvl="1" indent="0">
              <a:buNone/>
            </a:pPr>
            <a:r>
              <a:rPr lang="en-US" sz="1200" dirty="0">
                <a:latin typeface="Söhne Mono"/>
              </a:rPr>
              <a:t>	</a:t>
            </a:r>
            <a:r>
              <a:rPr lang="en-US" sz="1200" b="0" i="0" dirty="0">
                <a:effectLst/>
                <a:latin typeface="Söhne Mono"/>
              </a:rPr>
              <a:t>return "red"; } </a:t>
            </a:r>
          </a:p>
          <a:p>
            <a:pPr marL="504000" lvl="1" indent="0">
              <a:buNone/>
            </a:pPr>
            <a:r>
              <a:rPr lang="en-US" sz="1200" b="0" i="0" dirty="0">
                <a:effectLst/>
                <a:latin typeface="Söhne Mono"/>
              </a:rPr>
              <a:t>else { return match; } }); </a:t>
            </a:r>
          </a:p>
          <a:p>
            <a:pPr marL="0" indent="0">
              <a:buNone/>
            </a:pPr>
            <a:r>
              <a:rPr lang="en-US" sz="1400" b="0" i="0" dirty="0">
                <a:effectLst/>
                <a:latin typeface="Söhne Mono"/>
              </a:rPr>
              <a:t>console.log(res);</a:t>
            </a:r>
          </a:p>
          <a:p>
            <a:pPr marL="0" indent="0">
              <a:buNone/>
            </a:pPr>
            <a:r>
              <a:rPr lang="en-US" dirty="0" err="1"/>
              <a:t>Mr</a:t>
            </a:r>
            <a:r>
              <a:rPr lang="en-US" dirty="0"/>
              <a:t> Blue has a </a:t>
            </a:r>
            <a:r>
              <a:rPr lang="en-US" b="1" dirty="0">
                <a:highlight>
                  <a:srgbClr val="00FF00"/>
                </a:highlight>
              </a:rPr>
              <a:t>red</a:t>
            </a:r>
            <a:r>
              <a:rPr lang="en-US" dirty="0"/>
              <a:t> house, blue hat, blue shoes, </a:t>
            </a:r>
            <a:r>
              <a:rPr lang="en-US" dirty="0">
                <a:highlight>
                  <a:srgbClr val="00FF00"/>
                </a:highlight>
              </a:rPr>
              <a:t>red</a:t>
            </a:r>
            <a:r>
              <a:rPr lang="en-US" dirty="0"/>
              <a:t> car, blue sky, blue ocean, and </a:t>
            </a:r>
            <a:r>
              <a:rPr lang="en-US" b="1" dirty="0">
                <a:highlight>
                  <a:srgbClr val="FFFF00"/>
                </a:highlight>
              </a:rPr>
              <a:t>red</a:t>
            </a:r>
            <a:r>
              <a:rPr lang="en-US" dirty="0"/>
              <a:t> eyes.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5373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841612"/>
            <a:ext cx="11125200" cy="655091"/>
          </a:xfrm>
        </p:spPr>
        <p:txBody>
          <a:bodyPr>
            <a:noAutofit/>
          </a:bodyPr>
          <a:lstStyle/>
          <a:p>
            <a:pPr algn="ctr"/>
            <a:r>
              <a:rPr lang="fi-FI" sz="5400" dirty="0"/>
              <a:t>HTML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192740"/>
            <a:ext cx="11125198" cy="3720698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is the standard markup language for Web pages.</a:t>
            </a:r>
          </a:p>
          <a:p>
            <a:pPr algn="l">
              <a:lnSpc>
                <a:spcPct val="100000"/>
              </a:lnSpc>
            </a:pPr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HTML you can create your own Website.</a:t>
            </a:r>
          </a:p>
          <a:p>
            <a:pPr>
              <a:lnSpc>
                <a:spcPct val="100000"/>
              </a:lnSpc>
            </a:pPr>
            <a:r>
              <a:rPr lang="fi-FI" sz="4000" dirty="0"/>
              <a:t>We need to know the format and syntax.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49CE-1A04-4837-8963-8DBA48A19D54}" type="datetime5">
              <a:rPr lang="en-GB" smtClean="0"/>
              <a:t>6-Apr-24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 Phung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126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9202545-D26B-485C-9E25-62859E92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712372" cy="339944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you!</a:t>
            </a:r>
            <a:br>
              <a:rPr lang="en-US" dirty="0"/>
            </a:b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Enjoying Coding like Playing Game!</a:t>
            </a:r>
            <a:br>
              <a:rPr lang="LID4096" sz="4400" dirty="0"/>
            </a:b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60C12-A89E-4C4C-BD2F-3613A500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BAB2-7DC0-43BE-AB1B-41C23612CE09}" type="datetime5">
              <a:rPr lang="en-GB" smtClean="0"/>
              <a:t>6-Apr-24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E976D-5A91-AB4D-B2D0-A126959D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 Phung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06A27-2D07-2E41-8780-1ACD431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23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801FB7-8FBC-844F-8D63-9A597A06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Format HTML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11FFF1-5700-384F-B322-71416B4D66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sz="half" idx="2"/>
          </p:nvPr>
        </p:nvSpPr>
        <p:spPr>
          <a:xfrm>
            <a:off x="550864" y="1205552"/>
            <a:ext cx="11125198" cy="470788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&lt;!DOCTYPE 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&lt;html lang="</a:t>
            </a:r>
            <a:r>
              <a:rPr lang="en-US" dirty="0" err="1"/>
              <a:t>en</a:t>
            </a:r>
            <a:r>
              <a:rPr lang="en-US" dirty="0"/>
              <a:t>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&lt;head&gt;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&lt;link ref="stylesheet" </a:t>
            </a:r>
            <a:r>
              <a:rPr lang="en-US" dirty="0" err="1"/>
              <a:t>href</a:t>
            </a:r>
            <a:r>
              <a:rPr lang="en-US" dirty="0"/>
              <a:t>=“file.css"&gt;   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link to file CSS.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&lt;title&gt; </a:t>
            </a:r>
            <a:r>
              <a:rPr lang="en-US" b="1" dirty="0"/>
              <a:t>Titles</a:t>
            </a:r>
            <a:r>
              <a:rPr lang="en-US" dirty="0"/>
              <a:t> &lt;/title&gt;   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the </a:t>
            </a:r>
            <a:r>
              <a:rPr lang="en-US" b="1" dirty="0"/>
              <a:t>Titles</a:t>
            </a:r>
            <a:r>
              <a:rPr lang="en-US" dirty="0"/>
              <a:t> show on the TAB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&lt;/head&gt;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&lt;body&gt;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&lt;</a:t>
            </a:r>
            <a:r>
              <a:rPr lang="en-US" dirty="0" err="1"/>
              <a:t>img</a:t>
            </a:r>
            <a:r>
              <a:rPr lang="en-US" dirty="0"/>
              <a:t> class=“</a:t>
            </a:r>
            <a:r>
              <a:rPr lang="en-US" b="1" dirty="0"/>
              <a:t>Name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=“</a:t>
            </a:r>
            <a:r>
              <a:rPr lang="en-US" b="1" dirty="0"/>
              <a:t>picture</a:t>
            </a:r>
            <a:r>
              <a:rPr lang="en-US" dirty="0"/>
              <a:t>" alt=“word describe"&gt;   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add </a:t>
            </a:r>
            <a:r>
              <a:rPr lang="en-US" b="1" dirty="0"/>
              <a:t>the image </a:t>
            </a:r>
            <a:r>
              <a:rPr lang="en-US" dirty="0"/>
              <a:t>with class </a:t>
            </a:r>
            <a:r>
              <a:rPr lang="en-US" b="1" dirty="0"/>
              <a:t>“Name”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	&lt;a </a:t>
            </a:r>
            <a:r>
              <a:rPr lang="en-US" dirty="0" err="1"/>
              <a:t>href</a:t>
            </a:r>
            <a:r>
              <a:rPr lang="en-US" dirty="0"/>
              <a:t>=“file.html"&gt; </a:t>
            </a:r>
            <a:r>
              <a:rPr lang="en-US" b="1" dirty="0"/>
              <a:t>Word/Image </a:t>
            </a:r>
            <a:r>
              <a:rPr lang="en-US" dirty="0"/>
              <a:t>showed&lt;/a&gt;  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use for </a:t>
            </a:r>
            <a:r>
              <a:rPr lang="en-US" b="1" dirty="0"/>
              <a:t>link</a:t>
            </a:r>
            <a:r>
              <a:rPr lang="en-US" dirty="0"/>
              <a:t> to another </a:t>
            </a:r>
            <a:r>
              <a:rPr lang="en-US" b="1" dirty="0"/>
              <a:t>html file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	&lt;h1&gt; &lt;/h1&gt;  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default </a:t>
            </a:r>
            <a:r>
              <a:rPr lang="en-US" b="1" dirty="0"/>
              <a:t>heading</a:t>
            </a:r>
            <a:r>
              <a:rPr lang="en-US" dirty="0"/>
              <a:t> (from h1…h6)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	&lt;</a:t>
            </a:r>
            <a:r>
              <a:rPr lang="en-US" dirty="0" err="1"/>
              <a:t>ul</a:t>
            </a:r>
            <a:r>
              <a:rPr lang="en-US" dirty="0"/>
              <a:t>&gt;  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under list </a:t>
            </a:r>
            <a:r>
              <a:rPr lang="en-US" b="1" dirty="0"/>
              <a:t>make the list</a:t>
            </a:r>
            <a:r>
              <a:rPr lang="en-US" dirty="0"/>
              <a:t>, same with &lt;</a:t>
            </a:r>
            <a:r>
              <a:rPr lang="en-US" dirty="0" err="1"/>
              <a:t>ol</a:t>
            </a:r>
            <a:r>
              <a:rPr lang="en-US" dirty="0"/>
              <a:t>&gt; ‘order list’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       &lt;h2&gt; </a:t>
            </a:r>
            <a:r>
              <a:rPr lang="en-US" b="1" dirty="0"/>
              <a:t>&lt;li&gt;  &lt;/li&gt; </a:t>
            </a:r>
            <a:r>
              <a:rPr lang="en-US" dirty="0"/>
              <a:t>&lt;/h2&gt; 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dirty="0"/>
              <a:t>symbol</a:t>
            </a:r>
            <a:r>
              <a:rPr lang="en-US" dirty="0"/>
              <a:t> for every rows.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&lt;section class=“</a:t>
            </a:r>
            <a:r>
              <a:rPr lang="en-US" b="1" dirty="0"/>
              <a:t>Name1</a:t>
            </a:r>
            <a:r>
              <a:rPr lang="en-US" dirty="0"/>
              <a:t>”&gt; </a:t>
            </a:r>
            <a:r>
              <a:rPr lang="en-US" dirty="0">
                <a:sym typeface="Wingdings" panose="05000000000000000000" pitchFamily="2" charset="2"/>
              </a:rPr>
              <a:t> define the section for </a:t>
            </a:r>
            <a:r>
              <a:rPr lang="en-US" b="1" dirty="0">
                <a:sym typeface="Wingdings" panose="05000000000000000000" pitchFamily="2" charset="2"/>
              </a:rPr>
              <a:t>using different class</a:t>
            </a:r>
            <a:endParaRPr lang="en-US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	 &lt;p&gt;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paragraph default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	&lt;</a:t>
            </a:r>
            <a:r>
              <a:rPr lang="en-US" dirty="0" err="1"/>
              <a:t>br</a:t>
            </a:r>
            <a:r>
              <a:rPr lang="en-US" dirty="0"/>
              <a:t>&gt; 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break the row.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&lt;/p&gt;   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&lt;/section&gt;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&lt;/body&gt;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&lt;/html&gt;</a:t>
            </a:r>
            <a:endParaRPr lang="fi-FI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9BDDB-4154-894E-83EF-04FB624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E84-8F7B-4BA6-BFD9-E92406CAD0B3}" type="datetime5">
              <a:rPr lang="en-GB" smtClean="0"/>
              <a:t>6-Apr-24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D56F3-0862-1748-A7A9-EE591410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 Phung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C8079-2140-8745-901A-8EB4BF8E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97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4662-D760-0568-C760-FD1F61B7E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i-FI" dirty="0"/>
              <a:t>CSS: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describes how HTML elements should be displayed.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C3AEA-BA9A-A3B1-815F-52F6D6C438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b="1" i="1" dirty="0"/>
              <a:t>abc</a:t>
            </a:r>
            <a:r>
              <a:rPr lang="fi-FI" dirty="0"/>
              <a:t> {</a:t>
            </a:r>
          </a:p>
          <a:p>
            <a:pPr marL="0" indent="0">
              <a:buNone/>
            </a:pPr>
            <a:r>
              <a:rPr lang="fi-FI" dirty="0"/>
              <a:t>color: ...; background-color: ...; font-family: ...; font-size: ...px; width: ...px; height: ...px; text-align: ...; text-emphasis: ...; text-decoration: ...; border-radius: ...px; margin: ...px; margin-top: ...px; ...We can choose the which one be suitable for the format</a:t>
            </a:r>
          </a:p>
          <a:p>
            <a:pPr marL="0" indent="0">
              <a:buNone/>
            </a:pPr>
            <a:r>
              <a:rPr lang="fi-FI" dirty="0"/>
              <a:t>}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abc </a:t>
            </a:r>
            <a:r>
              <a:rPr lang="fi-FI" dirty="0">
                <a:sym typeface="Wingdings" panose="05000000000000000000" pitchFamily="2" charset="2"/>
              </a:rPr>
              <a:t> can be body/ header/ h1/ h2/ h3/ p/ </a:t>
            </a:r>
          </a:p>
          <a:p>
            <a:pPr marL="0" indent="0">
              <a:buNone/>
            </a:pPr>
            <a:r>
              <a:rPr lang="fi-FI" b="1" dirty="0">
                <a:sym typeface="Wingdings" panose="05000000000000000000" pitchFamily="2" charset="2"/>
              </a:rPr>
              <a:t>.Name  .Name is we defined as class in html file (</a:t>
            </a:r>
            <a:r>
              <a:rPr lang="fi-FI" b="1" u="sng" dirty="0">
                <a:sym typeface="Wingdings" panose="05000000000000000000" pitchFamily="2" charset="2"/>
              </a:rPr>
              <a:t>don’t forget period</a:t>
            </a:r>
            <a:r>
              <a:rPr lang="fi-FI" b="1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fi-FI" b="1" dirty="0">
                <a:sym typeface="Wingdings" panose="05000000000000000000" pitchFamily="2" charset="2"/>
              </a:rPr>
              <a:t>#ID =&gt; with hashtag.</a:t>
            </a:r>
          </a:p>
          <a:p>
            <a:pPr marL="0" indent="0">
              <a:buNone/>
            </a:pPr>
            <a:endParaRPr lang="fi-FI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i-FI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28D2C-331F-2730-B622-2FAEF957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F570-E045-4D72-9D21-5157F2D5B9FD}" type="datetime5">
              <a:rPr lang="en-GB" smtClean="0"/>
              <a:t>6-Apr-24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E552E-ED5F-8D4A-2FA5-9C51F2A57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 Phung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7620D-B7BB-F8A2-133C-7FD8D0B4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452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D8E217-F02B-4E46-9A8E-C5D6C521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57" y="262672"/>
            <a:ext cx="11125200" cy="1223963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Algorithms</a:t>
            </a:r>
            <a:endParaRPr lang="fi-FI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F777583-9469-3C07-7F0E-CD65B4BF346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6961901"/>
              </p:ext>
            </p:extLst>
          </p:nvPr>
        </p:nvGraphicFramePr>
        <p:xfrm>
          <a:off x="550863" y="1032681"/>
          <a:ext cx="10840468" cy="488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993FD0-EBC2-CC4B-980C-EF0DFE6A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E99C-531E-4412-8326-CF7CEEC2436C}" type="datetime5">
              <a:rPr lang="en-GB" smtClean="0"/>
              <a:t>6-Apr-24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A6037-FC8A-FF4D-8519-48DE9DD6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 Phung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8E96A-400D-9E4A-B5B0-FB54A8A8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  <p:sp>
        <p:nvSpPr>
          <p:cNvPr id="8" name="Star: 4 Points 7">
            <a:extLst>
              <a:ext uri="{FF2B5EF4-FFF2-40B4-BE49-F238E27FC236}">
                <a16:creationId xmlns:a16="http://schemas.microsoft.com/office/drawing/2014/main" id="{C1BF7A63-EF99-922F-8D28-97674E3DD135}"/>
              </a:ext>
            </a:extLst>
          </p:cNvPr>
          <p:cNvSpPr/>
          <p:nvPr/>
        </p:nvSpPr>
        <p:spPr>
          <a:xfrm rot="18939462">
            <a:off x="4111517" y="1845551"/>
            <a:ext cx="2969695" cy="3020187"/>
          </a:xfrm>
          <a:prstGeom prst="star4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LINK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D593EA-DFEF-A9DC-2269-7DA98DB25262}"/>
              </a:ext>
            </a:extLst>
          </p:cNvPr>
          <p:cNvSpPr/>
          <p:nvPr/>
        </p:nvSpPr>
        <p:spPr>
          <a:xfrm>
            <a:off x="6737445" y="2470814"/>
            <a:ext cx="3953301" cy="176966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We can link between page to other page by &lt;a ….&gt;</a:t>
            </a:r>
          </a:p>
        </p:txBody>
      </p:sp>
      <p:pic>
        <p:nvPicPr>
          <p:cNvPr id="11" name="Graphic 10" descr="Diving with solid fill">
            <a:hlinkClick r:id="rId7"/>
            <a:extLst>
              <a:ext uri="{FF2B5EF4-FFF2-40B4-BE49-F238E27FC236}">
                <a16:creationId xmlns:a16="http://schemas.microsoft.com/office/drawing/2014/main" id="{4A350373-9E4E-F7F3-99AE-7ABF631485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96359" y="3894731"/>
            <a:ext cx="3555573" cy="289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6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F165-E514-4FA6-BFF9-485EFF5F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9A05B-0FBC-4DC5-A4DE-CB22C71D6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95243" cy="792000"/>
          </a:xfrm>
        </p:spPr>
        <p:txBody>
          <a:bodyPr>
            <a:normAutofit/>
          </a:bodyPr>
          <a:lstStyle/>
          <a:p>
            <a:r>
              <a:rPr lang="en-US" dirty="0"/>
              <a:t>Variable</a:t>
            </a:r>
          </a:p>
          <a:p>
            <a:r>
              <a:rPr lang="en-US" dirty="0"/>
              <a:t>(var </a:t>
            </a:r>
            <a:r>
              <a:rPr lang="en-US" dirty="0">
                <a:sym typeface="Wingdings" panose="05000000000000000000" pitchFamily="2" charset="2"/>
              </a:rPr>
              <a:t> let)</a:t>
            </a:r>
            <a:endParaRPr lang="LID4096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1F0EE1F-509A-42BF-A61D-5D0F68D06B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a = 0; </a:t>
            </a:r>
            <a:r>
              <a:rPr lang="en-US" dirty="0">
                <a:sym typeface="Wingdings" panose="05000000000000000000" pitchFamily="2" charset="2"/>
              </a:rPr>
              <a:t>-&gt; integer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let b = 3.003; -&gt; double</a:t>
            </a:r>
          </a:p>
          <a:p>
            <a:pPr marL="0" indent="0">
              <a:buNone/>
            </a:pPr>
            <a:r>
              <a:rPr lang="en-US" dirty="0"/>
              <a:t>const c = 3.14; -&gt; constant</a:t>
            </a:r>
          </a:p>
          <a:p>
            <a:pPr marL="0" indent="0">
              <a:buNone/>
            </a:pPr>
            <a:r>
              <a:rPr lang="en-US" dirty="0"/>
              <a:t>let s = “string”;-&gt;string</a:t>
            </a:r>
          </a:p>
          <a:p>
            <a:pPr marL="0" indent="0">
              <a:buNone/>
            </a:pPr>
            <a:r>
              <a:rPr lang="en-US" dirty="0"/>
              <a:t>let array d =[1,2,3];</a:t>
            </a:r>
          </a:p>
          <a:p>
            <a:pPr marL="0" indent="0">
              <a:buNone/>
            </a:pPr>
            <a:r>
              <a:rPr lang="en-US" dirty="0"/>
              <a:t>const array e = [1,2,3];</a:t>
            </a:r>
          </a:p>
          <a:p>
            <a:pPr marL="0" indent="0">
              <a:buNone/>
            </a:pPr>
            <a:r>
              <a:rPr lang="en-US" dirty="0"/>
              <a:t>*When array declare as const, we can’t assign the new value for array “e” =&gt; can’t do e = [4,5,6];</a:t>
            </a:r>
            <a:endParaRPr lang="LID4096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1BE600-0647-424A-AE75-DF02A0994521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5" y="1770593"/>
            <a:ext cx="2227464" cy="792000"/>
          </a:xfrm>
        </p:spPr>
        <p:txBody>
          <a:bodyPr/>
          <a:lstStyle/>
          <a:p>
            <a:r>
              <a:rPr lang="en-US" dirty="0"/>
              <a:t>If else</a:t>
            </a:r>
            <a:endParaRPr lang="LID4096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A80EF87-CB14-42EC-995E-9DE504317ACD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8" y="2732423"/>
            <a:ext cx="2215530" cy="3181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If(condition 1){</a:t>
            </a:r>
          </a:p>
          <a:p>
            <a:pPr marL="216000" lvl="1" indent="0">
              <a:buNone/>
            </a:pPr>
            <a:r>
              <a:rPr lang="en-US" dirty="0" err="1"/>
              <a:t>operarting</a:t>
            </a:r>
            <a:r>
              <a:rPr lang="en-US" dirty="0"/>
              <a:t> 1;</a:t>
            </a:r>
          </a:p>
          <a:p>
            <a:pPr marL="0" indent="0">
              <a:buNone/>
            </a:pPr>
            <a:r>
              <a:rPr lang="en-US" dirty="0"/>
              <a:t>} else if (condition 2){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operarting</a:t>
            </a:r>
            <a:r>
              <a:rPr lang="en-US" dirty="0"/>
              <a:t> 2;</a:t>
            </a:r>
          </a:p>
          <a:p>
            <a:pPr marL="0" indent="0">
              <a:buNone/>
            </a:pPr>
            <a:r>
              <a:rPr lang="en-US" dirty="0"/>
              <a:t>}else{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operarting</a:t>
            </a:r>
            <a:r>
              <a:rPr lang="en-US" dirty="0"/>
              <a:t> 3;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LID4096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017ED1F-61DE-4B5B-B586-A9A93F5A65C0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026369" y="1770593"/>
            <a:ext cx="2317531" cy="792000"/>
          </a:xfrm>
        </p:spPr>
        <p:txBody>
          <a:bodyPr/>
          <a:lstStyle/>
          <a:p>
            <a:r>
              <a:rPr lang="en-US" dirty="0"/>
              <a:t>Loop (for, while, do while)</a:t>
            </a:r>
            <a:endParaRPr lang="LID4096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AF94AF0-C1A6-420A-BA86-66A33D1C9DE9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026370" y="2732423"/>
            <a:ext cx="2376651" cy="318101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for</a:t>
            </a:r>
            <a:r>
              <a:rPr lang="en-US" dirty="0"/>
              <a:t> (let </a:t>
            </a:r>
            <a:r>
              <a:rPr lang="en-US" dirty="0" err="1"/>
              <a:t>i</a:t>
            </a:r>
            <a:r>
              <a:rPr lang="en-US" dirty="0"/>
              <a:t> =0; </a:t>
            </a:r>
            <a:r>
              <a:rPr lang="en-US" dirty="0" err="1"/>
              <a:t>i</a:t>
            </a:r>
            <a:r>
              <a:rPr lang="en-US" dirty="0"/>
              <a:t>&lt;length;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	operating;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do {} while</a:t>
            </a:r>
            <a:r>
              <a:rPr lang="en-US" dirty="0"/>
              <a:t>(condition);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Use for checking input before continue.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while</a:t>
            </a:r>
            <a:r>
              <a:rPr lang="en-US" dirty="0"/>
              <a:t>(condition){}</a:t>
            </a:r>
            <a:endParaRPr lang="LID4096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34C5DE9-4819-412F-81E5-1DC94DB59C4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8581760" y="1770593"/>
            <a:ext cx="3086366" cy="792000"/>
          </a:xfrm>
        </p:spPr>
        <p:txBody>
          <a:bodyPr/>
          <a:lstStyle/>
          <a:p>
            <a:r>
              <a:rPr lang="en-US" dirty="0"/>
              <a:t>Function declare</a:t>
            </a:r>
          </a:p>
          <a:p>
            <a:r>
              <a:rPr lang="en-US" dirty="0"/>
              <a:t>Function Constructor</a:t>
            </a:r>
            <a:endParaRPr lang="LID4096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BBFF5F-F322-4883-B66A-E1C91F16681B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8623739" y="2732423"/>
            <a:ext cx="3052324" cy="3181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b="1" dirty="0"/>
              <a:t>product</a:t>
            </a:r>
            <a:r>
              <a:rPr lang="en-US" dirty="0"/>
              <a:t> (</a:t>
            </a:r>
            <a:r>
              <a:rPr lang="en-US" dirty="0" err="1"/>
              <a:t>a,b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return a*b;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effectLst/>
                <a:highlight>
                  <a:srgbClr val="FFFF00"/>
                </a:highlight>
                <a:latin typeface="Söhne Mono"/>
              </a:rPr>
              <a:t>const product = </a:t>
            </a:r>
          </a:p>
          <a:p>
            <a:pPr marL="0" indent="0">
              <a:buNone/>
            </a:pPr>
            <a:r>
              <a:rPr lang="en-US" b="0" i="0" dirty="0">
                <a:effectLst/>
                <a:highlight>
                  <a:srgbClr val="FFFF00"/>
                </a:highlight>
                <a:latin typeface="Söhne Mono"/>
              </a:rPr>
              <a:t>new </a:t>
            </a:r>
            <a:r>
              <a:rPr lang="en-US" b="1" i="0" dirty="0">
                <a:effectLst/>
                <a:highlight>
                  <a:srgbClr val="FFFF00"/>
                </a:highlight>
                <a:latin typeface="Söhne Mono"/>
              </a:rPr>
              <a:t>Function</a:t>
            </a:r>
            <a:r>
              <a:rPr lang="en-US" b="0" i="0" dirty="0">
                <a:effectLst/>
                <a:highlight>
                  <a:srgbClr val="FFFF00"/>
                </a:highlight>
                <a:latin typeface="Söhne Mono"/>
              </a:rPr>
              <a:t>('a', 'b', 'return a * b’); </a:t>
            </a:r>
            <a:endParaRPr lang="LID4096" dirty="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FDA89-94A6-7548-9B58-8371B8AA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1FA3-51CF-45D3-91C7-5B4770B262D0}" type="datetime5">
              <a:rPr lang="en-GB" smtClean="0"/>
              <a:t>6-Apr-24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ABF61-AEAC-2848-917B-83D3D418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 Phung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D7E44-CB72-DD4D-986C-BC35AA34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193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17A4-71BC-DB58-17D1-9D5DC188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059" y="2061544"/>
            <a:ext cx="2877207" cy="152511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dirty="0"/>
              <a:t>Popular Command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6F6F7-5D58-B47E-622D-17579912C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1"/>
            <a:ext cx="11394528" cy="6144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console.log(“sentence” + variable);=&gt; print into console window.</a:t>
            </a:r>
          </a:p>
          <a:p>
            <a:pPr marL="0" indent="0">
              <a:buNone/>
            </a:pPr>
            <a:r>
              <a:rPr lang="en-US" b="0" dirty="0" err="1">
                <a:effectLst/>
                <a:latin typeface="Consolas" panose="020B0609020204030204" pitchFamily="49" charset="0"/>
              </a:rPr>
              <a:t>Math.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floor</a:t>
            </a:r>
            <a:r>
              <a:rPr lang="en-US" dirty="0">
                <a:latin typeface="Consolas" panose="020B0609020204030204" pitchFamily="49" charset="0"/>
              </a:rPr>
              <a:t>(numb).</a:t>
            </a:r>
            <a:r>
              <a:rPr lang="en-US" dirty="0" err="1">
                <a:latin typeface="Consolas" panose="020B0609020204030204" pitchFamily="49" charset="0"/>
              </a:rPr>
              <a:t>toFixed</a:t>
            </a:r>
            <a:r>
              <a:rPr lang="en-US" dirty="0">
                <a:latin typeface="Consolas" panose="020B0609020204030204" pitchFamily="49" charset="0"/>
              </a:rPr>
              <a:t>(2); =&gt;round </a:t>
            </a:r>
            <a:r>
              <a:rPr lang="en-US" b="1" dirty="0">
                <a:latin typeface="Consolas" panose="020B0609020204030204" pitchFamily="49" charset="0"/>
              </a:rPr>
              <a:t>down</a:t>
            </a:r>
            <a:r>
              <a:rPr lang="en-US" dirty="0">
                <a:latin typeface="Consolas" panose="020B0609020204030204" pitchFamily="49" charset="0"/>
              </a:rPr>
              <a:t> and take 2 digits after colon.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Math.</a:t>
            </a:r>
            <a:r>
              <a:rPr lang="en-US" b="1" dirty="0" err="1">
                <a:latin typeface="Consolas" panose="020B0609020204030204" pitchFamily="49" charset="0"/>
              </a:rPr>
              <a:t>ceil</a:t>
            </a:r>
            <a:r>
              <a:rPr lang="en-US" dirty="0">
                <a:latin typeface="Consolas" panose="020B0609020204030204" pitchFamily="49" charset="0"/>
              </a:rPr>
              <a:t>(numb); =&gt; round </a:t>
            </a:r>
            <a:r>
              <a:rPr lang="en-US" b="1" dirty="0">
                <a:latin typeface="Consolas" panose="020B0609020204030204" pitchFamily="49" charset="0"/>
              </a:rPr>
              <a:t>up.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Math.</a:t>
            </a:r>
            <a:r>
              <a:rPr lang="en-US" b="1" dirty="0" err="1">
                <a:latin typeface="Consolas" panose="020B0609020204030204" pitchFamily="49" charset="0"/>
              </a:rPr>
              <a:t>round</a:t>
            </a:r>
            <a:r>
              <a:rPr lang="en-US" dirty="0">
                <a:latin typeface="Consolas" panose="020B0609020204030204" pitchFamily="49" charset="0"/>
              </a:rPr>
              <a:t>(numb); =&gt; round to the nearest integer number.</a:t>
            </a:r>
          </a:p>
          <a:p>
            <a:pPr marL="0" indent="0">
              <a:buNone/>
            </a:pPr>
            <a:r>
              <a:rPr lang="en-US" b="0" dirty="0" err="1">
                <a:effectLst/>
                <a:latin typeface="Consolas" panose="020B0609020204030204" pitchFamily="49" charset="0"/>
              </a:rPr>
              <a:t>Math.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random</a:t>
            </a:r>
            <a:r>
              <a:rPr lang="en-US" b="0" dirty="0"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numb</a:t>
            </a:r>
            <a:r>
              <a:rPr lang="en-US" b="0" dirty="0">
                <a:effectLst/>
                <a:latin typeface="Consolas" panose="020B0609020204030204" pitchFamily="49" charset="0"/>
              </a:rPr>
              <a:t>); =&gt; random from 0 to 1;</a:t>
            </a:r>
          </a:p>
          <a:p>
            <a:pPr marL="0" indent="0">
              <a:buNone/>
            </a:pPr>
            <a:r>
              <a:rPr lang="en-US" b="1" dirty="0">
                <a:effectLst/>
                <a:latin typeface="Consolas" panose="020B0609020204030204" pitchFamily="49" charset="0"/>
              </a:rPr>
              <a:t>alert</a:t>
            </a:r>
            <a:r>
              <a:rPr lang="en-US" b="0" dirty="0">
                <a:effectLst/>
                <a:latin typeface="Consolas" panose="020B0609020204030204" pitchFamily="49" charset="0"/>
              </a:rPr>
              <a:t>('Please enter numeric values only’); =&gt;alert when match condition.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!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isNaN</a:t>
            </a:r>
            <a:r>
              <a:rPr lang="en-US" b="0" dirty="0">
                <a:effectLst/>
                <a:latin typeface="Consolas" panose="020B0609020204030204" pitchFamily="49" charset="0"/>
              </a:rPr>
              <a:t>(numb);=&gt;check input/variable is number or not.</a:t>
            </a:r>
          </a:p>
          <a:p>
            <a:pPr marL="0" indent="0">
              <a:buNone/>
            </a:pPr>
            <a:r>
              <a:rPr lang="en-US" b="1" dirty="0" err="1"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isInteger</a:t>
            </a:r>
            <a:r>
              <a:rPr lang="en-US" b="0" dirty="0"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numb</a:t>
            </a:r>
            <a:r>
              <a:rPr lang="en-US" b="0" dirty="0">
                <a:effectLst/>
                <a:latin typeface="Consolas" panose="020B0609020204030204" pitchFamily="49" charset="0"/>
              </a:rPr>
              <a:t>);=&gt; check numb is Integer. -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Number.isFloat</a:t>
            </a:r>
            <a:r>
              <a:rPr lang="en-US" b="0" dirty="0">
                <a:effectLst/>
                <a:latin typeface="Consolas" panose="020B0609020204030204" pitchFamily="49" charset="0"/>
              </a:rPr>
              <a:t>(numb);</a:t>
            </a:r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parstFloat</a:t>
            </a:r>
            <a:r>
              <a:rPr lang="en-US" dirty="0">
                <a:latin typeface="Consolas" panose="020B0609020204030204" pitchFamily="49" charset="0"/>
              </a:rPr>
              <a:t>(numb); =&gt; transform input to Float - </a:t>
            </a:r>
            <a:r>
              <a:rPr lang="en-US" b="1" dirty="0" err="1">
                <a:latin typeface="Consolas" panose="020B0609020204030204" pitchFamily="49" charset="0"/>
              </a:rPr>
              <a:t>parstInt</a:t>
            </a:r>
            <a:r>
              <a:rPr lang="en-US" dirty="0">
                <a:latin typeface="Consolas" panose="020B0609020204030204" pitchFamily="49" charset="0"/>
              </a:rPr>
              <a:t>(numb);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b="0" dirty="0">
                <a:effectLst/>
                <a:latin typeface="Consolas" panose="020B0609020204030204" pitchFamily="49" charset="0"/>
              </a:rPr>
              <a:t>("&lt;table&gt;");//showing the table in HTML format – “&lt;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effectLst/>
                <a:latin typeface="Consolas" panose="020B0609020204030204" pitchFamily="49" charset="0"/>
              </a:rPr>
              <a:t>&gt;…”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var Action = </a:t>
            </a:r>
            <a:r>
              <a:rPr lang="en-US" b="1" dirty="0">
                <a:effectLst/>
                <a:latin typeface="Consolas" panose="020B0609020204030204" pitchFamily="49" charset="0"/>
              </a:rPr>
              <a:t>prompt</a:t>
            </a:r>
            <a:r>
              <a:rPr lang="en-US" b="0" dirty="0">
                <a:effectLst/>
                <a:latin typeface="Consolas" panose="020B0609020204030204" pitchFamily="49" charset="0"/>
              </a:rPr>
              <a:t>(“Are you human?");=&gt;show input window on the screen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var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lowerAction</a:t>
            </a:r>
            <a:r>
              <a:rPr lang="en-US" b="0" dirty="0"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Action.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toLowerCase</a:t>
            </a:r>
            <a:r>
              <a:rPr lang="en-US" b="1" dirty="0">
                <a:effectLst/>
                <a:latin typeface="Consolas" panose="020B0609020204030204" pitchFamily="49" charset="0"/>
              </a:rPr>
              <a:t>();=&gt;</a:t>
            </a:r>
            <a:r>
              <a:rPr lang="en-US" dirty="0">
                <a:effectLst/>
                <a:latin typeface="Consolas" panose="020B0609020204030204" pitchFamily="49" charset="0"/>
              </a:rPr>
              <a:t>transform lowercase the input –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to</a:t>
            </a:r>
            <a:r>
              <a:rPr lang="en-US" b="1" u="sng" dirty="0" err="1">
                <a:latin typeface="Consolas" panose="020B0609020204030204" pitchFamily="49" charset="0"/>
              </a:rPr>
              <a:t>UpperCase</a:t>
            </a:r>
            <a:r>
              <a:rPr lang="en-US" b="1" u="sng" dirty="0">
                <a:latin typeface="Consolas" panose="020B0609020204030204" pitchFamily="49" charset="0"/>
              </a:rPr>
              <a:t>()</a:t>
            </a:r>
            <a:endParaRPr lang="en-US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err="1">
                <a:effectLst/>
                <a:latin typeface="Consolas" panose="020B0609020204030204" pitchFamily="49" charset="0"/>
              </a:rPr>
              <a:t>window.onload</a:t>
            </a:r>
            <a:r>
              <a:rPr lang="en-US" b="1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effectLst/>
                <a:latin typeface="Consolas" panose="020B0609020204030204" pitchFamily="49" charset="0"/>
              </a:rPr>
              <a:t>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todo</a:t>
            </a:r>
            <a:r>
              <a:rPr lang="en-US" b="0" dirty="0">
                <a:effectLst/>
                <a:latin typeface="Consolas" panose="020B0609020204030204" pitchFamily="49" charset="0"/>
              </a:rPr>
              <a:t>;=&gt;call function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todo</a:t>
            </a:r>
            <a:r>
              <a:rPr lang="en-US" b="0" dirty="0">
                <a:effectLst/>
                <a:latin typeface="Consolas" panose="020B0609020204030204" pitchFamily="49" charset="0"/>
              </a:rPr>
              <a:t> when the page is </a:t>
            </a:r>
            <a:r>
              <a:rPr lang="en-US" b="1" dirty="0">
                <a:effectLst/>
                <a:latin typeface="Consolas" panose="020B0609020204030204" pitchFamily="49" charset="0"/>
              </a:rPr>
              <a:t>load</a:t>
            </a:r>
            <a:r>
              <a:rPr lang="en-US" b="0" dirty="0">
                <a:effectLst/>
                <a:latin typeface="Consolas" panose="020B0609020204030204" pitchFamily="49" charset="0"/>
              </a:rPr>
              <a:t> fully.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</a:t>
            </a:r>
            <a:r>
              <a:rPr lang="en-US" b="0" dirty="0">
                <a:effectLst/>
                <a:latin typeface="Consolas" panose="020B0609020204030204" pitchFamily="49" charset="0"/>
              </a:rPr>
              <a:t>onsole.log(</a:t>
            </a:r>
            <a:r>
              <a:rPr lang="en-US" b="1" dirty="0">
                <a:effectLst/>
                <a:latin typeface="Consolas" panose="020B0609020204030204" pitchFamily="49" charset="0"/>
              </a:rPr>
              <a:t>`</a:t>
            </a:r>
            <a:r>
              <a:rPr lang="en-US" b="1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”</a:t>
            </a:r>
            <a:r>
              <a:rPr lang="en-US" b="0" dirty="0">
                <a:effectLst/>
                <a:latin typeface="Consolas" panose="020B0609020204030204" pitchFamily="49" charset="0"/>
              </a:rPr>
              <a:t>After</a:t>
            </a:r>
            <a:r>
              <a:rPr lang="en-US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”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effectLst/>
                <a:latin typeface="Consolas" panose="020B0609020204030204" pitchFamily="49" charset="0"/>
              </a:rPr>
              <a:t>week </a:t>
            </a:r>
            <a:r>
              <a:rPr lang="en-US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${</a:t>
            </a:r>
            <a:r>
              <a:rPr lang="en-US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original.toFixed</a:t>
            </a:r>
            <a:r>
              <a:rPr lang="en-US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(1)} </a:t>
            </a:r>
            <a:r>
              <a:rPr lang="en-US" b="0" dirty="0">
                <a:effectLst/>
                <a:latin typeface="Consolas" panose="020B0609020204030204" pitchFamily="49" charset="0"/>
              </a:rPr>
              <a:t>kg&lt;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b="1" dirty="0">
                <a:effectLst/>
                <a:latin typeface="Consolas" panose="020B0609020204030204" pitchFamily="49" charset="0"/>
              </a:rPr>
              <a:t>`</a:t>
            </a:r>
            <a:r>
              <a:rPr lang="en-US" b="0" dirty="0">
                <a:effectLst/>
                <a:latin typeface="Consolas" panose="020B0609020204030204" pitchFamily="49" charset="0"/>
              </a:rPr>
              <a:t>);=&gt;take </a:t>
            </a:r>
            <a:r>
              <a:rPr lang="en-US" b="1" dirty="0">
                <a:effectLst/>
                <a:latin typeface="Consolas" panose="020B0609020204030204" pitchFamily="49" charset="0"/>
              </a:rPr>
              <a:t>value into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backtip</a:t>
            </a:r>
            <a:endParaRPr lang="en-US" b="1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console.log</a:t>
            </a:r>
            <a:r>
              <a:rPr lang="en-US" b="1" dirty="0">
                <a:latin typeface="Consolas" panose="020B0609020204030204" pitchFamily="49" charset="0"/>
              </a:rPr>
              <a:t>(“</a:t>
            </a: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</a:rPr>
              <a:t>\”</a:t>
            </a:r>
            <a:r>
              <a:rPr lang="en-US" b="0" dirty="0">
                <a:effectLst/>
                <a:latin typeface="Consolas" panose="020B0609020204030204" pitchFamily="49" charset="0"/>
              </a:rPr>
              <a:t>After</a:t>
            </a:r>
            <a:r>
              <a:rPr lang="en-US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\”</a:t>
            </a:r>
            <a:r>
              <a:rPr lang="en-US" b="0" dirty="0">
                <a:effectLst/>
                <a:latin typeface="Consolas" panose="020B0609020204030204" pitchFamily="49" charset="0"/>
              </a:rPr>
              <a:t>” </a:t>
            </a:r>
            <a:r>
              <a:rPr lang="en-US" dirty="0">
                <a:latin typeface="Consolas" panose="020B0609020204030204" pitchFamily="49" charset="0"/>
              </a:rPr>
              <a:t>+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+ “week” + </a:t>
            </a:r>
            <a:r>
              <a:rPr lang="en-US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original.toFixed</a:t>
            </a:r>
            <a:r>
              <a:rPr lang="en-US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(1) </a:t>
            </a:r>
            <a:r>
              <a:rPr lang="en-US" b="0" dirty="0">
                <a:effectLst/>
                <a:latin typeface="Consolas" panose="020B0609020204030204" pitchFamily="49" charset="0"/>
              </a:rPr>
              <a:t>+ “kg&lt;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effectLst/>
                <a:latin typeface="Consolas" panose="020B0609020204030204" pitchFamily="49" charset="0"/>
              </a:rPr>
              <a:t>&gt;”);=&gt; normal way.</a:t>
            </a:r>
            <a:endParaRPr lang="en-US" b="1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element = </a:t>
            </a:r>
            <a:r>
              <a:rPr lang="en-US" dirty="0" err="1">
                <a:latin typeface="Consolas" panose="020B0609020204030204" pitchFamily="49" charset="0"/>
              </a:rPr>
              <a:t>words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charAt</a:t>
            </a:r>
            <a:r>
              <a:rPr lang="en-US" b="1" dirty="0">
                <a:effectLst/>
                <a:latin typeface="Consolas" panose="020B0609020204030204" pitchFamily="49" charset="0"/>
              </a:rPr>
              <a:t>(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i</a:t>
            </a:r>
            <a:r>
              <a:rPr lang="en-US" b="1" dirty="0"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effectLst/>
                <a:latin typeface="Consolas" panose="020B0609020204030204" pitchFamily="49" charset="0"/>
              </a:rPr>
              <a:t>=&gt; take the letter at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effectLst/>
                <a:latin typeface="Consolas" panose="020B0609020204030204" pitchFamily="49" charset="0"/>
              </a:rPr>
              <a:t> position of string </a:t>
            </a:r>
            <a:r>
              <a:rPr lang="en-US" b="1" dirty="0">
                <a:effectLst/>
                <a:latin typeface="Consolas" panose="020B0609020204030204" pitchFamily="49" charset="0"/>
              </a:rPr>
              <a:t>words</a:t>
            </a:r>
          </a:p>
          <a:p>
            <a:pPr marL="0" indent="0">
              <a:buNone/>
            </a:pP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74335-2356-FA1E-DE74-C93F509DC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5CB0772-0144-45DE-8FF0-5B4B589E09F8}" type="datetime5">
              <a:rPr lang="en-GB" sz="1400" smtClean="0"/>
              <a:t>6-Apr-24</a:t>
            </a:fld>
            <a:endParaRPr lang="en-GB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35C5B-4C0F-5105-10EE-6E5A974F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GB" sz="1400" dirty="0"/>
              <a:t>Tu Phung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031FB-5E38-132A-79DF-058016B8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484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17A4-71BC-DB58-17D1-9D5DC188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6180" y="788479"/>
            <a:ext cx="2877207" cy="152511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dirty="0"/>
              <a:t>Popular Command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6F6F7-5D58-B47E-622D-17579912C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1"/>
            <a:ext cx="11394528" cy="6144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encoded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window.btoa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);// transform to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encodes a string in base-64.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decoded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window.atob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(encoded);//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method decodes a base-64 encoded string.</a:t>
            </a:r>
          </a:p>
          <a:p>
            <a:pPr marL="0" indent="0">
              <a:buNone/>
            </a:pPr>
            <a:r>
              <a:rPr lang="en-US" sz="1800" b="0" dirty="0">
                <a:effectLst/>
                <a:highlight>
                  <a:srgbClr val="FFFF00"/>
                </a:highlight>
                <a:latin typeface="Söhne Mono"/>
              </a:rPr>
              <a:t>const </a:t>
            </a:r>
            <a:r>
              <a:rPr lang="en-US" sz="1800" b="0" dirty="0" err="1">
                <a:effectLst/>
                <a:highlight>
                  <a:srgbClr val="FFFF00"/>
                </a:highlight>
                <a:latin typeface="Söhne Mono"/>
              </a:rPr>
              <a:t>myWin</a:t>
            </a:r>
            <a:r>
              <a:rPr lang="en-US" sz="1800" b="0" dirty="0">
                <a:effectLst/>
                <a:highlight>
                  <a:srgbClr val="FFFF00"/>
                </a:highlight>
                <a:latin typeface="Söhne Mono"/>
              </a:rPr>
              <a:t> = 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Söhne Mono"/>
              </a:rPr>
              <a:t>window.open</a:t>
            </a:r>
            <a:r>
              <a:rPr lang="en-US" sz="1800" b="0" dirty="0">
                <a:effectLst/>
                <a:highlight>
                  <a:srgbClr val="FFFF00"/>
                </a:highlight>
                <a:latin typeface="Söhne Mono"/>
              </a:rPr>
              <a:t>("", "", "left=100, top=350, width=500, height=900");}</a:t>
            </a:r>
            <a:endParaRPr lang="en-US" sz="1800" dirty="0">
              <a:solidFill>
                <a:srgbClr val="000000"/>
              </a:solidFill>
              <a:highlight>
                <a:srgbClr val="FFFF00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myWin.blur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();//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allowing other windows or elements to become active.</a:t>
            </a:r>
            <a:endParaRPr lang="en-US" b="0" dirty="0">
              <a:solidFill>
                <a:srgbClr val="000000"/>
              </a:solidFill>
              <a:effectLst/>
              <a:highlight>
                <a:srgbClr val="FFFF00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myWin.focus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();//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the active window in the browser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&lt;button onclick="</a:t>
            </a:r>
            <a:r>
              <a:rPr lang="en-US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openWin</a:t>
            </a:r>
            <a:r>
              <a:rPr lang="en-US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()"&gt;Open "</a:t>
            </a:r>
            <a:r>
              <a:rPr lang="en-US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myWindow</a:t>
            </a:r>
            <a:r>
              <a:rPr lang="en-US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"&lt;/button&gt;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&lt;button onclick="</a:t>
            </a:r>
            <a:r>
              <a:rPr lang="en-US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closeWin</a:t>
            </a:r>
            <a:r>
              <a:rPr lang="en-US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()"&gt;Close "</a:t>
            </a:r>
            <a:r>
              <a:rPr lang="en-US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myWindow</a:t>
            </a:r>
            <a:r>
              <a:rPr lang="en-US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"&lt;/button&gt;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lang="en-US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myWindow;function</a:t>
            </a:r>
            <a:r>
              <a:rPr lang="en-US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openWin</a:t>
            </a:r>
            <a:r>
              <a:rPr lang="en-US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lang="en-US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myWindow</a:t>
            </a:r>
            <a:r>
              <a:rPr lang="en-US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window.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("", "", "width=200,height=100");}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closeWin</a:t>
            </a:r>
            <a:r>
              <a:rPr lang="en-US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lang="en-US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myWindow.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();}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lang="en-US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() { let text = "Press a button!\</a:t>
            </a:r>
            <a:r>
              <a:rPr lang="en-US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nEither</a:t>
            </a:r>
            <a:r>
              <a:rPr lang="en-US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 or Cancel.";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  if (</a:t>
            </a:r>
            <a:r>
              <a:rPr lang="en-US" b="1" dirty="0">
                <a:effectLst/>
                <a:latin typeface="Consolas" panose="020B0609020204030204" pitchFamily="49" charset="0"/>
              </a:rPr>
              <a:t>confirm(text) </a:t>
            </a:r>
            <a:r>
              <a:rPr lang="en-US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== true) {text = "You pressed OK!";} else {text = "You canceled!";}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("demo").</a:t>
            </a:r>
            <a:r>
              <a:rPr lang="en-US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 = text;}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lang="en-US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 window.document.URL;//get the current </a:t>
            </a:r>
            <a:r>
              <a:rPr lang="en-US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-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document.URL;</a:t>
            </a:r>
          </a:p>
          <a:p>
            <a:pPr marL="0" indent="0">
              <a:buNone/>
            </a:pP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localStorage.setItem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//Save Data to local Storage.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localStorage.getItem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);//Read Data from local Storage.</a:t>
            </a:r>
          </a:p>
          <a:p>
            <a:pPr marL="0" indent="0">
              <a:buNone/>
            </a:pP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localStorage.removeItem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);//Remove key only -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localStorage.clear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//Remove all</a:t>
            </a:r>
            <a:endParaRPr lang="en-US" b="0" dirty="0">
              <a:solidFill>
                <a:schemeClr val="accent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chemeClr val="accent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74335-2356-FA1E-DE74-C93F509DC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5CB0772-0144-45DE-8FF0-5B4B589E09F8}" type="datetime5">
              <a:rPr lang="en-GB" sz="1400" smtClean="0"/>
              <a:t>6-Apr-24</a:t>
            </a:fld>
            <a:endParaRPr lang="en-GB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35C5B-4C0F-5105-10EE-6E5A974F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GB" sz="1400" dirty="0"/>
              <a:t>Tu Phung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031FB-5E38-132A-79DF-058016B8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5569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544a0ec-774a-4bc2-bd95-8be2b49b1bd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7224F07BC6449B8BAF1BCDC685966" ma:contentTypeVersion="8" ma:contentTypeDescription="Create a new document." ma:contentTypeScope="" ma:versionID="b69e6e17f152d51c2bc449b49cc5f2e8">
  <xsd:schema xmlns:xsd="http://www.w3.org/2001/XMLSchema" xmlns:xs="http://www.w3.org/2001/XMLSchema" xmlns:p="http://schemas.microsoft.com/office/2006/metadata/properties" xmlns:ns3="6544a0ec-774a-4bc2-bd95-8be2b49b1bd5" xmlns:ns4="47808a63-13ea-4391-a9e4-85da9e6f34f9" targetNamespace="http://schemas.microsoft.com/office/2006/metadata/properties" ma:root="true" ma:fieldsID="f50b4b8a436601655c049f0a0092375b" ns3:_="" ns4:_="">
    <xsd:import namespace="6544a0ec-774a-4bc2-bd95-8be2b49b1bd5"/>
    <xsd:import namespace="47808a63-13ea-4391-a9e4-85da9e6f34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4a0ec-774a-4bc2-bd95-8be2b49b1b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808a63-13ea-4391-a9e4-85da9e6f34f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D4E12E-7268-4B03-A47B-0755D62B5E31}">
  <ds:schemaRefs>
    <ds:schemaRef ds:uri="http://www.w3.org/XML/1998/namespace"/>
    <ds:schemaRef ds:uri="http://schemas.microsoft.com/office/2006/documentManagement/types"/>
    <ds:schemaRef ds:uri="47808a63-13ea-4391-a9e4-85da9e6f34f9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6544a0ec-774a-4bc2-bd95-8be2b49b1bd5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9F6185-B1C6-4B56-B876-098FB88804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44a0ec-774a-4bc2-bd95-8be2b49b1bd5"/>
    <ds:schemaRef ds:uri="47808a63-13ea-4391-a9e4-85da9e6f34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3669</TotalTime>
  <Words>6254</Words>
  <Application>Microsoft Office PowerPoint</Application>
  <PresentationFormat>Widescreen</PresentationFormat>
  <Paragraphs>579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Consolas</vt:lpstr>
      <vt:lpstr>Google Sans</vt:lpstr>
      <vt:lpstr>Söhne</vt:lpstr>
      <vt:lpstr>Söhne Mono</vt:lpstr>
      <vt:lpstr>Verdana</vt:lpstr>
      <vt:lpstr>Wingdings</vt:lpstr>
      <vt:lpstr>Office Theme</vt:lpstr>
      <vt:lpstr>ISD: Introduction Software Developtment</vt:lpstr>
      <vt:lpstr>ISD INTRODUCTION SOFTWARE DEVELOPTMENT</vt:lpstr>
      <vt:lpstr>HTML</vt:lpstr>
      <vt:lpstr>Format HTML</vt:lpstr>
      <vt:lpstr>CSS: describes how HTML elements should be displayed.</vt:lpstr>
      <vt:lpstr>Algorithms</vt:lpstr>
      <vt:lpstr>Java</vt:lpstr>
      <vt:lpstr>Popular Command</vt:lpstr>
      <vt:lpstr>Popular Command</vt:lpstr>
      <vt:lpstr>Apply for count the click or summarize visiting. </vt:lpstr>
      <vt:lpstr>Move the window.</vt:lpstr>
      <vt:lpstr>HTML</vt:lpstr>
      <vt:lpstr>HTML</vt:lpstr>
      <vt:lpstr>HTML</vt:lpstr>
      <vt:lpstr>HTML</vt:lpstr>
      <vt:lpstr>Apply for go to search on fill the form</vt:lpstr>
      <vt:lpstr>Popular Command</vt:lpstr>
      <vt:lpstr>Popular Command</vt:lpstr>
      <vt:lpstr>Popular Command</vt:lpstr>
      <vt:lpstr> String</vt:lpstr>
      <vt:lpstr> String</vt:lpstr>
      <vt:lpstr> Array</vt:lpstr>
      <vt:lpstr> Array</vt:lpstr>
      <vt:lpstr>Loop</vt:lpstr>
      <vt:lpstr>Java Script with HTML</vt:lpstr>
      <vt:lpstr>PowerPoint Presentation</vt:lpstr>
      <vt:lpstr>constructor function</vt:lpstr>
      <vt:lpstr>constructor function</vt:lpstr>
      <vt:lpstr>Object (function into)</vt:lpstr>
      <vt:lpstr>Thank you! Enjoying Coding like Playing Game!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Phung Tu</dc:creator>
  <cp:lastModifiedBy>Phung Tu</cp:lastModifiedBy>
  <cp:revision>85</cp:revision>
  <cp:lastPrinted>2020-09-28T07:56:54Z</cp:lastPrinted>
  <dcterms:created xsi:type="dcterms:W3CDTF">2024-01-28T08:27:16Z</dcterms:created>
  <dcterms:modified xsi:type="dcterms:W3CDTF">2024-04-06T16:24:31Z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0x0101002D67224F07BC6449B8BAF1BCDC685966</vt:lpwstr>
  </property>
</Properties>
</file>