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22"/>
    <p:restoredTop sz="96327"/>
  </p:normalViewPr>
  <p:slideViewPr>
    <p:cSldViewPr snapToGrid="0" snapToObjects="1">
      <p:cViewPr varScale="1">
        <p:scale>
          <a:sx n="95" d="100"/>
          <a:sy n="95"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ikolalysenko.github.io/Isosurfac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540279" y="967417"/>
            <a:ext cx="3778870" cy="3943250"/>
          </a:xfrm>
        </p:spPr>
        <p:txBody>
          <a:bodyPr>
            <a:normAutofit/>
          </a:bodyPr>
          <a:lstStyle/>
          <a:p>
            <a:pPr>
              <a:lnSpc>
                <a:spcPct val="90000"/>
              </a:lnSpc>
            </a:pPr>
            <a:br>
              <a:rPr lang="en-US" sz="2800" dirty="0">
                <a:solidFill>
                  <a:srgbClr val="FEFFFF"/>
                </a:solidFill>
              </a:rPr>
            </a:br>
            <a:br>
              <a:rPr lang="en-US" sz="2800" dirty="0">
                <a:solidFill>
                  <a:srgbClr val="FEFFFF"/>
                </a:solidFill>
              </a:rPr>
            </a:br>
            <a:br>
              <a:rPr lang="en-US" sz="2800" dirty="0">
                <a:solidFill>
                  <a:srgbClr val="FEFFFF"/>
                </a:solidFill>
              </a:rPr>
            </a:br>
            <a:r>
              <a:rPr lang="en-US" sz="2800" dirty="0">
                <a:solidFill>
                  <a:srgbClr val="FEFFFF"/>
                </a:solidFill>
              </a:rPr>
              <a:t>CS6366 Final Project</a:t>
            </a:r>
            <a:br>
              <a:rPr lang="en-US" sz="2800" dirty="0">
                <a:solidFill>
                  <a:srgbClr val="FEFFFF"/>
                </a:solidFill>
              </a:rPr>
            </a:br>
            <a:r>
              <a:rPr lang="en-US" sz="2800" dirty="0">
                <a:solidFill>
                  <a:srgbClr val="FEFFFF"/>
                </a:solidFill>
              </a:rPr>
              <a:t>Implement Marching Tetrahedra algorithm </a:t>
            </a:r>
            <a:br>
              <a:rPr lang="en-US" sz="2800" dirty="0">
                <a:solidFill>
                  <a:srgbClr val="FEFFFF"/>
                </a:solidFill>
              </a:rPr>
            </a:br>
            <a:endParaRPr lang="en-US" sz="2800" dirty="0">
              <a:solidFill>
                <a:srgbClr val="FEFFFF"/>
              </a:solidFill>
            </a:endParaRPr>
          </a:p>
        </p:txBody>
      </p:sp>
      <p:sp>
        <p:nvSpPr>
          <p:cNvPr id="1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0BFD0FB-4686-294A-B634-EA1463631969}"/>
              </a:ext>
            </a:extLst>
          </p:cNvPr>
          <p:cNvSpPr>
            <a:spLocks noGrp="1"/>
          </p:cNvSpPr>
          <p:nvPr>
            <p:ph type="subTitle" idx="1"/>
          </p:nvPr>
        </p:nvSpPr>
        <p:spPr>
          <a:xfrm>
            <a:off x="540279" y="5189400"/>
            <a:ext cx="3778870" cy="544260"/>
          </a:xfrm>
        </p:spPr>
        <p:txBody>
          <a:bodyPr anchor="ctr">
            <a:normAutofit/>
          </a:bodyPr>
          <a:lstStyle/>
          <a:p>
            <a:pPr>
              <a:lnSpc>
                <a:spcPct val="90000"/>
              </a:lnSpc>
            </a:pPr>
            <a:r>
              <a:rPr lang="en-US" sz="1100" dirty="0">
                <a:solidFill>
                  <a:srgbClr val="FEFFFF"/>
                </a:solidFill>
              </a:rPr>
              <a:t>---- Presented by Rong Tu</a:t>
            </a:r>
          </a:p>
          <a:p>
            <a:pPr>
              <a:lnSpc>
                <a:spcPct val="90000"/>
              </a:lnSpc>
            </a:pPr>
            <a:r>
              <a:rPr lang="en-US" sz="1100" dirty="0">
                <a:solidFill>
                  <a:srgbClr val="FEFFFF"/>
                </a:solidFill>
              </a:rPr>
              <a:t>	May 07, 2021</a:t>
            </a:r>
          </a:p>
        </p:txBody>
      </p:sp>
      <p:pic>
        <p:nvPicPr>
          <p:cNvPr id="6" name="Picture 5" descr="A picture containing wheel&#10;&#10;Description automatically generated">
            <a:extLst>
              <a:ext uri="{FF2B5EF4-FFF2-40B4-BE49-F238E27FC236}">
                <a16:creationId xmlns:a16="http://schemas.microsoft.com/office/drawing/2014/main" id="{94C7C7B8-570E-5845-A17A-F5B06FEDEE6C}"/>
              </a:ext>
            </a:extLst>
          </p:cNvPr>
          <p:cNvPicPr>
            <a:picLocks noChangeAspect="1"/>
          </p:cNvPicPr>
          <p:nvPr/>
        </p:nvPicPr>
        <p:blipFill>
          <a:blip r:embed="rId2"/>
          <a:stretch>
            <a:fillRect/>
          </a:stretch>
        </p:blipFill>
        <p:spPr>
          <a:xfrm>
            <a:off x="5587993" y="2071879"/>
            <a:ext cx="5883497" cy="2838787"/>
          </a:xfrm>
          <a:prstGeom prst="rect">
            <a:avLst/>
          </a:prstGeom>
        </p:spPr>
      </p:pic>
    </p:spTree>
    <p:extLst>
      <p:ext uri="{BB962C8B-B14F-4D97-AF65-F5344CB8AC3E}">
        <p14:creationId xmlns:p14="http://schemas.microsoft.com/office/powerpoint/2010/main" val="28811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1611557" y="975360"/>
            <a:ext cx="9326409" cy="1733006"/>
          </a:xfrm>
        </p:spPr>
        <p:txBody>
          <a:bodyPr>
            <a:normAutofit/>
          </a:bodyPr>
          <a:lstStyle/>
          <a:p>
            <a:r>
              <a:rPr lang="en-US" sz="4000" dirty="0"/>
              <a:t>Introduction</a:t>
            </a:r>
            <a:br>
              <a:rPr lang="en-US" dirty="0"/>
            </a:br>
            <a:endParaRPr lang="en-US" dirty="0"/>
          </a:p>
        </p:txBody>
      </p:sp>
      <p:sp>
        <p:nvSpPr>
          <p:cNvPr id="3" name="Subtitle 2">
            <a:extLst>
              <a:ext uri="{FF2B5EF4-FFF2-40B4-BE49-F238E27FC236}">
                <a16:creationId xmlns:a16="http://schemas.microsoft.com/office/drawing/2014/main" id="{B0BFD0FB-4686-294A-B634-EA1463631969}"/>
              </a:ext>
            </a:extLst>
          </p:cNvPr>
          <p:cNvSpPr>
            <a:spLocks noGrp="1"/>
          </p:cNvSpPr>
          <p:nvPr>
            <p:ph type="subTitle" idx="1"/>
          </p:nvPr>
        </p:nvSpPr>
        <p:spPr>
          <a:xfrm>
            <a:off x="1706027" y="1994262"/>
            <a:ext cx="7350888" cy="2917371"/>
          </a:xfrm>
        </p:spPr>
        <p:txBody>
          <a:bodyPr>
            <a:normAutofit fontScale="92500"/>
          </a:bodyPr>
          <a:lstStyle/>
          <a:p>
            <a:pPr marL="285750" indent="-285750">
              <a:buFont typeface="Wingdings" pitchFamily="2" charset="2"/>
              <a:buChar char="v"/>
            </a:pPr>
            <a:r>
              <a:rPr lang="en-US" dirty="0">
                <a:solidFill>
                  <a:schemeClr val="tx1"/>
                </a:solidFill>
              </a:rPr>
              <a:t>Marching tetrahedra is a computer graphics algorithm for extracting a polygonal mesh of an iso-surface from a 3-D volume</a:t>
            </a:r>
          </a:p>
          <a:p>
            <a:pPr marL="285750" indent="-285750">
              <a:buFont typeface="Wingdings" pitchFamily="2" charset="2"/>
              <a:buChar char="v"/>
            </a:pPr>
            <a:r>
              <a:rPr lang="en-US" dirty="0">
                <a:solidFill>
                  <a:schemeClr val="tx1"/>
                </a:solidFill>
              </a:rPr>
              <a:t>Closely related to “Marching Cube” except in that case the fundamental sampling structure is a cube while here it is a tetrahedron</a:t>
            </a:r>
          </a:p>
          <a:p>
            <a:pPr marL="285750" indent="-285750">
              <a:buFont typeface="Wingdings" pitchFamily="2" charset="2"/>
              <a:buChar char="v"/>
            </a:pPr>
            <a:endParaRPr lang="en-US" dirty="0">
              <a:solidFill>
                <a:schemeClr val="tx1"/>
              </a:solidFill>
            </a:endParaRPr>
          </a:p>
          <a:p>
            <a:r>
              <a:rPr lang="en-US" b="1" dirty="0">
                <a:solidFill>
                  <a:schemeClr val="tx1"/>
                </a:solidFill>
              </a:rPr>
              <a:t>Goal: </a:t>
            </a:r>
            <a:r>
              <a:rPr lang="en-US" dirty="0">
                <a:solidFill>
                  <a:schemeClr val="tx1"/>
                </a:solidFill>
              </a:rPr>
              <a:t>to implement the marching tetrahedra algorithm, which allows users to select a level of intensity and render the extracted iso-surface. </a:t>
            </a:r>
          </a:p>
          <a:p>
            <a:endParaRPr lang="en-US" dirty="0">
              <a:solidFill>
                <a:schemeClr val="tx1"/>
              </a:solidFill>
            </a:endParaRPr>
          </a:p>
        </p:txBody>
      </p:sp>
    </p:spTree>
    <p:extLst>
      <p:ext uri="{BB962C8B-B14F-4D97-AF65-F5344CB8AC3E}">
        <p14:creationId xmlns:p14="http://schemas.microsoft.com/office/powerpoint/2010/main" val="271524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1802675" y="804670"/>
            <a:ext cx="9805596" cy="1529227"/>
          </a:xfrm>
        </p:spPr>
        <p:txBody>
          <a:bodyPr>
            <a:normAutofit fontScale="90000"/>
          </a:bodyPr>
          <a:lstStyle/>
          <a:p>
            <a:br>
              <a:rPr lang="en-US" dirty="0"/>
            </a:br>
            <a:r>
              <a:rPr lang="en-US" sz="3600" dirty="0"/>
              <a:t>Method</a:t>
            </a:r>
            <a:br>
              <a:rPr lang="en-US" sz="3600" dirty="0"/>
            </a:br>
            <a:endParaRPr lang="en-US" sz="3600" dirty="0"/>
          </a:p>
        </p:txBody>
      </p:sp>
      <p:sp>
        <p:nvSpPr>
          <p:cNvPr id="5" name="Subtitle 4">
            <a:extLst>
              <a:ext uri="{FF2B5EF4-FFF2-40B4-BE49-F238E27FC236}">
                <a16:creationId xmlns:a16="http://schemas.microsoft.com/office/drawing/2014/main" id="{066972D0-D462-F741-AB91-BDCA79C98B8A}"/>
              </a:ext>
            </a:extLst>
          </p:cNvPr>
          <p:cNvSpPr>
            <a:spLocks noGrp="1"/>
          </p:cNvSpPr>
          <p:nvPr>
            <p:ph type="subTitle" idx="1"/>
          </p:nvPr>
        </p:nvSpPr>
        <p:spPr>
          <a:xfrm>
            <a:off x="1929904" y="1954524"/>
            <a:ext cx="10512467" cy="3597117"/>
          </a:xfrm>
        </p:spPr>
        <p:txBody>
          <a:bodyPr/>
          <a:lstStyle/>
          <a:p>
            <a:r>
              <a:rPr lang="en-US" dirty="0"/>
              <a:t>Each cube can be split into six tetrahedra.</a:t>
            </a:r>
          </a:p>
          <a:p>
            <a:r>
              <a:rPr lang="en-US" dirty="0"/>
              <a:t>The planar facet approximation to the </a:t>
            </a:r>
            <a:r>
              <a:rPr lang="en-US" dirty="0" err="1"/>
              <a:t>isosurface</a:t>
            </a:r>
            <a:r>
              <a:rPr lang="en-US" dirty="0"/>
              <a:t> is calculated for each tetrahedron independently. The facet vertices are determined by linearly interpolating where </a:t>
            </a:r>
            <a:r>
              <a:rPr lang="en-US" dirty="0" err="1"/>
              <a:t>isosurface</a:t>
            </a:r>
            <a:r>
              <a:rPr lang="en-US" dirty="0"/>
              <a:t> cuts the edges of the tetrahedron.</a:t>
            </a:r>
          </a:p>
          <a:p>
            <a:endParaRPr lang="en-US" dirty="0"/>
          </a:p>
        </p:txBody>
      </p:sp>
      <p:pic>
        <p:nvPicPr>
          <p:cNvPr id="1026" name="Picture 2">
            <a:extLst>
              <a:ext uri="{FF2B5EF4-FFF2-40B4-BE49-F238E27FC236}">
                <a16:creationId xmlns:a16="http://schemas.microsoft.com/office/drawing/2014/main" id="{DF442794-8751-CB4F-BB4B-020EC9462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094" y="3282330"/>
            <a:ext cx="3440249" cy="31032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05F094A-03D7-B749-93E3-05A6BBE7328D}"/>
              </a:ext>
            </a:extLst>
          </p:cNvPr>
          <p:cNvPicPr>
            <a:picLocks noChangeAspect="1"/>
          </p:cNvPicPr>
          <p:nvPr/>
        </p:nvPicPr>
        <p:blipFill>
          <a:blip r:embed="rId3"/>
          <a:stretch>
            <a:fillRect/>
          </a:stretch>
        </p:blipFill>
        <p:spPr>
          <a:xfrm>
            <a:off x="6957861" y="3214223"/>
            <a:ext cx="3013818" cy="2907269"/>
          </a:xfrm>
          <a:prstGeom prst="rect">
            <a:avLst/>
          </a:prstGeom>
        </p:spPr>
      </p:pic>
    </p:spTree>
    <p:extLst>
      <p:ext uri="{BB962C8B-B14F-4D97-AF65-F5344CB8AC3E}">
        <p14:creationId xmlns:p14="http://schemas.microsoft.com/office/powerpoint/2010/main" val="368963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1802675" y="804670"/>
            <a:ext cx="9805596" cy="1529227"/>
          </a:xfrm>
        </p:spPr>
        <p:txBody>
          <a:bodyPr>
            <a:normAutofit fontScale="90000"/>
          </a:bodyPr>
          <a:lstStyle/>
          <a:p>
            <a:br>
              <a:rPr lang="en-US" dirty="0"/>
            </a:br>
            <a:r>
              <a:rPr lang="en-US" sz="3600" dirty="0"/>
              <a:t>Method</a:t>
            </a:r>
            <a:br>
              <a:rPr lang="en-US" sz="3600" dirty="0"/>
            </a:br>
            <a:endParaRPr lang="en-US" sz="3600" dirty="0"/>
          </a:p>
        </p:txBody>
      </p:sp>
      <p:sp>
        <p:nvSpPr>
          <p:cNvPr id="5" name="Subtitle 4">
            <a:extLst>
              <a:ext uri="{FF2B5EF4-FFF2-40B4-BE49-F238E27FC236}">
                <a16:creationId xmlns:a16="http://schemas.microsoft.com/office/drawing/2014/main" id="{066972D0-D462-F741-AB91-BDCA79C98B8A}"/>
              </a:ext>
            </a:extLst>
          </p:cNvPr>
          <p:cNvSpPr>
            <a:spLocks noGrp="1"/>
          </p:cNvSpPr>
          <p:nvPr>
            <p:ph type="subTitle" idx="1"/>
          </p:nvPr>
        </p:nvSpPr>
        <p:spPr>
          <a:xfrm>
            <a:off x="1929904" y="1954524"/>
            <a:ext cx="10512467" cy="3597117"/>
          </a:xfrm>
        </p:spPr>
        <p:txBody>
          <a:bodyPr/>
          <a:lstStyle/>
          <a:p>
            <a:r>
              <a:rPr lang="en-US" dirty="0"/>
              <a:t>There are 8 different cases:</a:t>
            </a:r>
          </a:p>
          <a:p>
            <a:endParaRPr lang="en-US" dirty="0"/>
          </a:p>
        </p:txBody>
      </p:sp>
      <p:pic>
        <p:nvPicPr>
          <p:cNvPr id="3" name="Picture 2">
            <a:extLst>
              <a:ext uri="{FF2B5EF4-FFF2-40B4-BE49-F238E27FC236}">
                <a16:creationId xmlns:a16="http://schemas.microsoft.com/office/drawing/2014/main" id="{C41C4975-23F5-E64B-A3B5-C89FEAF75475}"/>
              </a:ext>
            </a:extLst>
          </p:cNvPr>
          <p:cNvPicPr>
            <a:picLocks noChangeAspect="1"/>
          </p:cNvPicPr>
          <p:nvPr/>
        </p:nvPicPr>
        <p:blipFill>
          <a:blip r:embed="rId2"/>
          <a:stretch>
            <a:fillRect/>
          </a:stretch>
        </p:blipFill>
        <p:spPr>
          <a:xfrm>
            <a:off x="2054135" y="2452734"/>
            <a:ext cx="4124557" cy="3776616"/>
          </a:xfrm>
          <a:prstGeom prst="rect">
            <a:avLst/>
          </a:prstGeom>
        </p:spPr>
      </p:pic>
      <p:pic>
        <p:nvPicPr>
          <p:cNvPr id="4" name="Picture 3">
            <a:extLst>
              <a:ext uri="{FF2B5EF4-FFF2-40B4-BE49-F238E27FC236}">
                <a16:creationId xmlns:a16="http://schemas.microsoft.com/office/drawing/2014/main" id="{0D066634-E66B-CA4A-8FAC-6ACD122224B3}"/>
              </a:ext>
            </a:extLst>
          </p:cNvPr>
          <p:cNvPicPr>
            <a:picLocks noChangeAspect="1"/>
          </p:cNvPicPr>
          <p:nvPr/>
        </p:nvPicPr>
        <p:blipFill>
          <a:blip r:embed="rId3"/>
          <a:stretch>
            <a:fillRect/>
          </a:stretch>
        </p:blipFill>
        <p:spPr>
          <a:xfrm>
            <a:off x="7480890" y="2452734"/>
            <a:ext cx="3904578" cy="3262266"/>
          </a:xfrm>
          <a:prstGeom prst="rect">
            <a:avLst/>
          </a:prstGeom>
        </p:spPr>
      </p:pic>
    </p:spTree>
    <p:extLst>
      <p:ext uri="{BB962C8B-B14F-4D97-AF65-F5344CB8AC3E}">
        <p14:creationId xmlns:p14="http://schemas.microsoft.com/office/powerpoint/2010/main" val="182899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3373062" y="1864865"/>
            <a:ext cx="8131550" cy="2262781"/>
          </a:xfrm>
        </p:spPr>
        <p:txBody>
          <a:bodyPr>
            <a:normAutofit/>
          </a:bodyPr>
          <a:lstStyle/>
          <a:p>
            <a:pPr>
              <a:lnSpc>
                <a:spcPct val="90000"/>
              </a:lnSpc>
            </a:pPr>
            <a:br>
              <a:rPr lang="en-US" sz="3800"/>
            </a:br>
            <a:br>
              <a:rPr lang="en-US" sz="3800"/>
            </a:br>
            <a:r>
              <a:rPr lang="en-US" sz="3800"/>
              <a:t>Visualization</a:t>
            </a:r>
            <a:br>
              <a:rPr lang="en-US" sz="3800"/>
            </a:br>
            <a:endParaRPr lang="en-US" sz="3800"/>
          </a:p>
        </p:txBody>
      </p:sp>
      <p:sp>
        <p:nvSpPr>
          <p:cNvPr id="5" name="Subtitle 4">
            <a:extLst>
              <a:ext uri="{FF2B5EF4-FFF2-40B4-BE49-F238E27FC236}">
                <a16:creationId xmlns:a16="http://schemas.microsoft.com/office/drawing/2014/main" id="{F3ECAAC6-C67C-3F4F-BCCF-2BBEF3C0A304}"/>
              </a:ext>
            </a:extLst>
          </p:cNvPr>
          <p:cNvSpPr>
            <a:spLocks noGrp="1"/>
          </p:cNvSpPr>
          <p:nvPr>
            <p:ph type="subTitle" idx="1"/>
          </p:nvPr>
        </p:nvSpPr>
        <p:spPr>
          <a:xfrm>
            <a:off x="3373062" y="4127644"/>
            <a:ext cx="8131550" cy="1126283"/>
          </a:xfrm>
        </p:spPr>
        <p:txBody>
          <a:bodyPr>
            <a:normAutofit/>
          </a:bodyPr>
          <a:lstStyle/>
          <a:p>
            <a:r>
              <a:rPr lang="en-US" dirty="0">
                <a:hlinkClick r:id="rId2"/>
              </a:rPr>
              <a:t>A cool online isosurface algorithm tester</a:t>
            </a:r>
            <a:endParaRPr lang="en-US" dirty="0"/>
          </a:p>
        </p:txBody>
      </p:sp>
      <p:sp>
        <p:nvSpPr>
          <p:cNvPr id="12" name="Rectangle 1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8" name="Group 2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1418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2FAD-6A2E-F74C-8945-7FC92576D7AA}"/>
              </a:ext>
            </a:extLst>
          </p:cNvPr>
          <p:cNvSpPr>
            <a:spLocks noGrp="1"/>
          </p:cNvSpPr>
          <p:nvPr>
            <p:ph type="ctrTitle"/>
          </p:nvPr>
        </p:nvSpPr>
        <p:spPr>
          <a:xfrm>
            <a:off x="1654628" y="778544"/>
            <a:ext cx="9727475" cy="1781776"/>
          </a:xfrm>
        </p:spPr>
        <p:txBody>
          <a:bodyPr>
            <a:normAutofit fontScale="90000"/>
          </a:bodyPr>
          <a:lstStyle/>
          <a:p>
            <a:br>
              <a:rPr lang="en-US" dirty="0"/>
            </a:br>
            <a:br>
              <a:rPr lang="en-US" dirty="0"/>
            </a:br>
            <a:r>
              <a:rPr lang="en-US" sz="4000" dirty="0"/>
              <a:t>Advantages of marching  Tetrahedra</a:t>
            </a:r>
            <a:br>
              <a:rPr lang="en-US" dirty="0"/>
            </a:br>
            <a:endParaRPr lang="en-US" dirty="0"/>
          </a:p>
        </p:txBody>
      </p:sp>
      <p:sp>
        <p:nvSpPr>
          <p:cNvPr id="5" name="Subtitle 4">
            <a:extLst>
              <a:ext uri="{FF2B5EF4-FFF2-40B4-BE49-F238E27FC236}">
                <a16:creationId xmlns:a16="http://schemas.microsoft.com/office/drawing/2014/main" id="{01AC3556-51B5-4C49-AAC8-DA8DEB309EB7}"/>
              </a:ext>
            </a:extLst>
          </p:cNvPr>
          <p:cNvSpPr>
            <a:spLocks noGrp="1"/>
          </p:cNvSpPr>
          <p:nvPr>
            <p:ph type="subTitle" idx="1"/>
          </p:nvPr>
        </p:nvSpPr>
        <p:spPr>
          <a:xfrm>
            <a:off x="1759131" y="1968137"/>
            <a:ext cx="8908869" cy="3900691"/>
          </a:xfrm>
        </p:spPr>
        <p:txBody>
          <a:bodyPr/>
          <a:lstStyle/>
          <a:p>
            <a:pPr marL="342900" indent="-342900">
              <a:buFont typeface="+mj-lt"/>
              <a:buAutoNum type="arabicPeriod"/>
            </a:pPr>
            <a:r>
              <a:rPr lang="en-US" dirty="0"/>
              <a:t>Offers an alternative algorithm that doesn’t require a patent license</a:t>
            </a:r>
          </a:p>
          <a:p>
            <a:pPr marL="342900" indent="-342900">
              <a:buFont typeface="+mj-lt"/>
              <a:buAutoNum type="arabicPeriod"/>
            </a:pPr>
            <a:r>
              <a:rPr lang="en-US" dirty="0"/>
              <a:t>It could work on unstructured meshes as well as structured meshes (which could be split into six tetrahedra). In fact, it has been proven that any geometric cell can be deconstructed into a series of tetrahedra, making marching tetrahedra a generic solution for iso-surface extraction on all grid types.</a:t>
            </a:r>
          </a:p>
          <a:p>
            <a:pPr marL="342900" indent="-342900">
              <a:buFont typeface="+mj-lt"/>
              <a:buAutoNum type="arabicPeriod"/>
            </a:pPr>
            <a:r>
              <a:rPr lang="en-US" dirty="0"/>
              <a:t>Simpler than marching cube</a:t>
            </a:r>
          </a:p>
        </p:txBody>
      </p:sp>
    </p:spTree>
    <p:extLst>
      <p:ext uri="{BB962C8B-B14F-4D97-AF65-F5344CB8AC3E}">
        <p14:creationId xmlns:p14="http://schemas.microsoft.com/office/powerpoint/2010/main" val="15467900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228</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Wisp</vt:lpstr>
      <vt:lpstr>   CS6366 Final Project Implement Marching Tetrahedra algorithm  </vt:lpstr>
      <vt:lpstr>Introduction </vt:lpstr>
      <vt:lpstr> Method </vt:lpstr>
      <vt:lpstr> Method </vt:lpstr>
      <vt:lpstr>  Visualization </vt:lpstr>
      <vt:lpstr>  Advantages of marching  Tetrahedra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2021-05-07T02:59:41Z</dcterms:created>
  <dcterms:modified xsi:type="dcterms:W3CDTF">2021-05-07T15:06:25Z</dcterms:modified>
</cp:coreProperties>
</file>