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10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media/image14.svg" ContentType="image/svg+xml"/>
  <Override PartName="/ppt/media/image16.svg" ContentType="image/svg+xml"/>
  <Override PartName="/ppt/media/image18.svg" ContentType="image/svg+xml"/>
  <Override PartName="/ppt/media/image2.svg" ContentType="image/svg+xml"/>
  <Override PartName="/ppt/media/image7.svg" ContentType="image/svg+xml"/>
  <Override PartName="/ppt/media/image9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5"/>
  </p:notesMasterIdLst>
  <p:sldIdLst>
    <p:sldId id="256" r:id="rId3"/>
    <p:sldId id="257" r:id="rId4"/>
    <p:sldId id="264" r:id="rId5"/>
    <p:sldId id="277" r:id="rId6"/>
    <p:sldId id="266" r:id="rId7"/>
    <p:sldId id="267" r:id="rId8"/>
    <p:sldId id="268" r:id="rId9"/>
    <p:sldId id="265" r:id="rId10"/>
    <p:sldId id="258" r:id="rId11"/>
    <p:sldId id="269" r:id="rId12"/>
    <p:sldId id="270" r:id="rId13"/>
    <p:sldId id="259" r:id="rId14"/>
    <p:sldId id="260" r:id="rId16"/>
    <p:sldId id="261" r:id="rId17"/>
    <p:sldId id="271" r:id="rId18"/>
  </p:sldIdLst>
  <p:sldSz cx="12192000" cy="6858000"/>
  <p:notesSz cx="6858000" cy="9144000"/>
  <p:embeddedFontLst>
    <p:embeddedFont>
      <p:font typeface="Wingdings 2" panose="05020102010507070707" pitchFamily="18" charset="2"/>
      <p:regular r:id="rId22"/>
    </p:embeddedFont>
    <p:embeddedFont>
      <p:font typeface="Algerian" panose="04020705040A02060702" pitchFamily="82" charset="0"/>
      <p:regular r:id="rId23"/>
    </p:embeddedFont>
    <p:embeddedFont>
      <p:font typeface="方正姚体" panose="02010601030101010101" pitchFamily="2" charset="-122"/>
      <p:regular r:id="rId24"/>
    </p:embeddedFont>
    <p:embeddedFont>
      <p:font typeface="幼圆" panose="02010509060101010101" pitchFamily="49" charset="-122"/>
      <p:regular r:id="rId25"/>
    </p:embeddedFont>
    <p:embeddedFont>
      <p:font typeface="Century Schoolbook" panose="02040604050505020304" charset="0"/>
      <p:regular r:id="rId26"/>
      <p:bold r:id="rId27"/>
      <p:italic r:id="rId28"/>
      <p:boldItalic r:id="rId29"/>
    </p:embeddedFont>
    <p:embeddedFont>
      <p:font typeface="等线" panose="02010600030101010101" charset="-122"/>
      <p:regular r:id="rId30"/>
    </p:embeddedFont>
    <p:embeddedFont>
      <p:font typeface="汉仪雅酷黑 65W" panose="020B0604020202020204" charset="-122"/>
      <p:regular r:id="rId31"/>
    </p:embeddedFont>
  </p:embeddedFontLst>
  <p:custDataLst>
    <p:tags r:id="rId32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3" d="100"/>
          <a:sy n="43" d="100"/>
        </p:scale>
        <p:origin x="60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2" Type="http://schemas.openxmlformats.org/officeDocument/2006/relationships/tags" Target="tags/tag1.xml"/><Relationship Id="rId31" Type="http://schemas.openxmlformats.org/officeDocument/2006/relationships/font" Target="fonts/font10.fntdata"/><Relationship Id="rId30" Type="http://schemas.openxmlformats.org/officeDocument/2006/relationships/font" Target="fonts/font9.fntdata"/><Relationship Id="rId3" Type="http://schemas.openxmlformats.org/officeDocument/2006/relationships/slide" Target="slides/slide1.xml"/><Relationship Id="rId29" Type="http://schemas.openxmlformats.org/officeDocument/2006/relationships/font" Target="fonts/font8.fntdata"/><Relationship Id="rId28" Type="http://schemas.openxmlformats.org/officeDocument/2006/relationships/font" Target="fonts/font7.fntdata"/><Relationship Id="rId27" Type="http://schemas.openxmlformats.org/officeDocument/2006/relationships/font" Target="fonts/font6.fntdata"/><Relationship Id="rId26" Type="http://schemas.openxmlformats.org/officeDocument/2006/relationships/font" Target="fonts/font5.fntdata"/><Relationship Id="rId25" Type="http://schemas.openxmlformats.org/officeDocument/2006/relationships/font" Target="fonts/font4.fntdata"/><Relationship Id="rId24" Type="http://schemas.openxmlformats.org/officeDocument/2006/relationships/font" Target="fonts/font3.fntdata"/><Relationship Id="rId23" Type="http://schemas.openxmlformats.org/officeDocument/2006/relationships/font" Target="fonts/font2.fntdata"/><Relationship Id="rId22" Type="http://schemas.openxmlformats.org/officeDocument/2006/relationships/font" Target="fonts/font1.fntdata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52DB9A-F914-4CD3-A4B8-A8D6F99A848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327524-0E6A-427B-98E6-7B7214AFC35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27524-0E6A-427B-98E6-7B7214AFC35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CD930279-A419-462D-9B9E-9A6F07A342A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799A4858-EBED-40A9-A2F7-D22E187C51C1}" type="slidenum">
              <a:rPr lang="zh-CN" altLang="en-US" smtClean="0"/>
            </a:fld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30279-A419-462D-9B9E-9A6F07A342A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A4858-EBED-40A9-A2F7-D22E187C51C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30279-A419-462D-9B9E-9A6F07A342A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A4858-EBED-40A9-A2F7-D22E187C51C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30279-A419-462D-9B9E-9A6F07A342A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A4858-EBED-40A9-A2F7-D22E187C51C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30279-A419-462D-9B9E-9A6F07A342A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A4858-EBED-40A9-A2F7-D22E187C51C1}" type="slidenum">
              <a:rPr lang="zh-CN" altLang="en-US" smtClean="0"/>
            </a:fld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30279-A419-462D-9B9E-9A6F07A342A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A4858-EBED-40A9-A2F7-D22E187C51C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30279-A419-462D-9B9E-9A6F07A342A9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A4858-EBED-40A9-A2F7-D22E187C51C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30279-A419-462D-9B9E-9A6F07A342A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A4858-EBED-40A9-A2F7-D22E187C51C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30279-A419-462D-9B9E-9A6F07A342A9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A4858-EBED-40A9-A2F7-D22E187C51C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30279-A419-462D-9B9E-9A6F07A342A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A4858-EBED-40A9-A2F7-D22E187C51C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30279-A419-462D-9B9E-9A6F07A342A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A4858-EBED-40A9-A2F7-D22E187C51C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CD930279-A419-462D-9B9E-9A6F07A342A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799A4858-EBED-40A9-A2F7-D22E187C51C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anose="020B0604020202020204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anose="05020102010507070707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anose="05020102010507070707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anose="05020102010507070707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anose="05020102010507070707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2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anose="05020102010507070707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89992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anose="05020102010507070707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275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anose="05020102010507070707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499995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anose="05020102010507070707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18.svg"/><Relationship Id="rId7" Type="http://schemas.openxmlformats.org/officeDocument/2006/relationships/image" Target="../media/image17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Relationship Id="rId3" Type="http://schemas.openxmlformats.org/officeDocument/2006/relationships/image" Target="../media/image13.png"/><Relationship Id="rId2" Type="http://schemas.openxmlformats.org/officeDocument/2006/relationships/slide" Target="slide15.xml"/><Relationship Id="rId10" Type="http://schemas.openxmlformats.org/officeDocument/2006/relationships/notesSlide" Target="../notesSlides/notesSlide1.xml"/><Relationship Id="rId1" Type="http://schemas.openxmlformats.org/officeDocument/2006/relationships/image" Target="../media/image12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svg"/><Relationship Id="rId1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svg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sv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svg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svg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svg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86839" y="2161094"/>
            <a:ext cx="9418320" cy="1691640"/>
          </a:xfrm>
        </p:spPr>
        <p:txBody>
          <a:bodyPr>
            <a:normAutofit lnSpcReduction="20000"/>
          </a:bodyPr>
          <a:lstStyle/>
          <a:p>
            <a:pPr algn="ctr"/>
            <a:r>
              <a:rPr lang="zh-CN" altLang="en-US" sz="6000" u="sng" dirty="0">
                <a:solidFill>
                  <a:schemeClr val="tx1">
                    <a:lumMod val="9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水滴中队首届吐槽大会</a:t>
            </a:r>
            <a:endParaRPr lang="zh-CN" altLang="en-US" sz="6000" u="sng" dirty="0">
              <a:solidFill>
                <a:schemeClr val="tx1">
                  <a:lumMod val="9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37294" y="3006914"/>
            <a:ext cx="9767866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200" dirty="0">
                <a:latin typeface="幼圆" panose="02010509060101010101" pitchFamily="49" charset="-122"/>
                <a:ea typeface="幼圆" panose="02010509060101010101" pitchFamily="49" charset="-122"/>
              </a:rPr>
              <a:t>重磅来袭</a:t>
            </a:r>
            <a:endParaRPr lang="zh-CN" altLang="en-US" sz="72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16890" y="4180840"/>
            <a:ext cx="11072495" cy="6756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zh-CN" altLang="en-US" dirty="0">
                <a:latin typeface="幼圆" panose="02010509060101010101" pitchFamily="49" charset="-122"/>
                <a:ea typeface="幼圆" panose="02010509060101010101" pitchFamily="49" charset="-122"/>
                <a:cs typeface="幼圆" panose="02010509060101010101" pitchFamily="49" charset="-122"/>
              </a:rPr>
              <a:t>近四十位选手</a:t>
            </a:r>
            <a:r>
              <a:rPr lang="zh-CN" altLang="en-US" dirty="0">
                <a:latin typeface="幼圆" panose="02010509060101010101" pitchFamily="49" charset="-122"/>
                <a:ea typeface="幼圆" panose="02010509060101010101" pitchFamily="49" charset="-122"/>
                <a:cs typeface="幼圆" panose="02010509060101010101" pitchFamily="49" charset="-122"/>
              </a:rPr>
              <a:t>参与本次比赛，一起争夺“</a:t>
            </a:r>
            <a:r>
              <a:rPr lang="en-US" altLang="zh-CN" dirty="0">
                <a:latin typeface="幼圆" panose="02010509060101010101" pitchFamily="49" charset="-122"/>
                <a:ea typeface="幼圆" panose="02010509060101010101" pitchFamily="49" charset="-122"/>
                <a:cs typeface="幼圆" panose="02010509060101010101" pitchFamily="49" charset="-122"/>
              </a:rPr>
              <a:t>talk king</a:t>
            </a:r>
            <a:r>
              <a:rPr lang="zh-CN" altLang="en-US" dirty="0">
                <a:latin typeface="幼圆" panose="02010509060101010101" pitchFamily="49" charset="-122"/>
                <a:ea typeface="幼圆" panose="02010509060101010101" pitchFamily="49" charset="-122"/>
                <a:cs typeface="幼圆" panose="02010509060101010101" pitchFamily="49" charset="-122"/>
              </a:rPr>
              <a:t>”荣誉称号，期待他们的表现吧</a:t>
            </a:r>
            <a:r>
              <a:rPr lang="en-US" altLang="zh-CN" dirty="0">
                <a:latin typeface="幼圆" panose="02010509060101010101" pitchFamily="49" charset="-122"/>
                <a:ea typeface="幼圆" panose="02010509060101010101" pitchFamily="49" charset="-122"/>
                <a:cs typeface="幼圆" panose="02010509060101010101" pitchFamily="49" charset="-122"/>
              </a:rPr>
              <a:t>……</a:t>
            </a:r>
            <a:endParaRPr lang="zh-CN" altLang="en-US" dirty="0">
              <a:latin typeface="幼圆" panose="02010509060101010101" pitchFamily="49" charset="-122"/>
              <a:ea typeface="幼圆" panose="02010509060101010101" pitchFamily="49" charset="-122"/>
              <a:cs typeface="幼圆" panose="02010509060101010101" pitchFamily="49" charset="-122"/>
            </a:endParaRPr>
          </a:p>
        </p:txBody>
      </p:sp>
      <p:pic>
        <p:nvPicPr>
          <p:cNvPr id="7" name="图形 6" descr="公共汽车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9032449" y="37664"/>
            <a:ext cx="2600227" cy="2600227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9833178" y="1283365"/>
            <a:ext cx="923827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吐槽</a:t>
            </a:r>
            <a:endParaRPr lang="zh-CN" altLang="en-US" sz="2800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 rot="701057">
            <a:off x="9694300" y="3490974"/>
            <a:ext cx="2221719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latin typeface="幼圆" panose="02010509060101010101" pitchFamily="49" charset="-122"/>
                <a:ea typeface="幼圆" panose="02010509060101010101" pitchFamily="49" charset="-122"/>
                <a:cs typeface="幼圆" panose="02010509060101010101" pitchFamily="49" charset="-122"/>
              </a:rPr>
              <a:t>吐槽</a:t>
            </a:r>
            <a:r>
              <a:rPr lang="en-US" altLang="zh-CN" sz="4000" dirty="0">
                <a:latin typeface="幼圆" panose="02010509060101010101" pitchFamily="49" charset="-122"/>
                <a:ea typeface="幼圆" panose="02010509060101010101" pitchFamily="49" charset="-122"/>
                <a:cs typeface="幼圆" panose="02010509060101010101" pitchFamily="49" charset="-122"/>
              </a:rPr>
              <a:t>……</a:t>
            </a:r>
            <a:endParaRPr lang="zh-CN" altLang="en-US" sz="4000" dirty="0">
              <a:latin typeface="幼圆" panose="02010509060101010101" pitchFamily="49" charset="-122"/>
              <a:ea typeface="幼圆" panose="02010509060101010101" pitchFamily="49" charset="-122"/>
              <a:cs typeface="幼圆" panose="02010509060101010101" pitchFamily="49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 rot="21307735">
            <a:off x="1164210" y="863473"/>
            <a:ext cx="6099142" cy="5219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幼圆" panose="02010509060101010101" pitchFamily="49" charset="-122"/>
                <a:ea typeface="幼圆" panose="02010509060101010101" pitchFamily="49" charset="-122"/>
                <a:cs typeface="幼圆" panose="02010509060101010101" pitchFamily="49" charset="-122"/>
              </a:rPr>
              <a:t>吐槽</a:t>
            </a:r>
            <a:r>
              <a:rPr lang="en-US" altLang="zh-CN" sz="2800" dirty="0">
                <a:latin typeface="幼圆" panose="02010509060101010101" pitchFamily="49" charset="-122"/>
                <a:ea typeface="幼圆" panose="02010509060101010101" pitchFamily="49" charset="-122"/>
                <a:cs typeface="幼圆" panose="02010509060101010101" pitchFamily="49" charset="-122"/>
              </a:rPr>
              <a:t>……</a:t>
            </a:r>
            <a:endParaRPr lang="en-US" altLang="zh-CN" sz="2800" dirty="0">
              <a:latin typeface="幼圆" panose="02010509060101010101" pitchFamily="49" charset="-122"/>
              <a:ea typeface="幼圆" panose="02010509060101010101" pitchFamily="49" charset="-122"/>
              <a:cs typeface="幼圆" panose="02010509060101010101" pitchFamily="49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546496" y="5205926"/>
            <a:ext cx="609914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5400" dirty="0">
                <a:latin typeface="幼圆" panose="02010509060101010101" pitchFamily="49" charset="-122"/>
                <a:ea typeface="幼圆" panose="02010509060101010101" pitchFamily="49" charset="-122"/>
              </a:rPr>
              <a:t>吐槽</a:t>
            </a:r>
            <a:r>
              <a:rPr lang="en-US" altLang="zh-CN" sz="5400" dirty="0">
                <a:latin typeface="幼圆" panose="02010509060101010101" pitchFamily="49" charset="-122"/>
                <a:ea typeface="幼圆" panose="02010509060101010101" pitchFamily="49" charset="-122"/>
              </a:rPr>
              <a:t>……</a:t>
            </a:r>
            <a:endParaRPr lang="en-US" altLang="zh-CN" sz="54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751876">
            <a:off x="10084046" y="4996372"/>
            <a:ext cx="1612222" cy="1610310"/>
          </a:xfrm>
          <a:prstGeom prst="rect">
            <a:avLst/>
          </a:prstGeom>
        </p:spPr>
      </p:pic>
      <p:sp>
        <p:nvSpPr>
          <p:cNvPr id="10" name="标题 9"/>
          <p:cNvSpPr/>
          <p:nvPr>
            <p:ph type="ctrTitle"/>
          </p:nvPr>
        </p:nvSpPr>
        <p:spPr>
          <a:xfrm>
            <a:off x="127" y="7129907"/>
            <a:ext cx="9418320" cy="4041648"/>
          </a:xfrm>
        </p:spPr>
        <p:txBody>
          <a:bodyPr/>
          <a:p>
            <a:endParaRPr lang="zh-CN" altLang="en-US"/>
          </a:p>
        </p:txBody>
      </p:sp>
      <p:pic>
        <p:nvPicPr>
          <p:cNvPr id="12" name="图片 11" descr="图片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3130" y="342900"/>
            <a:ext cx="5285105" cy="15646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  <p:bldP spid="8" grpId="0"/>
      <p:bldP spid="9" grpId="0"/>
      <p:bldP spid="11" grpId="0"/>
      <p:bldP spid="1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形 6" descr="公共汽车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8994977" y="0"/>
            <a:ext cx="2600227" cy="2600227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9833178" y="1283365"/>
            <a:ext cx="923827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cs typeface="+mn-cs"/>
              </a:rPr>
              <a:t>吐槽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幼圆" panose="02010509060101010101" pitchFamily="49" charset="-122"/>
              <a:ea typeface="幼圆" panose="02010509060101010101" pitchFamily="49" charset="-122"/>
              <a:cs typeface="+mn-cs"/>
            </a:endParaRPr>
          </a:p>
        </p:txBody>
      </p:sp>
      <p:sp>
        <p:nvSpPr>
          <p:cNvPr id="9" name="文本框 8"/>
          <p:cNvSpPr txBox="1"/>
          <p:nvPr/>
        </p:nvSpPr>
        <p:spPr>
          <a:xfrm rot="701057">
            <a:off x="9694300" y="3490974"/>
            <a:ext cx="2221719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cs typeface="幼圆" panose="02010509060101010101" pitchFamily="49" charset="-122"/>
              </a:rPr>
              <a:t>吐槽</a:t>
            </a: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cs typeface="幼圆" panose="02010509060101010101" pitchFamily="49" charset="-122"/>
              </a:rPr>
              <a:t>……</a:t>
            </a:r>
            <a:endParaRPr kumimoji="0" lang="zh-CN" altLang="en-US" sz="4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幼圆" panose="02010509060101010101" pitchFamily="49" charset="-122"/>
              <a:ea typeface="幼圆" panose="02010509060101010101" pitchFamily="49" charset="-122"/>
              <a:cs typeface="幼圆" panose="02010509060101010101" pitchFamily="49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 rot="21307735">
            <a:off x="851081" y="2404483"/>
            <a:ext cx="6099142" cy="5219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cs typeface="幼圆" panose="02010509060101010101" pitchFamily="49" charset="-122"/>
              </a:rPr>
              <a:t>吐槽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cs typeface="幼圆" panose="02010509060101010101" pitchFamily="49" charset="-122"/>
              </a:rPr>
              <a:t>……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幼圆" panose="02010509060101010101" pitchFamily="49" charset="-122"/>
              <a:ea typeface="幼圆" panose="02010509060101010101" pitchFamily="49" charset="-122"/>
              <a:cs typeface="幼圆" panose="02010509060101010101" pitchFamily="49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453746" y="5271776"/>
            <a:ext cx="609914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5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cs typeface="+mn-cs"/>
              </a:rPr>
              <a:t>吐槽</a:t>
            </a:r>
            <a:r>
              <a:rPr kumimoji="0" lang="en-US" altLang="zh-CN" sz="5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cs typeface="+mn-cs"/>
              </a:rPr>
              <a:t>……</a:t>
            </a:r>
            <a:endParaRPr kumimoji="0" lang="en-US" altLang="zh-CN" sz="5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幼圆" panose="02010509060101010101" pitchFamily="49" charset="-122"/>
              <a:ea typeface="幼圆" panose="02010509060101010101" pitchFamily="49" charset="-122"/>
              <a:cs typeface="+mn-cs"/>
            </a:endParaRPr>
          </a:p>
        </p:txBody>
      </p:sp>
      <p:sp>
        <p:nvSpPr>
          <p:cNvPr id="12" name="标题 1"/>
          <p:cNvSpPr txBox="1"/>
          <p:nvPr/>
        </p:nvSpPr>
        <p:spPr>
          <a:xfrm>
            <a:off x="1251262" y="2851062"/>
            <a:ext cx="9503538" cy="14464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72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4800" u="sng" dirty="0">
                <a:latin typeface="汉仪雅酷黑 65W" panose="020B0604020202020204" charset="-122"/>
                <a:ea typeface="汉仪雅酷黑 65W" panose="020B0604020202020204" charset="-122"/>
              </a:rPr>
              <a:t>水滴</a:t>
            </a:r>
            <a:r>
              <a:rPr lang="zh-CN" altLang="en-US" sz="4800" u="sng" dirty="0">
                <a:latin typeface="汉仪雅酷黑 65W" panose="020B0604020202020204" charset="-122"/>
                <a:ea typeface="汉仪雅酷黑 65W" panose="020B0604020202020204" charset="-122"/>
              </a:rPr>
              <a:t>中队首届吐槽大会</a:t>
            </a:r>
            <a:endParaRPr lang="zh-CN" altLang="en-US" sz="4800" u="sng" dirty="0">
              <a:latin typeface="汉仪雅酷黑 65W" panose="020B0604020202020204" charset="-122"/>
              <a:ea typeface="汉仪雅酷黑 65W" panose="020B060402020202020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7973875" y="1052776"/>
            <a:ext cx="23378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dirty="0">
                <a:latin typeface="庞门正道标题体3.0" panose="02010600030101010101" pitchFamily="2" charset="-122"/>
                <a:ea typeface="庞门正道标题体3.0" panose="02010600030101010101" pitchFamily="2" charset="-122"/>
              </a:rPr>
              <a:t>…</a:t>
            </a:r>
            <a:endParaRPr lang="zh-CN" altLang="en-US" sz="7200" dirty="0">
              <a:latin typeface="庞门正道标题体3.0" panose="02010600030101010101" pitchFamily="2" charset="-122"/>
              <a:ea typeface="庞门正道标题体3.0" panose="02010600030101010101" pitchFamily="2" charset="-122"/>
            </a:endParaRPr>
          </a:p>
        </p:txBody>
      </p:sp>
      <p:sp>
        <p:nvSpPr>
          <p:cNvPr id="3" name="流程图: 可选过程 2"/>
          <p:cNvSpPr/>
          <p:nvPr/>
        </p:nvSpPr>
        <p:spPr>
          <a:xfrm>
            <a:off x="4496586" y="4487159"/>
            <a:ext cx="3021576" cy="1574276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761064" y="4421098"/>
            <a:ext cx="280918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>
                <a:latin typeface="方正姚体" panose="02010601030101010101" pitchFamily="2" charset="-122"/>
                <a:ea typeface="方正姚体" panose="02010601030101010101" pitchFamily="2" charset="-122"/>
              </a:rPr>
              <a:t>理性吐槽</a:t>
            </a:r>
            <a:endParaRPr lang="en-US" altLang="zh-CN" sz="4800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r>
              <a:rPr lang="zh-CN" altLang="en-US" sz="4800" dirty="0">
                <a:latin typeface="方正姚体" panose="02010601030101010101" pitchFamily="2" charset="-122"/>
                <a:ea typeface="方正姚体" panose="02010601030101010101" pitchFamily="2" charset="-122"/>
              </a:rPr>
              <a:t>科学会怼</a:t>
            </a:r>
            <a:endParaRPr lang="zh-CN" altLang="en-US" sz="4800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0126" y="4620571"/>
            <a:ext cx="1908128" cy="1908128"/>
          </a:xfrm>
          <a:prstGeom prst="rect">
            <a:avLst/>
          </a:prstGeom>
        </p:spPr>
      </p:pic>
      <p:pic>
        <p:nvPicPr>
          <p:cNvPr id="15" name="图片 14" descr="图片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185" y="-971550"/>
            <a:ext cx="6007735" cy="4244975"/>
          </a:xfrm>
          <a:prstGeom prst="rect">
            <a:avLst/>
          </a:prstGeom>
        </p:spPr>
      </p:pic>
      <p:pic>
        <p:nvPicPr>
          <p:cNvPr id="18" name="图片 17" descr="图片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69640" y="1939925"/>
            <a:ext cx="5253355" cy="1555115"/>
          </a:xfrm>
          <a:prstGeom prst="rect">
            <a:avLst/>
          </a:prstGeom>
        </p:spPr>
      </p:pic>
      <p:sp>
        <p:nvSpPr>
          <p:cNvPr id="19" name="标题 18"/>
          <p:cNvSpPr/>
          <p:nvPr>
            <p:ph type="ctrTitle"/>
          </p:nvPr>
        </p:nvSpPr>
        <p:spPr>
          <a:xfrm>
            <a:off x="-808228" y="7362952"/>
            <a:ext cx="9418320" cy="4041648"/>
          </a:xfrm>
        </p:spPr>
        <p:txBody>
          <a:bodyPr/>
          <a:p>
            <a:endParaRPr lang="zh-CN" alt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1" grpId="0"/>
      <p:bldP spid="13" grpId="0"/>
      <p:bldP spid="12" grpId="0"/>
      <p:bldP spid="14" grpId="0"/>
      <p:bldP spid="3" grpId="0" animBg="1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/>
          <p:cNvSpPr txBox="1"/>
          <p:nvPr/>
        </p:nvSpPr>
        <p:spPr>
          <a:xfrm>
            <a:off x="584462" y="273377"/>
            <a:ext cx="1144414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200" dirty="0">
                <a:latin typeface="方正姚体" panose="02010601030101010101" pitchFamily="2" charset="-122"/>
                <a:ea typeface="方正姚体" panose="02010601030101010101" pitchFamily="2" charset="-122"/>
              </a:rPr>
              <a:t>时光荏苒，岁月如梭</a:t>
            </a:r>
            <a:endParaRPr lang="en-US" altLang="zh-CN" sz="7200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algn="ctr"/>
            <a:r>
              <a:rPr lang="zh-CN" altLang="en-US" sz="7200" dirty="0">
                <a:latin typeface="方正姚体" panose="02010601030101010101" pitchFamily="2" charset="-122"/>
                <a:ea typeface="方正姚体" panose="02010601030101010101" pitchFamily="2" charset="-122"/>
              </a:rPr>
              <a:t>转眼间今天的吐槽大会就要结束了</a:t>
            </a:r>
            <a:endParaRPr lang="en-US" altLang="zh-CN" sz="7200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algn="ctr"/>
            <a:r>
              <a:rPr lang="zh-CN" altLang="en-US" sz="7200" dirty="0">
                <a:latin typeface="方正姚体" panose="02010601030101010101" pitchFamily="2" charset="-122"/>
                <a:ea typeface="方正姚体" panose="02010601030101010101" pitchFamily="2" charset="-122"/>
              </a:rPr>
              <a:t>也许开心，也许闷闷不乐</a:t>
            </a:r>
            <a:endParaRPr lang="en-US" altLang="zh-CN" sz="7200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algn="ctr"/>
            <a:r>
              <a:rPr lang="zh-CN" altLang="en-US" sz="7200" dirty="0">
                <a:latin typeface="方正姚体" panose="02010601030101010101" pitchFamily="2" charset="-122"/>
                <a:ea typeface="方正姚体" panose="02010601030101010101" pitchFamily="2" charset="-122"/>
              </a:rPr>
              <a:t>但也是我们美好的记忆</a:t>
            </a:r>
            <a:r>
              <a:rPr lang="en-US" altLang="zh-CN" sz="7200" dirty="0">
                <a:latin typeface="方正姚体" panose="02010601030101010101" pitchFamily="2" charset="-122"/>
                <a:ea typeface="方正姚体" panose="02010601030101010101" pitchFamily="2" charset="-122"/>
              </a:rPr>
              <a:t>!</a:t>
            </a:r>
            <a:endParaRPr lang="zh-CN" altLang="en-US" sz="7200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wind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7777" y="365760"/>
            <a:ext cx="9692640" cy="1325562"/>
          </a:xfrm>
        </p:spPr>
        <p:txBody>
          <a:bodyPr>
            <a:normAutofit/>
          </a:bodyPr>
          <a:lstStyle/>
          <a:p>
            <a:r>
              <a:rPr lang="zh-CN" altLang="en-US" sz="5400" dirty="0">
                <a:solidFill>
                  <a:schemeClr val="bg1"/>
                </a:solidFill>
                <a:latin typeface="庞门正道标题体3.0" panose="02010600030101010101" pitchFamily="2" charset="-122"/>
                <a:ea typeface="庞门正道标题体3.0" panose="02010600030101010101" pitchFamily="2" charset="-122"/>
              </a:rPr>
              <a:t>恭喜        同学：</a:t>
            </a:r>
            <a:endParaRPr lang="zh-CN" altLang="en-US" sz="5400" dirty="0">
              <a:solidFill>
                <a:schemeClr val="bg1"/>
              </a:solidFill>
              <a:latin typeface="庞门正道标题体3.0" panose="02010600030101010101" pitchFamily="2" charset="-122"/>
              <a:ea typeface="庞门正道标题体3.0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042" y="1828800"/>
            <a:ext cx="8595360" cy="4351337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zh-CN" altLang="en-US" sz="5400" dirty="0">
                <a:solidFill>
                  <a:schemeClr val="bg1"/>
                </a:solidFill>
                <a:latin typeface="庞门正道标题体3.0" panose="02010600030101010101" pitchFamily="2" charset="-122"/>
                <a:ea typeface="庞门正道标题体3.0" panose="02010600030101010101" pitchFamily="2" charset="-122"/>
              </a:rPr>
              <a:t>在本次比赛中表现优异，获得“</a:t>
            </a:r>
            <a:r>
              <a:rPr lang="en-US" altLang="zh-CN" sz="5400" dirty="0">
                <a:solidFill>
                  <a:schemeClr val="bg1"/>
                </a:solidFill>
                <a:latin typeface="Algerian" panose="04020705040A02060702" pitchFamily="82" charset="0"/>
                <a:ea typeface="庞门正道标题体3.0" panose="02010600030101010101" pitchFamily="2" charset="-122"/>
              </a:rPr>
              <a:t>talk king</a:t>
            </a:r>
            <a:r>
              <a:rPr lang="zh-CN" altLang="en-US" sz="5400" dirty="0">
                <a:solidFill>
                  <a:schemeClr val="bg1"/>
                </a:solidFill>
                <a:latin typeface="庞门正道标题体3.0" panose="02010600030101010101" pitchFamily="2" charset="-122"/>
                <a:ea typeface="庞门正道标题体3.0" panose="02010600030101010101" pitchFamily="2" charset="-122"/>
              </a:rPr>
              <a:t>”称号！</a:t>
            </a:r>
            <a:endParaRPr lang="en-US" altLang="zh-CN" sz="5400" dirty="0">
              <a:solidFill>
                <a:schemeClr val="bg1"/>
              </a:solidFill>
              <a:latin typeface="庞门正道标题体3.0" panose="02010600030101010101" pitchFamily="2" charset="-122"/>
              <a:ea typeface="庞门正道标题体3.0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5400" dirty="0">
                <a:solidFill>
                  <a:schemeClr val="bg1"/>
                </a:solidFill>
                <a:latin typeface="庞门正道标题体3.0" panose="02010600030101010101" pitchFamily="2" charset="-122"/>
                <a:ea typeface="庞门正道标题体3.0" panose="02010600030101010101" pitchFamily="2" charset="-122"/>
              </a:rPr>
              <a:t>大家掌声鼓励！</a:t>
            </a:r>
            <a:endParaRPr lang="en-US" altLang="zh-CN" sz="5400" dirty="0">
              <a:solidFill>
                <a:schemeClr val="bg1"/>
              </a:solidFill>
              <a:latin typeface="庞门正道标题体3.0" panose="02010600030101010101" pitchFamily="2" charset="-122"/>
              <a:ea typeface="庞门正道标题体3.0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5400" dirty="0">
                <a:solidFill>
                  <a:schemeClr val="bg1"/>
                </a:solidFill>
                <a:latin typeface="庞门正道标题体3.0" panose="02010600030101010101" pitchFamily="2" charset="-122"/>
                <a:ea typeface="庞门正道标题体3.0" panose="02010600030101010101" pitchFamily="2" charset="-122"/>
              </a:rPr>
              <a:t>                   </a:t>
            </a:r>
            <a:r>
              <a:rPr lang="en-US" altLang="zh-CN" sz="4400" dirty="0">
                <a:solidFill>
                  <a:schemeClr val="bg1"/>
                </a:solidFill>
                <a:latin typeface="庞门正道标题体3.0" panose="02010600030101010101" pitchFamily="2" charset="-122"/>
                <a:ea typeface="庞门正道标题体3.0" panose="02010600030101010101" pitchFamily="2" charset="-122"/>
              </a:rPr>
              <a:t>2023.3.14</a:t>
            </a:r>
            <a:endParaRPr lang="en-US" altLang="zh-CN" sz="4400" dirty="0">
              <a:solidFill>
                <a:schemeClr val="bg1"/>
              </a:solidFill>
              <a:latin typeface="庞门正道标题体3.0" panose="02010600030101010101" pitchFamily="2" charset="-122"/>
              <a:ea typeface="庞门正道标题体3.0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4400" dirty="0">
                <a:solidFill>
                  <a:schemeClr val="bg1"/>
                </a:solidFill>
                <a:latin typeface="庞门正道标题体3.0" panose="02010600030101010101" pitchFamily="2" charset="-122"/>
                <a:ea typeface="庞门正道标题体3.0" panose="02010600030101010101" pitchFamily="2" charset="-122"/>
              </a:rPr>
              <a:t>                </a:t>
            </a:r>
            <a:r>
              <a:rPr lang="zh-CN" altLang="en-US" sz="4400" dirty="0">
                <a:solidFill>
                  <a:schemeClr val="bg1"/>
                </a:solidFill>
                <a:latin typeface="庞门正道标题体3.0" panose="02010600030101010101" pitchFamily="2" charset="-122"/>
                <a:ea typeface="庞门正道标题体3.0" panose="02010600030101010101" pitchFamily="2" charset="-122"/>
              </a:rPr>
              <a:t>水滴吐槽大会官方</a:t>
            </a:r>
            <a:endParaRPr lang="zh-CN" altLang="en-US" sz="4400" dirty="0">
              <a:solidFill>
                <a:schemeClr val="bg1"/>
              </a:solidFill>
              <a:latin typeface="庞门正道标题体3.0" panose="02010600030101010101" pitchFamily="2" charset="-122"/>
              <a:ea typeface="庞门正道标题体3.0" panose="02010600030101010101" pitchFamily="2" charset="-122"/>
            </a:endParaRPr>
          </a:p>
        </p:txBody>
      </p:sp>
      <p:pic>
        <p:nvPicPr>
          <p:cNvPr id="5" name="图形 4" descr="箭头轻微弯曲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15728" y="5884682"/>
            <a:ext cx="914400" cy="914400"/>
          </a:xfrm>
          <a:prstGeom prst="rect">
            <a:avLst/>
          </a:prstGeom>
        </p:spPr>
      </p:pic>
      <p:pic>
        <p:nvPicPr>
          <p:cNvPr id="7" name="图形 6" descr="女学生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857232" y="3283529"/>
            <a:ext cx="1441877" cy="1441877"/>
          </a:xfrm>
          <a:prstGeom prst="rect">
            <a:avLst/>
          </a:prstGeom>
        </p:spPr>
      </p:pic>
      <p:pic>
        <p:nvPicPr>
          <p:cNvPr id="11" name="图形 10" descr="男学生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0" y="5344353"/>
            <a:ext cx="1454729" cy="1454729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z="5400" b="0" i="0" u="none" strike="noStrike" kern="1200" cap="none" spc="-5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庞门正道标题体3.0" panose="02010600030101010101" pitchFamily="2" charset="-122"/>
                <a:ea typeface="庞门正道标题体3.0" panose="02010600030101010101" pitchFamily="2" charset="-122"/>
                <a:cs typeface="+mj-cs"/>
              </a:rPr>
              <a:t>恭喜        同学：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82880" marR="0" lvl="0" indent="-182880" algn="l" defTabSz="914400" rtl="0" eaLnBrk="1" fontAlgn="auto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rgbClr val="6F6F74"/>
              </a:buClr>
              <a:buSzPct val="80000"/>
              <a:buFont typeface="Arial" panose="020B0604020202020204" pitchFamily="34" charset="0"/>
              <a:buChar char="•"/>
              <a:defRPr/>
            </a:pPr>
            <a:r>
              <a:rPr kumimoji="0" lang="zh-CN" altLang="en-US" sz="5000" b="0" i="0" u="none" strike="noStrike" kern="1200" cap="none" spc="1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庞门正道标题体3.0" panose="02010600030101010101" pitchFamily="2" charset="-122"/>
                <a:ea typeface="庞门正道标题体3.0" panose="02010600030101010101" pitchFamily="2" charset="-122"/>
                <a:cs typeface="+mn-cs"/>
              </a:rPr>
              <a:t>在本次比赛中最能安慰人心，获得“</a:t>
            </a:r>
            <a:r>
              <a:rPr kumimoji="0" lang="zh-CN" altLang="en-US" sz="5000" b="0" i="0" u="none" strike="noStrike" kern="1200" cap="none" spc="1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庞门正道标题体3.0" panose="02010600030101010101" pitchFamily="2" charset="-122"/>
                <a:ea typeface="庞门正道标题体3.0" panose="02010600030101010101" pitchFamily="2" charset="-122"/>
              </a:rPr>
              <a:t>最佳安慰奖</a:t>
            </a:r>
            <a:r>
              <a:rPr kumimoji="0" lang="zh-CN" altLang="en-US" sz="5000" b="0" i="0" u="none" strike="noStrike" kern="1200" cap="none" spc="1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庞门正道标题体3.0" panose="02010600030101010101" pitchFamily="2" charset="-122"/>
                <a:ea typeface="庞门正道标题体3.0" panose="02010600030101010101" pitchFamily="2" charset="-122"/>
                <a:cs typeface="+mn-cs"/>
              </a:rPr>
              <a:t>”此奖项！</a:t>
            </a:r>
            <a:endParaRPr kumimoji="0" lang="en-US" altLang="zh-CN" sz="5000" b="0" i="0" u="none" strike="noStrike" kern="1200" cap="none" spc="1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庞门正道标题体3.0" panose="02010600030101010101" pitchFamily="2" charset="-122"/>
              <a:ea typeface="庞门正道标题体3.0" panose="02010600030101010101" pitchFamily="2" charset="-122"/>
              <a:cs typeface="+mn-cs"/>
            </a:endParaRPr>
          </a:p>
          <a:p>
            <a:pPr marL="182880" marR="0" lvl="0" indent="-182880" algn="l" defTabSz="914400" rtl="0" eaLnBrk="1" fontAlgn="auto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rgbClr val="6F6F74"/>
              </a:buClr>
              <a:buSzPct val="80000"/>
              <a:buFont typeface="Arial" panose="020B0604020202020204" pitchFamily="34" charset="0"/>
              <a:buChar char="•"/>
              <a:defRPr/>
            </a:pPr>
            <a:r>
              <a:rPr kumimoji="0" lang="zh-CN" altLang="en-US" sz="5000" b="0" i="0" u="none" strike="noStrike" kern="1200" cap="none" spc="1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庞门正道标题体3.0" panose="02010600030101010101" pitchFamily="2" charset="-122"/>
                <a:ea typeface="庞门正道标题体3.0" panose="02010600030101010101" pitchFamily="2" charset="-122"/>
                <a:cs typeface="+mn-cs"/>
              </a:rPr>
              <a:t>大家掌声鼓励！</a:t>
            </a:r>
            <a:endParaRPr kumimoji="0" lang="en-US" altLang="zh-CN" sz="5000" b="0" i="0" u="none" strike="noStrike" kern="1200" cap="none" spc="1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庞门正道标题体3.0" panose="02010600030101010101" pitchFamily="2" charset="-122"/>
              <a:ea typeface="庞门正道标题体3.0" panose="02010600030101010101" pitchFamily="2" charset="-122"/>
              <a:cs typeface="+mn-cs"/>
            </a:endParaRPr>
          </a:p>
          <a:p>
            <a:pPr marL="182880" marR="0" lvl="0" indent="-182880" algn="l" defTabSz="914400" rtl="0" eaLnBrk="1" fontAlgn="auto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rgbClr val="6F6F74"/>
              </a:buClr>
              <a:buSzPct val="80000"/>
              <a:buFont typeface="Arial" panose="020B0604020202020204" pitchFamily="34" charset="0"/>
              <a:buChar char="•"/>
              <a:defRPr/>
            </a:pPr>
            <a:r>
              <a:rPr kumimoji="0" lang="en-US" altLang="zh-CN" sz="5000" b="0" i="0" u="none" strike="noStrike" kern="1200" cap="none" spc="1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庞门正道标题体3.0" panose="02010600030101010101" pitchFamily="2" charset="-122"/>
                <a:ea typeface="庞门正道标题体3.0" panose="02010600030101010101" pitchFamily="2" charset="-122"/>
                <a:cs typeface="+mn-cs"/>
              </a:rPr>
              <a:t>                 </a:t>
            </a:r>
            <a:r>
              <a:rPr kumimoji="0" lang="en-US" altLang="zh-CN" sz="4100" b="0" i="0" u="none" strike="noStrike" kern="1200" cap="none" spc="1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庞门正道标题体3.0" panose="02010600030101010101" pitchFamily="2" charset="-122"/>
                <a:ea typeface="庞门正道标题体3.0" panose="02010600030101010101" pitchFamily="2" charset="-122"/>
                <a:cs typeface="+mn-cs"/>
              </a:rPr>
              <a:t>2023</a:t>
            </a:r>
            <a:r>
              <a:rPr kumimoji="0" lang="zh-CN" altLang="en-US" sz="4100" b="0" i="0" u="none" strike="noStrike" kern="1200" cap="none" spc="1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庞门正道标题体3.0" panose="02010600030101010101" pitchFamily="2" charset="-122"/>
                <a:ea typeface="庞门正道标题体3.0" panose="02010600030101010101" pitchFamily="2" charset="-122"/>
                <a:cs typeface="+mn-cs"/>
              </a:rPr>
              <a:t> </a:t>
            </a:r>
            <a:r>
              <a:rPr kumimoji="0" lang="en-US" altLang="zh-CN" sz="4100" b="0" i="0" u="none" strike="noStrike" kern="1200" cap="none" spc="1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庞门正道标题体3.0" panose="02010600030101010101" pitchFamily="2" charset="-122"/>
                <a:ea typeface="庞门正道标题体3.0" panose="02010600030101010101" pitchFamily="2" charset="-122"/>
                <a:cs typeface="+mn-cs"/>
              </a:rPr>
              <a:t>3</a:t>
            </a:r>
            <a:r>
              <a:rPr kumimoji="0" lang="zh-CN" altLang="en-US" sz="4100" b="0" i="0" u="none" strike="noStrike" kern="1200" cap="none" spc="1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庞门正道标题体3.0" panose="02010600030101010101" pitchFamily="2" charset="-122"/>
                <a:ea typeface="庞门正道标题体3.0" panose="02010600030101010101" pitchFamily="2" charset="-122"/>
                <a:cs typeface="+mn-cs"/>
              </a:rPr>
              <a:t> </a:t>
            </a:r>
            <a:r>
              <a:rPr kumimoji="0" lang="en-US" altLang="zh-CN" sz="4100" b="0" i="0" u="none" strike="noStrike" kern="1200" cap="none" spc="1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庞门正道标题体3.0" panose="02010600030101010101" pitchFamily="2" charset="-122"/>
                <a:ea typeface="庞门正道标题体3.0" panose="02010600030101010101" pitchFamily="2" charset="-122"/>
                <a:cs typeface="+mn-cs"/>
              </a:rPr>
              <a:t>14</a:t>
            </a:r>
            <a:endParaRPr kumimoji="0" lang="en-US" altLang="zh-CN" sz="4100" b="0" i="0" u="none" strike="noStrike" kern="1200" cap="none" spc="1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庞门正道标题体3.0" panose="02010600030101010101" pitchFamily="2" charset="-122"/>
              <a:ea typeface="庞门正道标题体3.0" panose="02010600030101010101" pitchFamily="2" charset="-122"/>
              <a:cs typeface="+mn-cs"/>
            </a:endParaRPr>
          </a:p>
          <a:p>
            <a:pPr marL="182880" marR="0" lvl="0" indent="-182880" algn="l" defTabSz="914400" rtl="0" eaLnBrk="1" fontAlgn="auto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rgbClr val="6F6F74"/>
              </a:buClr>
              <a:buSzPct val="80000"/>
              <a:buFont typeface="Arial" panose="020B0604020202020204" pitchFamily="34" charset="0"/>
              <a:buChar char="•"/>
              <a:defRPr/>
            </a:pPr>
            <a:r>
              <a:rPr kumimoji="0" lang="en-US" altLang="zh-CN" sz="4100" b="0" i="0" u="none" strike="noStrike" kern="1200" cap="none" spc="1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庞门正道标题体3.0" panose="02010600030101010101" pitchFamily="2" charset="-122"/>
                <a:ea typeface="庞门正道标题体3.0" panose="02010600030101010101" pitchFamily="2" charset="-122"/>
                <a:cs typeface="+mn-cs"/>
              </a:rPr>
              <a:t>             </a:t>
            </a:r>
            <a:r>
              <a:rPr kumimoji="0" lang="zh-CN" altLang="en-US" sz="4100" b="0" i="0" u="none" strike="noStrike" kern="1200" cap="none" spc="1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庞门正道标题体3.0" panose="02010600030101010101" pitchFamily="2" charset="-122"/>
                <a:ea typeface="庞门正道标题体3.0" panose="02010600030101010101" pitchFamily="2" charset="-122"/>
                <a:cs typeface="+mn-cs"/>
              </a:rPr>
              <a:t>六十班吐槽大会官方</a:t>
            </a:r>
            <a:endParaRPr kumimoji="0" lang="zh-CN" altLang="en-US" sz="4100" b="0" i="0" u="none" strike="noStrike" kern="1200" cap="none" spc="1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庞门正道标题体3.0" panose="02010600030101010101" pitchFamily="2" charset="-122"/>
              <a:ea typeface="庞门正道标题体3.0" panose="02010600030101010101" pitchFamily="2" charset="-122"/>
              <a:cs typeface="+mn-cs"/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z="5400" b="0" i="0" u="none" strike="noStrike" kern="1200" cap="none" spc="-5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庞门正道标题体3.0" panose="02010600030101010101" pitchFamily="2" charset="-122"/>
                <a:ea typeface="庞门正道标题体3.0" panose="02010600030101010101" pitchFamily="2" charset="-122"/>
                <a:cs typeface="+mj-cs"/>
              </a:rPr>
              <a:t>恭喜        同学：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82880" marR="0" lvl="0" indent="-182880" algn="l" defTabSz="914400" rtl="0" eaLnBrk="1" fontAlgn="auto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rgbClr val="6F6F74"/>
              </a:buClr>
              <a:buSzPct val="80000"/>
              <a:buFont typeface="Arial" panose="020B0604020202020204" pitchFamily="34" charset="0"/>
              <a:buChar char="•"/>
              <a:defRPr/>
            </a:pPr>
            <a:r>
              <a:rPr kumimoji="0" lang="zh-CN" altLang="en-US" sz="5000" b="0" i="0" u="none" strike="noStrike" kern="1200" cap="none" spc="1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庞门正道标题体3.0" panose="02010600030101010101" pitchFamily="2" charset="-122"/>
                <a:ea typeface="庞门正道标题体3.0" panose="02010600030101010101" pitchFamily="2" charset="-122"/>
                <a:cs typeface="+mn-cs"/>
              </a:rPr>
              <a:t>在本次比赛中表现优异，获得“</a:t>
            </a:r>
            <a:r>
              <a:rPr kumimoji="0" lang="zh-CN" altLang="en-US" sz="5000" b="0" i="0" u="none" strike="noStrike" kern="1200" cap="none" spc="1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lgerian" panose="04020705040A02060702" pitchFamily="82" charset="0"/>
                <a:ea typeface="庞门正道标题体3.0" panose="02010600030101010101" pitchFamily="2" charset="-122"/>
                <a:cs typeface="+mn-cs"/>
              </a:rPr>
              <a:t>最佳参与奖</a:t>
            </a:r>
            <a:r>
              <a:rPr kumimoji="0" lang="zh-CN" altLang="en-US" sz="5000" b="0" i="0" u="none" strike="noStrike" kern="1200" cap="none" spc="1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庞门正道标题体3.0" panose="02010600030101010101" pitchFamily="2" charset="-122"/>
                <a:ea typeface="庞门正道标题体3.0" panose="02010600030101010101" pitchFamily="2" charset="-122"/>
                <a:cs typeface="+mn-cs"/>
              </a:rPr>
              <a:t>”此奖项！</a:t>
            </a:r>
            <a:endParaRPr kumimoji="0" lang="en-US" altLang="zh-CN" sz="5000" b="0" i="0" u="none" strike="noStrike" kern="1200" cap="none" spc="1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庞门正道标题体3.0" panose="02010600030101010101" pitchFamily="2" charset="-122"/>
              <a:ea typeface="庞门正道标题体3.0" panose="02010600030101010101" pitchFamily="2" charset="-122"/>
              <a:cs typeface="+mn-cs"/>
            </a:endParaRPr>
          </a:p>
          <a:p>
            <a:pPr marL="182880" marR="0" lvl="0" indent="-182880" algn="l" defTabSz="914400" rtl="0" eaLnBrk="1" fontAlgn="auto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rgbClr val="6F6F74"/>
              </a:buClr>
              <a:buSzPct val="80000"/>
              <a:buFont typeface="Arial" panose="020B0604020202020204" pitchFamily="34" charset="0"/>
              <a:buChar char="•"/>
              <a:defRPr/>
            </a:pPr>
            <a:r>
              <a:rPr kumimoji="0" lang="zh-CN" altLang="en-US" sz="5000" b="0" i="0" u="none" strike="noStrike" kern="1200" cap="none" spc="1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庞门正道标题体3.0" panose="02010600030101010101" pitchFamily="2" charset="-122"/>
                <a:ea typeface="庞门正道标题体3.0" panose="02010600030101010101" pitchFamily="2" charset="-122"/>
                <a:cs typeface="+mn-cs"/>
              </a:rPr>
              <a:t>大家掌声鼓励！</a:t>
            </a:r>
            <a:endParaRPr kumimoji="0" lang="en-US" altLang="zh-CN" sz="5000" b="0" i="0" u="none" strike="noStrike" kern="1200" cap="none" spc="1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庞门正道标题体3.0" panose="02010600030101010101" pitchFamily="2" charset="-122"/>
              <a:ea typeface="庞门正道标题体3.0" panose="02010600030101010101" pitchFamily="2" charset="-122"/>
              <a:cs typeface="+mn-cs"/>
            </a:endParaRPr>
          </a:p>
          <a:p>
            <a:pPr marL="182880" marR="0" lvl="0" indent="-182880" algn="l" defTabSz="914400" rtl="0" eaLnBrk="1" fontAlgn="auto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rgbClr val="6F6F74"/>
              </a:buClr>
              <a:buSzPct val="80000"/>
              <a:buFont typeface="Arial" panose="020B0604020202020204" pitchFamily="34" charset="0"/>
              <a:buChar char="•"/>
              <a:defRPr/>
            </a:pPr>
            <a:r>
              <a:rPr kumimoji="0" lang="en-US" altLang="zh-CN" sz="5000" b="0" i="0" u="none" strike="noStrike" kern="1200" cap="none" spc="1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庞门正道标题体3.0" panose="02010600030101010101" pitchFamily="2" charset="-122"/>
                <a:ea typeface="庞门正道标题体3.0" panose="02010600030101010101" pitchFamily="2" charset="-122"/>
                <a:cs typeface="+mn-cs"/>
              </a:rPr>
              <a:t>                 </a:t>
            </a:r>
            <a:r>
              <a:rPr kumimoji="0" lang="en-US" altLang="zh-CN" sz="4100" b="0" i="0" u="none" strike="noStrike" kern="1200" cap="none" spc="1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庞门正道标题体3.0" panose="02010600030101010101" pitchFamily="2" charset="-122"/>
                <a:ea typeface="庞门正道标题体3.0" panose="02010600030101010101" pitchFamily="2" charset="-122"/>
                <a:cs typeface="+mn-cs"/>
              </a:rPr>
              <a:t>2023</a:t>
            </a:r>
            <a:r>
              <a:rPr kumimoji="0" lang="zh-CN" altLang="en-US" sz="4100" b="0" i="0" u="none" strike="noStrike" kern="1200" cap="none" spc="1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庞门正道标题体3.0" panose="02010600030101010101" pitchFamily="2" charset="-122"/>
                <a:ea typeface="庞门正道标题体3.0" panose="02010600030101010101" pitchFamily="2" charset="-122"/>
                <a:cs typeface="+mn-cs"/>
              </a:rPr>
              <a:t> </a:t>
            </a:r>
            <a:r>
              <a:rPr kumimoji="0" lang="en-US" altLang="zh-CN" sz="4100" b="0" i="0" u="none" strike="noStrike" kern="1200" cap="none" spc="1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庞门正道标题体3.0" panose="02010600030101010101" pitchFamily="2" charset="-122"/>
                <a:ea typeface="庞门正道标题体3.0" panose="02010600030101010101" pitchFamily="2" charset="-122"/>
                <a:cs typeface="+mn-cs"/>
              </a:rPr>
              <a:t>3</a:t>
            </a:r>
            <a:r>
              <a:rPr kumimoji="0" lang="zh-CN" altLang="en-US" sz="4100" b="0" i="0" u="none" strike="noStrike" kern="1200" cap="none" spc="1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庞门正道标题体3.0" panose="02010600030101010101" pitchFamily="2" charset="-122"/>
                <a:ea typeface="庞门正道标题体3.0" panose="02010600030101010101" pitchFamily="2" charset="-122"/>
                <a:cs typeface="+mn-cs"/>
              </a:rPr>
              <a:t> </a:t>
            </a:r>
            <a:r>
              <a:rPr kumimoji="0" lang="en-US" altLang="zh-CN" sz="4100" b="0" i="0" u="none" strike="noStrike" kern="1200" cap="none" spc="1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庞门正道标题体3.0" panose="02010600030101010101" pitchFamily="2" charset="-122"/>
                <a:ea typeface="庞门正道标题体3.0" panose="02010600030101010101" pitchFamily="2" charset="-122"/>
                <a:cs typeface="+mn-cs"/>
              </a:rPr>
              <a:t>14</a:t>
            </a:r>
            <a:endParaRPr kumimoji="0" lang="en-US" altLang="zh-CN" sz="4100" b="0" i="0" u="none" strike="noStrike" kern="1200" cap="none" spc="1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庞门正道标题体3.0" panose="02010600030101010101" pitchFamily="2" charset="-122"/>
              <a:ea typeface="庞门正道标题体3.0" panose="02010600030101010101" pitchFamily="2" charset="-122"/>
              <a:cs typeface="+mn-cs"/>
            </a:endParaRPr>
          </a:p>
          <a:p>
            <a:pPr marL="182880" marR="0" lvl="0" indent="-182880" algn="l" defTabSz="914400" rtl="0" eaLnBrk="1" fontAlgn="auto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rgbClr val="6F6F74"/>
              </a:buClr>
              <a:buSzPct val="80000"/>
              <a:buFont typeface="Arial" panose="020B0604020202020204" pitchFamily="34" charset="0"/>
              <a:buChar char="•"/>
              <a:defRPr/>
            </a:pPr>
            <a:r>
              <a:rPr kumimoji="0" lang="en-US" altLang="zh-CN" sz="4100" b="0" i="0" u="none" strike="noStrike" kern="1200" cap="none" spc="1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庞门正道标题体3.0" panose="02010600030101010101" pitchFamily="2" charset="-122"/>
                <a:ea typeface="庞门正道标题体3.0" panose="02010600030101010101" pitchFamily="2" charset="-122"/>
                <a:cs typeface="+mn-cs"/>
              </a:rPr>
              <a:t>             </a:t>
            </a:r>
            <a:r>
              <a:rPr kumimoji="0" lang="zh-CN" altLang="en-US" sz="4100" b="0" i="0" u="none" strike="noStrike" kern="1200" cap="none" spc="1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庞门正道标题体3.0" panose="02010600030101010101" pitchFamily="2" charset="-122"/>
                <a:ea typeface="庞门正道标题体3.0" panose="02010600030101010101" pitchFamily="2" charset="-122"/>
                <a:cs typeface="+mn-cs"/>
              </a:rPr>
              <a:t>六十班吐槽大会官方</a:t>
            </a:r>
            <a:endParaRPr kumimoji="0" lang="zh-CN" altLang="en-US" sz="4100" b="0" i="0" u="none" strike="noStrike" kern="1200" cap="none" spc="1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庞门正道标题体3.0" panose="02010600030101010101" pitchFamily="2" charset="-122"/>
              <a:ea typeface="庞门正道标题体3.0" panose="02010600030101010101" pitchFamily="2" charset="-122"/>
              <a:cs typeface="+mn-cs"/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-452487"/>
            <a:ext cx="9795769" cy="1415906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latin typeface="庞门正道标题体3.0" panose="02010600030101010101" pitchFamily="2" charset="-122"/>
                <a:ea typeface="庞门正道标题体3.0" panose="02010600030101010101" pitchFamily="2" charset="-122"/>
              </a:rPr>
              <a:t>别做白日梦啦</a:t>
            </a:r>
            <a:br>
              <a:rPr lang="en-US" altLang="zh-CN" sz="3200" dirty="0">
                <a:latin typeface="庞门正道标题体3.0" panose="02010600030101010101" pitchFamily="2" charset="-122"/>
                <a:ea typeface="庞门正道标题体3.0" panose="02010600030101010101" pitchFamily="2" charset="-122"/>
              </a:rPr>
            </a:br>
            <a:r>
              <a:rPr lang="zh-CN" altLang="en-US" sz="3200" dirty="0">
                <a:latin typeface="庞门正道标题体3.0" panose="02010600030101010101" pitchFamily="2" charset="-122"/>
                <a:ea typeface="庞门正道标题体3.0" panose="02010600030101010101" pitchFamily="2" charset="-122"/>
              </a:rPr>
              <a:t>我就是“</a:t>
            </a:r>
            <a:r>
              <a:rPr lang="en-US" altLang="zh-CN" sz="3200" dirty="0">
                <a:latin typeface="庞门正道标题体3.0" panose="02010600030101010101" pitchFamily="2" charset="-122"/>
                <a:ea typeface="庞门正道标题体3.0" panose="02010600030101010101" pitchFamily="2" charset="-122"/>
              </a:rPr>
              <a:t>talk king</a:t>
            </a:r>
            <a:r>
              <a:rPr lang="zh-CN" altLang="en-US" sz="3200" dirty="0">
                <a:latin typeface="庞门正道标题体3.0" panose="02010600030101010101" pitchFamily="2" charset="-122"/>
                <a:ea typeface="庞门正道标题体3.0" panose="02010600030101010101" pitchFamily="2" charset="-122"/>
              </a:rPr>
              <a:t>”</a:t>
            </a:r>
            <a:r>
              <a:rPr lang="en-US" altLang="zh-CN" sz="3200" dirty="0">
                <a:latin typeface="庞门正道标题体3.0" panose="02010600030101010101" pitchFamily="2" charset="-122"/>
                <a:ea typeface="庞门正道标题体3.0" panose="02010600030101010101" pitchFamily="2" charset="-122"/>
              </a:rPr>
              <a:t>!</a:t>
            </a:r>
            <a:endParaRPr lang="zh-CN" altLang="en-US" sz="3200" dirty="0">
              <a:latin typeface="庞门正道标题体3.0" panose="02010600030101010101" pitchFamily="2" charset="-122"/>
              <a:ea typeface="庞门正道标题体3.0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17861" y="2578258"/>
            <a:ext cx="105203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600" b="1" i="1" u="sng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Talk king</a:t>
            </a:r>
            <a:endParaRPr lang="zh-CN" altLang="en-US" sz="9600" b="1" i="1" u="sng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anose="04020705040A02060702" pitchFamily="82" charset="0"/>
            </a:endParaRPr>
          </a:p>
        </p:txBody>
      </p:sp>
      <p:pic>
        <p:nvPicPr>
          <p:cNvPr id="14" name="图形 13" descr="男学生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3755406" y="132854"/>
            <a:ext cx="914400" cy="914400"/>
          </a:xfrm>
          <a:prstGeom prst="rect">
            <a:avLst/>
          </a:prstGeom>
        </p:spPr>
      </p:pic>
      <p:pic>
        <p:nvPicPr>
          <p:cNvPr id="15" name="图形 14" descr="男学生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4440684" y="129516"/>
            <a:ext cx="914400" cy="914400"/>
          </a:xfrm>
          <a:prstGeom prst="rect">
            <a:avLst/>
          </a:prstGeom>
        </p:spPr>
      </p:pic>
      <p:pic>
        <p:nvPicPr>
          <p:cNvPr id="16" name="图形 15" descr="男学生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5142526" y="114900"/>
            <a:ext cx="914400" cy="91440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9507" y="114821"/>
            <a:ext cx="914479" cy="914479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5423" y="103966"/>
            <a:ext cx="914479" cy="91447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下载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900000">
            <a:off x="7479665" y="3697605"/>
            <a:ext cx="4232275" cy="317309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3276493" y="8037927"/>
            <a:ext cx="9692640" cy="5884211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0710" y="335447"/>
            <a:ext cx="8595360" cy="4351337"/>
          </a:xfrm>
        </p:spPr>
        <p:txBody>
          <a:bodyPr>
            <a:normAutofit/>
          </a:bodyPr>
          <a:lstStyle/>
          <a:p>
            <a:r>
              <a:rPr lang="zh-CN" altLang="en-US" sz="8800" dirty="0">
                <a:latin typeface="汉仪雅酷黑 65W" panose="020B0604020202020204" charset="-122"/>
                <a:ea typeface="汉仪雅酷黑 65W" panose="020B0604020202020204" charset="-122"/>
              </a:rPr>
              <a:t>接下来，让我们通过一段现代诗，步入正题（自编）</a:t>
            </a:r>
            <a:endParaRPr lang="zh-CN" altLang="en-US" sz="8800" dirty="0">
              <a:latin typeface="汉仪雅酷黑 65W" panose="020B0604020202020204" charset="-122"/>
              <a:ea typeface="汉仪雅酷黑 65W" panose="020B0604020202020204" charset="-122"/>
            </a:endParaRPr>
          </a:p>
        </p:txBody>
      </p:sp>
      <p:sp>
        <p:nvSpPr>
          <p:cNvPr id="7" name="矩形 6"/>
          <p:cNvSpPr/>
          <p:nvPr/>
        </p:nvSpPr>
        <p:spPr>
          <a:xfrm rot="900000">
            <a:off x="8449310" y="5591175"/>
            <a:ext cx="1704340" cy="58102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 rot="881745">
            <a:off x="8151495" y="5711825"/>
            <a:ext cx="33274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ln>
                  <a:noFill/>
                </a:ln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人身攻击</a:t>
            </a:r>
            <a:endParaRPr lang="zh-CN" altLang="en-US" sz="4000" dirty="0">
              <a:ln>
                <a:noFill/>
              </a:ln>
              <a:solidFill>
                <a:schemeClr val="bg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 rot="20640000">
            <a:off x="1798955" y="2132284"/>
            <a:ext cx="8595360" cy="2856322"/>
          </a:xfrm>
        </p:spPr>
        <p:txBody>
          <a:bodyPr>
            <a:normAutofit lnSpcReduction="20000"/>
          </a:bodyPr>
          <a:lstStyle/>
          <a:p>
            <a:pPr algn="ctr"/>
            <a:r>
              <a:rPr lang="zh-CN" altLang="en-US" sz="8800" dirty="0">
                <a:latin typeface="汉仪雅酷黑 65W" panose="020B0604020202020204" charset="-122"/>
                <a:ea typeface="汉仪雅酷黑 65W" panose="020B0604020202020204" charset="-122"/>
              </a:rPr>
              <a:t>万吐岁否发老密</a:t>
            </a:r>
            <a:endParaRPr lang="zh-CN" altLang="en-US" sz="8800" dirty="0">
              <a:latin typeface="汉仪雅酷黑 65W" panose="020B0604020202020204" charset="-122"/>
              <a:ea typeface="汉仪雅酷黑 65W" panose="020B0604020202020204" charset="-122"/>
            </a:endParaRPr>
          </a:p>
        </p:txBody>
      </p:sp>
      <p:pic>
        <p:nvPicPr>
          <p:cNvPr id="5" name="图形 4" descr="实心填充的眨眼表情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 rot="21162630">
            <a:off x="799078" y="4555502"/>
            <a:ext cx="1366886" cy="136688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6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2000" fill="hold"/>
                                        <p:tgtEl>
                                          <p:spTgt spid="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 rot="660000">
            <a:off x="1378585" y="2446609"/>
            <a:ext cx="8595360" cy="2856322"/>
          </a:xfrm>
        </p:spPr>
        <p:txBody>
          <a:bodyPr>
            <a:normAutofit lnSpcReduction="20000"/>
          </a:bodyPr>
          <a:lstStyle/>
          <a:p>
            <a:pPr algn="ctr"/>
            <a:r>
              <a:rPr lang="zh-CN" altLang="en-US" sz="8800" dirty="0">
                <a:latin typeface="汉仪雅酷黑 65W" panose="020B0604020202020204" charset="-122"/>
                <a:ea typeface="汉仪雅酷黑 65W" panose="020B0604020202020204" charset="-122"/>
              </a:rPr>
              <a:t>我一句呀你一句</a:t>
            </a:r>
            <a:endParaRPr lang="zh-CN" altLang="en-US" sz="8800" dirty="0">
              <a:latin typeface="汉仪雅酷黑 65W" panose="020B0604020202020204" charset="-122"/>
              <a:ea typeface="汉仪雅酷黑 65W" panose="020B0604020202020204" charset="-122"/>
            </a:endParaRPr>
          </a:p>
        </p:txBody>
      </p:sp>
      <p:pic>
        <p:nvPicPr>
          <p:cNvPr id="5" name="图形 4" descr="实心填充的眨眼表情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 rot="21162630">
            <a:off x="799078" y="4555502"/>
            <a:ext cx="1366886" cy="136688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6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2000" fill="hold"/>
                                        <p:tgtEl>
                                          <p:spTgt spid="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 rot="20640000">
            <a:off x="286385" y="2000885"/>
            <a:ext cx="10824210" cy="2856230"/>
          </a:xfrm>
        </p:spPr>
        <p:txBody>
          <a:bodyPr>
            <a:normAutofit/>
          </a:bodyPr>
          <a:lstStyle/>
          <a:p>
            <a:pPr algn="ctr"/>
            <a:r>
              <a:rPr lang="zh-CN" altLang="en-US" sz="8800" dirty="0">
                <a:latin typeface="汉仪雅酷黑 65W" panose="020B0604020202020204" charset="-122"/>
                <a:ea typeface="汉仪雅酷黑 65W" panose="020B0604020202020204" charset="-122"/>
              </a:rPr>
              <a:t>先把你的作业收下去</a:t>
            </a:r>
            <a:endParaRPr lang="zh-CN" altLang="en-US" sz="8800" dirty="0">
              <a:latin typeface="汉仪雅酷黑 65W" panose="020B0604020202020204" charset="-122"/>
              <a:ea typeface="汉仪雅酷黑 65W" panose="020B0604020202020204" charset="-122"/>
            </a:endParaRPr>
          </a:p>
        </p:txBody>
      </p:sp>
      <p:pic>
        <p:nvPicPr>
          <p:cNvPr id="5" name="图形 4" descr="实心填充的眨眼表情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 rot="21162630">
            <a:off x="799078" y="4555502"/>
            <a:ext cx="1366886" cy="136688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2000" fill="hold"/>
                                        <p:tgtEl>
                                          <p:spTgt spid="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 rot="960000">
            <a:off x="-107315" y="2306320"/>
            <a:ext cx="11068685" cy="2856230"/>
          </a:xfrm>
        </p:spPr>
        <p:txBody>
          <a:bodyPr>
            <a:normAutofit/>
          </a:bodyPr>
          <a:lstStyle/>
          <a:p>
            <a:pPr algn="ctr"/>
            <a:r>
              <a:rPr lang="zh-CN" altLang="en-US" sz="8800" dirty="0">
                <a:latin typeface="汉仪雅酷黑 65W" panose="020B0604020202020204" charset="-122"/>
                <a:ea typeface="汉仪雅酷黑 65W" panose="020B0604020202020204" charset="-122"/>
              </a:rPr>
              <a:t>再把你的水杯收下去</a:t>
            </a:r>
            <a:endParaRPr lang="zh-CN" altLang="en-US" sz="8800" dirty="0">
              <a:latin typeface="汉仪雅酷黑 65W" panose="020B0604020202020204" charset="-122"/>
              <a:ea typeface="汉仪雅酷黑 65W" panose="020B0604020202020204" charset="-122"/>
            </a:endParaRPr>
          </a:p>
        </p:txBody>
      </p:sp>
      <p:pic>
        <p:nvPicPr>
          <p:cNvPr id="5" name="图形 4" descr="实心填充的眨眼表情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 rot="21162630">
            <a:off x="799078" y="4555502"/>
            <a:ext cx="1366886" cy="136688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2000" fill="hold"/>
                                        <p:tgtEl>
                                          <p:spTgt spid="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64235" y="2000885"/>
            <a:ext cx="9923145" cy="2856230"/>
          </a:xfrm>
        </p:spPr>
        <p:txBody>
          <a:bodyPr>
            <a:normAutofit/>
          </a:bodyPr>
          <a:lstStyle/>
          <a:p>
            <a:pPr algn="ctr"/>
            <a:r>
              <a:rPr lang="zh-CN" altLang="en-US" sz="8800" dirty="0">
                <a:latin typeface="汉仪雅酷黑 65W" panose="020B0604020202020204" charset="-122"/>
                <a:ea typeface="汉仪雅酷黑 65W" panose="020B0604020202020204" charset="-122"/>
              </a:rPr>
              <a:t>收好了吗我们继续！</a:t>
            </a:r>
            <a:endParaRPr lang="zh-CN" altLang="en-US" sz="8800" dirty="0">
              <a:latin typeface="汉仪雅酷黑 65W" panose="020B0604020202020204" charset="-122"/>
              <a:ea typeface="汉仪雅酷黑 65W" panose="020B0604020202020204" charset="-122"/>
            </a:endParaRPr>
          </a:p>
        </p:txBody>
      </p:sp>
      <p:pic>
        <p:nvPicPr>
          <p:cNvPr id="5" name="图形 4" descr="实心填充的眨眼表情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 rot="462592">
            <a:off x="8710177" y="3360306"/>
            <a:ext cx="2035549" cy="203554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2000" fill="hold"/>
                                        <p:tgtEl>
                                          <p:spTgt spid="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1470884" y="1979629"/>
            <a:ext cx="8595360" cy="4351337"/>
          </a:xfrm>
        </p:spPr>
        <p:txBody>
          <a:bodyPr>
            <a:normAutofit/>
          </a:bodyPr>
          <a:lstStyle/>
          <a:p>
            <a:pPr algn="ctr"/>
            <a:r>
              <a:rPr lang="zh-CN" altLang="en-US" sz="7200" dirty="0">
                <a:latin typeface="汉仪雅酷黑 65W" panose="020B0604020202020204" charset="-122"/>
                <a:ea typeface="汉仪雅酷黑 65W" panose="020B0604020202020204" charset="-122"/>
              </a:rPr>
              <a:t>你爱我呀我爱你</a:t>
            </a:r>
            <a:endParaRPr lang="en-US" altLang="zh-CN" sz="7200" dirty="0">
              <a:latin typeface="汉仪雅酷黑 65W" panose="020B0604020202020204" charset="-122"/>
              <a:ea typeface="汉仪雅酷黑 65W" panose="020B0604020202020204" charset="-122"/>
            </a:endParaRPr>
          </a:p>
          <a:p>
            <a:pPr algn="ctr"/>
            <a:r>
              <a:rPr lang="zh-CN" altLang="en-US" sz="7200" dirty="0">
                <a:latin typeface="汉仪雅酷黑 65W" panose="020B0604020202020204" charset="-122"/>
                <a:ea typeface="汉仪雅酷黑 65W" panose="020B0604020202020204" charset="-122"/>
              </a:rPr>
              <a:t>蜜雪冰城甜蜜蜜</a:t>
            </a:r>
            <a:endParaRPr lang="zh-CN" altLang="en-US" sz="7200" dirty="0">
              <a:latin typeface="汉仪雅酷黑 65W" panose="020B0604020202020204" charset="-122"/>
              <a:ea typeface="汉仪雅酷黑 65W" panose="020B0604020202020204" charset="-122"/>
            </a:endParaRPr>
          </a:p>
        </p:txBody>
      </p:sp>
      <p:pic>
        <p:nvPicPr>
          <p:cNvPr id="10" name="图形 9" descr="实心填充的恋爱表情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 rot="20765810">
            <a:off x="1161068" y="888476"/>
            <a:ext cx="1610412" cy="1610412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44676" y="2092317"/>
            <a:ext cx="8595360" cy="4351337"/>
          </a:xfrm>
        </p:spPr>
        <p:txBody>
          <a:bodyPr>
            <a:normAutofit/>
          </a:bodyPr>
          <a:lstStyle/>
          <a:p>
            <a:r>
              <a:rPr lang="zh-CN" altLang="en-US" sz="6600" dirty="0">
                <a:latin typeface="汉仪雅酷黑 65W" panose="020B0604020202020204" charset="-122"/>
                <a:ea typeface="汉仪雅酷黑 65W" panose="020B0604020202020204" charset="-122"/>
              </a:rPr>
              <a:t>蜜雪冰城是很甜蜜</a:t>
            </a:r>
            <a:endParaRPr lang="en-US" altLang="zh-CN" sz="6600" dirty="0">
              <a:latin typeface="汉仪雅酷黑 65W" panose="020B0604020202020204" charset="-122"/>
              <a:ea typeface="汉仪雅酷黑 65W" panose="020B0604020202020204" charset="-122"/>
            </a:endParaRPr>
          </a:p>
          <a:p>
            <a:r>
              <a:rPr lang="zh-CN" altLang="en-US" sz="6600" dirty="0">
                <a:latin typeface="汉仪雅酷黑 65W" panose="020B0604020202020204" charset="-122"/>
                <a:ea typeface="汉仪雅酷黑 65W" panose="020B0604020202020204" charset="-122"/>
              </a:rPr>
              <a:t>让我们一起步入正题！</a:t>
            </a:r>
            <a:endParaRPr lang="zh-CN" altLang="en-US" sz="6600" dirty="0">
              <a:latin typeface="汉仪雅酷黑 65W" panose="020B0604020202020204" charset="-122"/>
              <a:ea typeface="汉仪雅酷黑 65W" panose="020B0604020202020204" charset="-122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ags/tag1.xml><?xml version="1.0" encoding="utf-8"?>
<p:tagLst xmlns:p="http://schemas.openxmlformats.org/presentationml/2006/main">
  <p:tag name="KSO_WPP_MARK_KEY" val="1917197b-ff19-43ce-a824-d35f07b0ea21"/>
  <p:tag name="COMMONDATA" val="eyJoZGlkIjoiNzEwMTcxOTU0YmEzYTcxOGNkNDI4OGVhODRhNzcxNGYifQ=="/>
</p:tagLst>
</file>

<file path=ppt/theme/theme1.xml><?xml version="1.0" encoding="utf-8"?>
<a:theme xmlns:a="http://schemas.openxmlformats.org/drawingml/2006/main" name="风景">
  <a:themeElements>
    <a:clrScheme name="风景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风景">
      <a:majorFont>
        <a:latin typeface="Century Schoolbook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风景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TM04033929[[fn=石板]]</Template>
  <TotalTime>0</TotalTime>
  <Words>566</Words>
  <Application>WPS 演示</Application>
  <PresentationFormat>宽屏</PresentationFormat>
  <Paragraphs>81</Paragraphs>
  <Slides>15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33" baseType="lpstr">
      <vt:lpstr>Arial</vt:lpstr>
      <vt:lpstr>宋体</vt:lpstr>
      <vt:lpstr>Wingdings</vt:lpstr>
      <vt:lpstr>Wingdings 2</vt:lpstr>
      <vt:lpstr>庞门正道标题体3.0</vt:lpstr>
      <vt:lpstr>Algerian</vt:lpstr>
      <vt:lpstr>方正姚体</vt:lpstr>
      <vt:lpstr>幼圆</vt:lpstr>
      <vt:lpstr>微软雅黑</vt:lpstr>
      <vt:lpstr>Arial Unicode MS</vt:lpstr>
      <vt:lpstr>Century Schoolbook</vt:lpstr>
      <vt:lpstr>等线</vt:lpstr>
      <vt:lpstr>Calibri</vt:lpstr>
      <vt:lpstr>仿宋</vt:lpstr>
      <vt:lpstr>汉仪雅酷黑 65W</vt:lpstr>
      <vt:lpstr>华文中宋</vt:lpstr>
      <vt:lpstr>华文隶书</vt:lpstr>
      <vt:lpstr>风景</vt:lpstr>
      <vt:lpstr>吐槽大会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吐槽大会</vt:lpstr>
      <vt:lpstr>PowerPoint 演示文稿</vt:lpstr>
      <vt:lpstr>恭喜        同学：</vt:lpstr>
      <vt:lpstr>恭喜        同学：</vt:lpstr>
      <vt:lpstr>恭喜        同学：</vt:lpstr>
      <vt:lpstr>别做白日梦啦 我就是“talk king”!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吐槽大会</dc:title>
  <dc:creator>福豆子</dc:creator>
  <cp:lastModifiedBy>图图</cp:lastModifiedBy>
  <cp:revision>13</cp:revision>
  <dcterms:created xsi:type="dcterms:W3CDTF">2023-03-12T08:56:00Z</dcterms:created>
  <dcterms:modified xsi:type="dcterms:W3CDTF">2023-03-13T23:20:30Z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98472349E2974D6DB9B74491343D1C0A</vt:lpwstr>
  </property>
  <property fmtid="{D5CDD505-2E9C-101B-9397-08002B2CF9AE}" pid="3" name="KSOProductBuildVer">
    <vt:lpwstr>2052-11.1.0.12980</vt:lpwstr>
  </property>
</Properties>
</file>