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4" r:id="rId6"/>
    <p:sldId id="283" r:id="rId7"/>
    <p:sldId id="271" r:id="rId8"/>
    <p:sldId id="285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76" d="100"/>
          <a:sy n="76" d="100"/>
        </p:scale>
        <p:origin x="24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2019-12-16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2019-12-16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56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7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95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3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Zhejiang_Universi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199" y="1164324"/>
            <a:ext cx="11023833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Precision Medicine Matching System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Biomed demo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 bwMode="invGray">
          <a:xfrm>
            <a:off x="931178" y="4407819"/>
            <a:ext cx="1624679" cy="16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zh-CN" altLang="en-US" dirty="0">
                <a:cs typeface="Segoe UI Light" panose="020B0502040204020203" pitchFamily="34" charset="0"/>
              </a:rPr>
              <a:t>任务分解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3076621" y="2137105"/>
            <a:ext cx="79045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抓取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PharmGKB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数据，并建立自己的精准医学知识库；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新建页面展示精准医学数据库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对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Annovar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注释结果和精准医学知识库进行匹配</a:t>
            </a:r>
          </a:p>
        </p:txBody>
      </p:sp>
    </p:spTree>
    <p:extLst>
      <p:ext uri="{BB962C8B-B14F-4D97-AF65-F5344CB8AC3E}">
        <p14:creationId xmlns:p14="http://schemas.microsoft.com/office/powerpoint/2010/main" val="319605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>
                <a:cs typeface="Segoe UI Light" panose="020B0502040204020203" pitchFamily="34" charset="0"/>
              </a:rPr>
              <a:t>Prerequirement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3076622" y="213710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Software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MySQL 8.0+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Java SDK 11+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JetBrains Idea Or Eclipse</a:t>
            </a:r>
          </a:p>
        </p:txBody>
      </p:sp>
    </p:spTree>
    <p:extLst>
      <p:ext uri="{BB962C8B-B14F-4D97-AF65-F5344CB8AC3E}">
        <p14:creationId xmlns:p14="http://schemas.microsoft.com/office/powerpoint/2010/main" val="304210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>
                <a:cs typeface="Segoe UI Light" panose="020B0502040204020203" pitchFamily="34" charset="0"/>
              </a:rPr>
              <a:t>Prerequirement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3076622" y="213710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Frameworks &amp; Library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Servlet &amp; JSP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JSTL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SLF4J (logging framework)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JDBC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Gson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zh-CN" altLang="en-US" dirty="0">
                <a:cs typeface="Segoe UI Light" panose="020B0502040204020203" pitchFamily="34" charset="0"/>
              </a:rPr>
              <a:t>准备 </a:t>
            </a:r>
            <a:r>
              <a:rPr lang="en-US" altLang="zh-CN" dirty="0" err="1">
                <a:cs typeface="Segoe UI Light" panose="020B0502040204020203" pitchFamily="34" charset="0"/>
              </a:rPr>
              <a:t>Annovar</a:t>
            </a:r>
            <a:r>
              <a:rPr lang="en-US" altLang="zh-CN" dirty="0">
                <a:cs typeface="Segoe UI Light" panose="020B0502040204020203" pitchFamily="34" charset="0"/>
              </a:rPr>
              <a:t> </a:t>
            </a:r>
            <a:r>
              <a:rPr lang="zh-CN" altLang="en-US" dirty="0">
                <a:cs typeface="Segoe UI Light" panose="020B0502040204020203" pitchFamily="34" charset="0"/>
              </a:rPr>
              <a:t>注释文件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880844" y="1759599"/>
            <a:ext cx="10997967" cy="4347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25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Step 1. </a:t>
            </a:r>
            <a:r>
              <a:rPr lang="zh-CN" altLang="en-US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用 </a:t>
            </a:r>
            <a:r>
              <a:rPr lang="en-US" altLang="zh-CN" sz="2000" dirty="0" err="1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annovar</a:t>
            </a:r>
            <a:r>
              <a:rPr lang="en-US" altLang="zh-CN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注释 </a:t>
            </a:r>
            <a:r>
              <a:rPr lang="en-US" altLang="zh-CN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VCF </a:t>
            </a:r>
            <a:r>
              <a:rPr lang="zh-CN" altLang="en-US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文件</a:t>
            </a:r>
            <a:endParaRPr lang="en-US" altLang="zh-CN" sz="2000" dirty="0">
              <a:latin typeface="Lucida Console" panose="020B0609040504020204" pitchFamily="49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25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table_annovar.pl %s /data/ma/</a:t>
            </a:r>
            <a:r>
              <a:rPr lang="en-US" altLang="zh-CN" sz="2000" dirty="0" err="1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humandb</a:t>
            </a:r>
            <a:r>
              <a:rPr lang="en-US" altLang="zh-CN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 -</a:t>
            </a:r>
            <a:r>
              <a:rPr lang="en-US" altLang="zh-CN" sz="2000" dirty="0" err="1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buildver</a:t>
            </a:r>
            <a:r>
              <a:rPr lang="en-US" altLang="zh-CN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 hg19 -out %s -remove -protocol refGene,cytoBand,1000g2015aug_all,1000g2015aug_afr,1000g2015aug_amr,1000g2015aug_eas,1000g2015aug_eur,1000g2015aug_sas,exac03,avsnp150,esp6500siv2_all,esp6500siv2_ea,esp6500siv2_aa,gnomad_exome,dbnsfp35a,gnomad_genome,clinvar_20180603,cosmic70,icgc21,intervar_20180118 -operation </a:t>
            </a:r>
            <a:r>
              <a:rPr lang="en-US" altLang="zh-CN" sz="2000" dirty="0" err="1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g,r,f,f,f,f,f,f,f,f,f,f,f,f,f,f,f,f,f,f</a:t>
            </a:r>
            <a:r>
              <a:rPr lang="en-US" altLang="zh-CN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  -</a:t>
            </a:r>
            <a:r>
              <a:rPr lang="en-US" altLang="zh-CN" sz="2000" dirty="0" err="1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arg</a:t>
            </a:r>
            <a:r>
              <a:rPr lang="en-US" altLang="zh-CN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 '-</a:t>
            </a:r>
            <a:r>
              <a:rPr lang="en-US" altLang="zh-CN" sz="2000" dirty="0" err="1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hgvs</a:t>
            </a:r>
            <a:r>
              <a:rPr lang="en-US" altLang="zh-CN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',,,,,,,,,,,,,,,,,,, -</a:t>
            </a:r>
            <a:r>
              <a:rPr lang="en-US" altLang="zh-CN" sz="2000" dirty="0" err="1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nastring</a:t>
            </a:r>
            <a:r>
              <a:rPr lang="en-US" altLang="zh-CN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 . -polish –</a:t>
            </a:r>
            <a:r>
              <a:rPr lang="en-US" altLang="zh-CN" sz="2000" dirty="0" err="1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vcfinput</a:t>
            </a:r>
            <a:endParaRPr lang="en-US" altLang="zh-CN" sz="2000" dirty="0">
              <a:latin typeface="Lucida Console" panose="020B0609040504020204" pitchFamily="49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25000"/>
              </a:lnSpc>
              <a:spcAft>
                <a:spcPts val="600"/>
              </a:spcAft>
              <a:buNone/>
              <a:defRPr/>
            </a:pPr>
            <a:r>
              <a:rPr lang="zh-CN" altLang="en-US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注：第一个 </a:t>
            </a:r>
            <a:r>
              <a:rPr lang="en-US" altLang="zh-CN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%s </a:t>
            </a:r>
            <a:r>
              <a:rPr lang="zh-CN" altLang="en-US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表示输入文件，第二个 </a:t>
            </a:r>
            <a:r>
              <a:rPr lang="en-US" altLang="zh-CN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%s </a:t>
            </a:r>
            <a:r>
              <a:rPr lang="zh-CN" altLang="en-US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表示输出文件</a:t>
            </a:r>
            <a:endParaRPr lang="en-US" altLang="zh-CN" sz="2000" dirty="0">
              <a:latin typeface="Lucida Console" panose="020B0609040504020204" pitchFamily="49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25000"/>
              </a:lnSpc>
              <a:spcAft>
                <a:spcPts val="600"/>
              </a:spcAft>
              <a:buNone/>
              <a:defRPr/>
            </a:pPr>
            <a:endParaRPr lang="en-US" altLang="zh-CN" sz="2000" dirty="0">
              <a:latin typeface="Lucida Console" panose="020B0609040504020204" pitchFamily="49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25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Step 2. </a:t>
            </a:r>
            <a:r>
              <a:rPr lang="zh-CN" altLang="en-US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由于 </a:t>
            </a:r>
            <a:r>
              <a:rPr lang="en-US" altLang="zh-CN" sz="2000" dirty="0" err="1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annovar</a:t>
            </a:r>
            <a:r>
              <a:rPr lang="en-US" altLang="zh-CN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注释的结果文件太多，我们过滤出其中外显子的变异</a:t>
            </a:r>
            <a:endParaRPr lang="en-US" altLang="zh-CN" sz="2000" dirty="0">
              <a:latin typeface="Lucida Console" panose="020B0609040504020204" pitchFamily="49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25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grep </a:t>
            </a:r>
            <a:r>
              <a:rPr lang="en-US" altLang="zh-CN" sz="2000" dirty="0" err="1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exonic</a:t>
            </a:r>
            <a:r>
              <a:rPr lang="en-US" altLang="zh-CN" sz="2000" dirty="0">
                <a:latin typeface="Lucida Console" panose="020B0609040504020204" pitchFamily="49" charset="0"/>
                <a:ea typeface="Microsoft YaHei UI" panose="020B0503020204020204" pitchFamily="34" charset="-122"/>
                <a:cs typeface="Segoe UI" panose="020B0502040204020203" pitchFamily="34" charset="0"/>
              </a:rPr>
              <a:t> annovar_output.txt &gt; medguide.txt </a:t>
            </a:r>
            <a:endParaRPr lang="zh-CN" altLang="en-US" sz="2000" dirty="0">
              <a:latin typeface="Lucida Console" panose="020B0609040504020204" pitchFamily="49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4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4AC9B957EAA478C2EF45F41ADFED8" ma:contentTypeVersion="2" ma:contentTypeDescription="Create a new document." ma:contentTypeScope="" ma:versionID="d547263b05f9a93502ca47146bda23ab">
  <xsd:schema xmlns:xsd="http://www.w3.org/2001/XMLSchema" xmlns:xs="http://www.w3.org/2001/XMLSchema" xmlns:p="http://schemas.microsoft.com/office/2006/metadata/properties" xmlns:ns2="aac7f59f-dc44-44bf-aa78-a18daf4d5eea" targetNamespace="http://schemas.microsoft.com/office/2006/metadata/properties" ma:root="true" ma:fieldsID="7520db3e73049e8b7221352f8d5f8834" ns2:_="">
    <xsd:import namespace="aac7f59f-dc44-44bf-aa78-a18daf4d5e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7f59f-dc44-44bf-aa78-a18daf4d5e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FF748DB-5815-4B3F-86FE-D405BD0385E2}"/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 2016</Template>
  <TotalTime>0</TotalTime>
  <Words>273</Words>
  <Application>Microsoft Office PowerPoint</Application>
  <PresentationFormat>宽屏</PresentationFormat>
  <Paragraphs>32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Microsoft YaHei UI</vt:lpstr>
      <vt:lpstr>Arial</vt:lpstr>
      <vt:lpstr>Lucida Console</vt:lpstr>
      <vt:lpstr>欢迎文档</vt:lpstr>
      <vt:lpstr>Precision Medicine Matching System</vt:lpstr>
      <vt:lpstr>任务分解</vt:lpstr>
      <vt:lpstr>Prerequirement</vt:lpstr>
      <vt:lpstr>Prerequirement</vt:lpstr>
      <vt:lpstr>准备 Annovar 注释文件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2019-12-16T10:46:25Z</dcterms:created>
  <dcterms:modified xsi:type="dcterms:W3CDTF">2019-12-16T12:39:56Z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0x010100E604AC9B957EAA478C2EF45F41ADFED8</vt:lpwstr>
  </property>
</Properties>
</file>