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74" r:id="rId9"/>
    <p:sldId id="268" r:id="rId10"/>
    <p:sldId id="264" r:id="rId11"/>
    <p:sldId id="269" r:id="rId12"/>
    <p:sldId id="270" r:id="rId13"/>
    <p:sldId id="273" r:id="rId14"/>
    <p:sldId id="271" r:id="rId15"/>
    <p:sldId id="272" r:id="rId16"/>
    <p:sldId id="266" r:id="rId17"/>
    <p:sldId id="276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2" autoAdjust="0"/>
    <p:restoredTop sz="77917" autoAdjust="0"/>
  </p:normalViewPr>
  <p:slideViewPr>
    <p:cSldViewPr snapToGrid="0">
      <p:cViewPr varScale="1">
        <p:scale>
          <a:sx n="85" d="100"/>
          <a:sy n="8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CBBEA-5D28-42EB-A771-4896D608A84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C73B9-2D05-4988-8377-A1598B509705}">
      <dgm:prSet phldrT="[Text]"/>
      <dgm:spPr/>
      <dgm:t>
        <a:bodyPr/>
        <a:lstStyle/>
        <a:p>
          <a:r>
            <a:rPr lang="en-US" dirty="0" smtClean="0"/>
            <a:t>1. ĐẶT VẤN ĐỀ</a:t>
          </a:r>
          <a:endParaRPr lang="en-US" dirty="0"/>
        </a:p>
      </dgm:t>
    </dgm:pt>
    <dgm:pt modelId="{A3EFA6C9-06A1-4AB6-8D1D-E154B9116721}" type="parTrans" cxnId="{4B44389D-DC74-4E32-8739-B8AE90FEDBC7}">
      <dgm:prSet/>
      <dgm:spPr/>
      <dgm:t>
        <a:bodyPr/>
        <a:lstStyle/>
        <a:p>
          <a:endParaRPr lang="en-US"/>
        </a:p>
      </dgm:t>
    </dgm:pt>
    <dgm:pt modelId="{E51F212E-3C62-432F-A675-97DF58A9CE86}" type="sibTrans" cxnId="{4B44389D-DC74-4E32-8739-B8AE90FEDBC7}">
      <dgm:prSet/>
      <dgm:spPr/>
      <dgm:t>
        <a:bodyPr/>
        <a:lstStyle/>
        <a:p>
          <a:endParaRPr lang="en-US"/>
        </a:p>
      </dgm:t>
    </dgm:pt>
    <dgm:pt modelId="{8D62ADB2-324F-4E94-877B-04B1B5D56FB0}">
      <dgm:prSet phldrT="[Text]"/>
      <dgm:spPr/>
      <dgm:t>
        <a:bodyPr/>
        <a:lstStyle/>
        <a:p>
          <a:r>
            <a:rPr lang="en-US" dirty="0" smtClean="0"/>
            <a:t>2. MỤC TIÊU ĐỀ TÀI</a:t>
          </a:r>
          <a:endParaRPr lang="en-US" dirty="0"/>
        </a:p>
      </dgm:t>
    </dgm:pt>
    <dgm:pt modelId="{1F2DF514-3E81-452F-9C48-EE91BDB14D81}" type="parTrans" cxnId="{70660D73-AF91-4523-9E37-25D26BEA67AF}">
      <dgm:prSet/>
      <dgm:spPr/>
      <dgm:t>
        <a:bodyPr/>
        <a:lstStyle/>
        <a:p>
          <a:endParaRPr lang="en-US"/>
        </a:p>
      </dgm:t>
    </dgm:pt>
    <dgm:pt modelId="{EAB67470-31FC-4F51-86EB-A13E48B51DD2}" type="sibTrans" cxnId="{70660D73-AF91-4523-9E37-25D26BEA67AF}">
      <dgm:prSet/>
      <dgm:spPr/>
      <dgm:t>
        <a:bodyPr/>
        <a:lstStyle/>
        <a:p>
          <a:endParaRPr lang="en-US"/>
        </a:p>
      </dgm:t>
    </dgm:pt>
    <dgm:pt modelId="{B6F3FA4A-7296-4255-89BA-1875B5E432FD}">
      <dgm:prSet/>
      <dgm:spPr/>
      <dgm:t>
        <a:bodyPr/>
        <a:lstStyle/>
        <a:p>
          <a:r>
            <a:rPr lang="en-US" b="0" dirty="0" smtClean="0"/>
            <a:t>3. CÁC BƯỚC THỰC HIỆN ĐỀ TÀI</a:t>
          </a:r>
          <a:endParaRPr lang="en-US" b="0" dirty="0"/>
        </a:p>
      </dgm:t>
    </dgm:pt>
    <dgm:pt modelId="{43C1487C-6FBF-4B0F-A013-A5F9A5B8AC41}" type="parTrans" cxnId="{06B758BE-4C5B-41D8-9AEC-453EB5DB1D2D}">
      <dgm:prSet/>
      <dgm:spPr/>
      <dgm:t>
        <a:bodyPr/>
        <a:lstStyle/>
        <a:p>
          <a:endParaRPr lang="en-US"/>
        </a:p>
      </dgm:t>
    </dgm:pt>
    <dgm:pt modelId="{977C3A1C-0D65-4413-A8A2-438105AE67F4}" type="sibTrans" cxnId="{06B758BE-4C5B-41D8-9AEC-453EB5DB1D2D}">
      <dgm:prSet/>
      <dgm:spPr/>
      <dgm:t>
        <a:bodyPr/>
        <a:lstStyle/>
        <a:p>
          <a:endParaRPr lang="en-US"/>
        </a:p>
      </dgm:t>
    </dgm:pt>
    <dgm:pt modelId="{A97E0D9D-5716-410E-AE9C-98F83A0E9CFC}">
      <dgm:prSet/>
      <dgm:spPr/>
      <dgm:t>
        <a:bodyPr/>
        <a:lstStyle/>
        <a:p>
          <a:r>
            <a:rPr lang="en-US" b="0" dirty="0" smtClean="0"/>
            <a:t>7. KẾT LUẬN VÀ HƯỚNG PHÁT TRIỂN</a:t>
          </a:r>
          <a:endParaRPr lang="en-US" b="0" dirty="0"/>
        </a:p>
      </dgm:t>
    </dgm:pt>
    <dgm:pt modelId="{ABF2D4C1-6212-455B-A1B7-BBD1D37ED9F7}" type="parTrans" cxnId="{754C9A24-6AD3-4E6B-979F-5C57182BF6A9}">
      <dgm:prSet/>
      <dgm:spPr/>
      <dgm:t>
        <a:bodyPr/>
        <a:lstStyle/>
        <a:p>
          <a:endParaRPr lang="en-US"/>
        </a:p>
      </dgm:t>
    </dgm:pt>
    <dgm:pt modelId="{EE64F8E0-3774-4477-8AA7-3F1D89EE0700}" type="sibTrans" cxnId="{754C9A24-6AD3-4E6B-979F-5C57182BF6A9}">
      <dgm:prSet/>
      <dgm:spPr/>
      <dgm:t>
        <a:bodyPr/>
        <a:lstStyle/>
        <a:p>
          <a:endParaRPr lang="en-US"/>
        </a:p>
      </dgm:t>
    </dgm:pt>
    <dgm:pt modelId="{BAFF7AE3-348F-4CC1-B9D9-A2106F1A718A}">
      <dgm:prSet/>
      <dgm:spPr/>
      <dgm:t>
        <a:bodyPr/>
        <a:lstStyle/>
        <a:p>
          <a:r>
            <a:rPr lang="en-US" b="0" dirty="0" smtClean="0"/>
            <a:t>4. PHÂN TÍCH THIẾT KẾ HỆ THỐNG</a:t>
          </a:r>
          <a:endParaRPr lang="en-US" b="0" dirty="0"/>
        </a:p>
      </dgm:t>
    </dgm:pt>
    <dgm:pt modelId="{F5A2730A-9ED3-4F68-A970-9C960262E11C}" type="parTrans" cxnId="{499E8DB4-CA9E-4369-8B94-DFDFD685EA42}">
      <dgm:prSet/>
      <dgm:spPr/>
      <dgm:t>
        <a:bodyPr/>
        <a:lstStyle/>
        <a:p>
          <a:endParaRPr lang="en-US"/>
        </a:p>
      </dgm:t>
    </dgm:pt>
    <dgm:pt modelId="{345D19CA-D147-4BAD-B133-045ECBF58E49}" type="sibTrans" cxnId="{499E8DB4-CA9E-4369-8B94-DFDFD685EA42}">
      <dgm:prSet/>
      <dgm:spPr/>
      <dgm:t>
        <a:bodyPr/>
        <a:lstStyle/>
        <a:p>
          <a:endParaRPr lang="en-US"/>
        </a:p>
      </dgm:t>
    </dgm:pt>
    <dgm:pt modelId="{6B288B41-8B03-478F-BEE1-C1B3C7CCF2C2}">
      <dgm:prSet/>
      <dgm:spPr/>
      <dgm:t>
        <a:bodyPr/>
        <a:lstStyle/>
        <a:p>
          <a:r>
            <a:rPr lang="en-US" b="0" dirty="0" smtClean="0"/>
            <a:t>6. CÁC CHỨC NĂNG CHÍNH CỦA WEBSITE</a:t>
          </a:r>
          <a:endParaRPr lang="en-US" b="0" dirty="0"/>
        </a:p>
      </dgm:t>
    </dgm:pt>
    <dgm:pt modelId="{E0B0866B-00CD-40AD-8FDF-E3A7558F1692}" type="parTrans" cxnId="{F6B4508C-EDDB-46A9-BEA8-E2BC68819154}">
      <dgm:prSet/>
      <dgm:spPr/>
      <dgm:t>
        <a:bodyPr/>
        <a:lstStyle/>
        <a:p>
          <a:endParaRPr lang="en-US"/>
        </a:p>
      </dgm:t>
    </dgm:pt>
    <dgm:pt modelId="{EE20A9DF-55B2-408A-BC4A-2540E5FC0ACB}" type="sibTrans" cxnId="{F6B4508C-EDDB-46A9-BEA8-E2BC68819154}">
      <dgm:prSet/>
      <dgm:spPr/>
      <dgm:t>
        <a:bodyPr/>
        <a:lstStyle/>
        <a:p>
          <a:endParaRPr lang="en-US"/>
        </a:p>
      </dgm:t>
    </dgm:pt>
    <dgm:pt modelId="{AF245990-AD4B-41EB-A328-BCC125DB39D1}">
      <dgm:prSet/>
      <dgm:spPr/>
      <dgm:t>
        <a:bodyPr/>
        <a:lstStyle/>
        <a:p>
          <a:r>
            <a:rPr lang="en-US" b="0" dirty="0" smtClean="0"/>
            <a:t>5. CÁC CÔNG CỤ HỔ TRỢ</a:t>
          </a:r>
          <a:endParaRPr lang="en-US" b="0" dirty="0"/>
        </a:p>
      </dgm:t>
    </dgm:pt>
    <dgm:pt modelId="{6B84413B-392B-4543-A028-F0132DE5D6AB}" type="parTrans" cxnId="{E1896FA2-7371-4FA1-82C2-2CA5E51BB988}">
      <dgm:prSet/>
      <dgm:spPr/>
      <dgm:t>
        <a:bodyPr/>
        <a:lstStyle/>
        <a:p>
          <a:endParaRPr lang="en-US"/>
        </a:p>
      </dgm:t>
    </dgm:pt>
    <dgm:pt modelId="{FFB72E39-745E-4512-B394-34271F5C451D}" type="sibTrans" cxnId="{E1896FA2-7371-4FA1-82C2-2CA5E51BB988}">
      <dgm:prSet/>
      <dgm:spPr/>
      <dgm:t>
        <a:bodyPr/>
        <a:lstStyle/>
        <a:p>
          <a:endParaRPr lang="en-US"/>
        </a:p>
      </dgm:t>
    </dgm:pt>
    <dgm:pt modelId="{E6D3CEB8-AA7C-4D74-8F84-F413E452733E}" type="pres">
      <dgm:prSet presAssocID="{AC4CBBEA-5D28-42EB-A771-4896D608A8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2C3C9-3D3A-4D04-A349-4C329C96C09C}" type="pres">
      <dgm:prSet presAssocID="{369C73B9-2D05-4988-8377-A1598B50970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4E44F-4CE2-4C2B-A149-2179602FD782}" type="pres">
      <dgm:prSet presAssocID="{E51F212E-3C62-432F-A675-97DF58A9CE86}" presName="spacer" presStyleCnt="0"/>
      <dgm:spPr/>
    </dgm:pt>
    <dgm:pt modelId="{D73A39BF-3350-43FF-B8AA-D13E88F9D470}" type="pres">
      <dgm:prSet presAssocID="{8D62ADB2-324F-4E94-877B-04B1B5D56FB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5638-BD00-4DDB-8D00-1D749C1DC42C}" type="pres">
      <dgm:prSet presAssocID="{EAB67470-31FC-4F51-86EB-A13E48B51DD2}" presName="spacer" presStyleCnt="0"/>
      <dgm:spPr/>
    </dgm:pt>
    <dgm:pt modelId="{1E6F7751-D126-48F2-A87D-0F072CDE91FB}" type="pres">
      <dgm:prSet presAssocID="{B6F3FA4A-7296-4255-89BA-1875B5E432F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BF40C-18E5-4EB6-9807-3248E8B6356F}" type="pres">
      <dgm:prSet presAssocID="{977C3A1C-0D65-4413-A8A2-438105AE67F4}" presName="spacer" presStyleCnt="0"/>
      <dgm:spPr/>
    </dgm:pt>
    <dgm:pt modelId="{0B05B991-1F50-46C1-833A-635BEDACBDEC}" type="pres">
      <dgm:prSet presAssocID="{BAFF7AE3-348F-4CC1-B9D9-A2106F1A718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5562-6F21-4F7A-894D-D3A3157C3452}" type="pres">
      <dgm:prSet presAssocID="{345D19CA-D147-4BAD-B133-045ECBF58E49}" presName="spacer" presStyleCnt="0"/>
      <dgm:spPr/>
    </dgm:pt>
    <dgm:pt modelId="{EA47D600-1D8E-46C1-AE3B-7804EC54688F}" type="pres">
      <dgm:prSet presAssocID="{AF245990-AD4B-41EB-A328-BCC125DB39D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B03F0-BCDC-4CE6-BC88-75333BDE1A67}" type="pres">
      <dgm:prSet presAssocID="{FFB72E39-745E-4512-B394-34271F5C451D}" presName="spacer" presStyleCnt="0"/>
      <dgm:spPr/>
    </dgm:pt>
    <dgm:pt modelId="{512EB9F6-9C68-4EAB-9634-6C44B5CC8971}" type="pres">
      <dgm:prSet presAssocID="{6B288B41-8B03-478F-BEE1-C1B3C7CCF2C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F85CF-3C2A-453B-8C36-BCAEDC964D81}" type="pres">
      <dgm:prSet presAssocID="{EE20A9DF-55B2-408A-BC4A-2540E5FC0ACB}" presName="spacer" presStyleCnt="0"/>
      <dgm:spPr/>
    </dgm:pt>
    <dgm:pt modelId="{9461BDCD-3601-4753-BC4A-63083A0E2925}" type="pres">
      <dgm:prSet presAssocID="{A97E0D9D-5716-410E-AE9C-98F83A0E9CF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F3B764-F7AC-48EA-AC11-2F3E662745C1}" type="presOf" srcId="{369C73B9-2D05-4988-8377-A1598B509705}" destId="{6692C3C9-3D3A-4D04-A349-4C329C96C09C}" srcOrd="0" destOrd="0" presId="urn:microsoft.com/office/officeart/2005/8/layout/vList2"/>
    <dgm:cxn modelId="{60021E52-DAB7-43EE-9B35-B92EC076CD45}" type="presOf" srcId="{AF245990-AD4B-41EB-A328-BCC125DB39D1}" destId="{EA47D600-1D8E-46C1-AE3B-7804EC54688F}" srcOrd="0" destOrd="0" presId="urn:microsoft.com/office/officeart/2005/8/layout/vList2"/>
    <dgm:cxn modelId="{BA0E6084-AABD-47D2-9028-4C4938CCACB8}" type="presOf" srcId="{A97E0D9D-5716-410E-AE9C-98F83A0E9CFC}" destId="{9461BDCD-3601-4753-BC4A-63083A0E2925}" srcOrd="0" destOrd="0" presId="urn:microsoft.com/office/officeart/2005/8/layout/vList2"/>
    <dgm:cxn modelId="{70660D73-AF91-4523-9E37-25D26BEA67AF}" srcId="{AC4CBBEA-5D28-42EB-A771-4896D608A842}" destId="{8D62ADB2-324F-4E94-877B-04B1B5D56FB0}" srcOrd="1" destOrd="0" parTransId="{1F2DF514-3E81-452F-9C48-EE91BDB14D81}" sibTransId="{EAB67470-31FC-4F51-86EB-A13E48B51DD2}"/>
    <dgm:cxn modelId="{754C9A24-6AD3-4E6B-979F-5C57182BF6A9}" srcId="{AC4CBBEA-5D28-42EB-A771-4896D608A842}" destId="{A97E0D9D-5716-410E-AE9C-98F83A0E9CFC}" srcOrd="6" destOrd="0" parTransId="{ABF2D4C1-6212-455B-A1B7-BBD1D37ED9F7}" sibTransId="{EE64F8E0-3774-4477-8AA7-3F1D89EE0700}"/>
    <dgm:cxn modelId="{F6B4508C-EDDB-46A9-BEA8-E2BC68819154}" srcId="{AC4CBBEA-5D28-42EB-A771-4896D608A842}" destId="{6B288B41-8B03-478F-BEE1-C1B3C7CCF2C2}" srcOrd="5" destOrd="0" parTransId="{E0B0866B-00CD-40AD-8FDF-E3A7558F1692}" sibTransId="{EE20A9DF-55B2-408A-BC4A-2540E5FC0ACB}"/>
    <dgm:cxn modelId="{B2D63FEF-7E22-4496-99F5-3D9467F0DCC9}" type="presOf" srcId="{8D62ADB2-324F-4E94-877B-04B1B5D56FB0}" destId="{D73A39BF-3350-43FF-B8AA-D13E88F9D470}" srcOrd="0" destOrd="0" presId="urn:microsoft.com/office/officeart/2005/8/layout/vList2"/>
    <dgm:cxn modelId="{B6A46657-E95C-433B-A630-D933A559C4CD}" type="presOf" srcId="{BAFF7AE3-348F-4CC1-B9D9-A2106F1A718A}" destId="{0B05B991-1F50-46C1-833A-635BEDACBDEC}" srcOrd="0" destOrd="0" presId="urn:microsoft.com/office/officeart/2005/8/layout/vList2"/>
    <dgm:cxn modelId="{4B44389D-DC74-4E32-8739-B8AE90FEDBC7}" srcId="{AC4CBBEA-5D28-42EB-A771-4896D608A842}" destId="{369C73B9-2D05-4988-8377-A1598B509705}" srcOrd="0" destOrd="0" parTransId="{A3EFA6C9-06A1-4AB6-8D1D-E154B9116721}" sibTransId="{E51F212E-3C62-432F-A675-97DF58A9CE86}"/>
    <dgm:cxn modelId="{E1896FA2-7371-4FA1-82C2-2CA5E51BB988}" srcId="{AC4CBBEA-5D28-42EB-A771-4896D608A842}" destId="{AF245990-AD4B-41EB-A328-BCC125DB39D1}" srcOrd="4" destOrd="0" parTransId="{6B84413B-392B-4543-A028-F0132DE5D6AB}" sibTransId="{FFB72E39-745E-4512-B394-34271F5C451D}"/>
    <dgm:cxn modelId="{06B758BE-4C5B-41D8-9AEC-453EB5DB1D2D}" srcId="{AC4CBBEA-5D28-42EB-A771-4896D608A842}" destId="{B6F3FA4A-7296-4255-89BA-1875B5E432FD}" srcOrd="2" destOrd="0" parTransId="{43C1487C-6FBF-4B0F-A013-A5F9A5B8AC41}" sibTransId="{977C3A1C-0D65-4413-A8A2-438105AE67F4}"/>
    <dgm:cxn modelId="{499E8DB4-CA9E-4369-8B94-DFDFD685EA42}" srcId="{AC4CBBEA-5D28-42EB-A771-4896D608A842}" destId="{BAFF7AE3-348F-4CC1-B9D9-A2106F1A718A}" srcOrd="3" destOrd="0" parTransId="{F5A2730A-9ED3-4F68-A970-9C960262E11C}" sibTransId="{345D19CA-D147-4BAD-B133-045ECBF58E49}"/>
    <dgm:cxn modelId="{2439AEED-AB88-4E68-A71A-3C49640DFEDA}" type="presOf" srcId="{6B288B41-8B03-478F-BEE1-C1B3C7CCF2C2}" destId="{512EB9F6-9C68-4EAB-9634-6C44B5CC8971}" srcOrd="0" destOrd="0" presId="urn:microsoft.com/office/officeart/2005/8/layout/vList2"/>
    <dgm:cxn modelId="{FC295000-AA95-4801-9D2E-0D76EDC3AE62}" type="presOf" srcId="{B6F3FA4A-7296-4255-89BA-1875B5E432FD}" destId="{1E6F7751-D126-48F2-A87D-0F072CDE91FB}" srcOrd="0" destOrd="0" presId="urn:microsoft.com/office/officeart/2005/8/layout/vList2"/>
    <dgm:cxn modelId="{0F058CB4-12D6-4D0E-A0B0-C68017551D31}" type="presOf" srcId="{AC4CBBEA-5D28-42EB-A771-4896D608A842}" destId="{E6D3CEB8-AA7C-4D74-8F84-F413E452733E}" srcOrd="0" destOrd="0" presId="urn:microsoft.com/office/officeart/2005/8/layout/vList2"/>
    <dgm:cxn modelId="{BEB012A6-AF25-45AE-954D-D32A380EE9A4}" type="presParOf" srcId="{E6D3CEB8-AA7C-4D74-8F84-F413E452733E}" destId="{6692C3C9-3D3A-4D04-A349-4C329C96C09C}" srcOrd="0" destOrd="0" presId="urn:microsoft.com/office/officeart/2005/8/layout/vList2"/>
    <dgm:cxn modelId="{884C1D4D-FC6D-4F4C-93F5-D5CF16AE524A}" type="presParOf" srcId="{E6D3CEB8-AA7C-4D74-8F84-F413E452733E}" destId="{CA94E44F-4CE2-4C2B-A149-2179602FD782}" srcOrd="1" destOrd="0" presId="urn:microsoft.com/office/officeart/2005/8/layout/vList2"/>
    <dgm:cxn modelId="{A0158F05-ADA2-4798-A06C-22E27D566C79}" type="presParOf" srcId="{E6D3CEB8-AA7C-4D74-8F84-F413E452733E}" destId="{D73A39BF-3350-43FF-B8AA-D13E88F9D470}" srcOrd="2" destOrd="0" presId="urn:microsoft.com/office/officeart/2005/8/layout/vList2"/>
    <dgm:cxn modelId="{7E2C082D-F127-4A49-B8AD-FA7F46274484}" type="presParOf" srcId="{E6D3CEB8-AA7C-4D74-8F84-F413E452733E}" destId="{45395638-BD00-4DDB-8D00-1D749C1DC42C}" srcOrd="3" destOrd="0" presId="urn:microsoft.com/office/officeart/2005/8/layout/vList2"/>
    <dgm:cxn modelId="{C5508BA1-9129-4CF2-ABB6-3DCE303E78BA}" type="presParOf" srcId="{E6D3CEB8-AA7C-4D74-8F84-F413E452733E}" destId="{1E6F7751-D126-48F2-A87D-0F072CDE91FB}" srcOrd="4" destOrd="0" presId="urn:microsoft.com/office/officeart/2005/8/layout/vList2"/>
    <dgm:cxn modelId="{BA1A807B-49DB-4E2C-8EC4-60627FD1097F}" type="presParOf" srcId="{E6D3CEB8-AA7C-4D74-8F84-F413E452733E}" destId="{161BF40C-18E5-4EB6-9807-3248E8B6356F}" srcOrd="5" destOrd="0" presId="urn:microsoft.com/office/officeart/2005/8/layout/vList2"/>
    <dgm:cxn modelId="{68FE66F8-578F-4739-AEAA-BDDAB42A1C19}" type="presParOf" srcId="{E6D3CEB8-AA7C-4D74-8F84-F413E452733E}" destId="{0B05B991-1F50-46C1-833A-635BEDACBDEC}" srcOrd="6" destOrd="0" presId="urn:microsoft.com/office/officeart/2005/8/layout/vList2"/>
    <dgm:cxn modelId="{3D00CD2F-8D03-4C74-B5FE-50FA3AA74FB4}" type="presParOf" srcId="{E6D3CEB8-AA7C-4D74-8F84-F413E452733E}" destId="{8A9F5562-6F21-4F7A-894D-D3A3157C3452}" srcOrd="7" destOrd="0" presId="urn:microsoft.com/office/officeart/2005/8/layout/vList2"/>
    <dgm:cxn modelId="{62E44731-5F0A-47DE-9619-4A7AD63195D1}" type="presParOf" srcId="{E6D3CEB8-AA7C-4D74-8F84-F413E452733E}" destId="{EA47D600-1D8E-46C1-AE3B-7804EC54688F}" srcOrd="8" destOrd="0" presId="urn:microsoft.com/office/officeart/2005/8/layout/vList2"/>
    <dgm:cxn modelId="{0ADC663B-D9FC-4B37-AA30-3A9378507922}" type="presParOf" srcId="{E6D3CEB8-AA7C-4D74-8F84-F413E452733E}" destId="{D5CB03F0-BCDC-4CE6-BC88-75333BDE1A67}" srcOrd="9" destOrd="0" presId="urn:microsoft.com/office/officeart/2005/8/layout/vList2"/>
    <dgm:cxn modelId="{1DE5A7CC-2710-4573-86E8-9F91B3685EEA}" type="presParOf" srcId="{E6D3CEB8-AA7C-4D74-8F84-F413E452733E}" destId="{512EB9F6-9C68-4EAB-9634-6C44B5CC8971}" srcOrd="10" destOrd="0" presId="urn:microsoft.com/office/officeart/2005/8/layout/vList2"/>
    <dgm:cxn modelId="{B798330A-41AB-40E8-AA28-B5E9E3E61366}" type="presParOf" srcId="{E6D3CEB8-AA7C-4D74-8F84-F413E452733E}" destId="{924F85CF-3C2A-453B-8C36-BCAEDC964D81}" srcOrd="11" destOrd="0" presId="urn:microsoft.com/office/officeart/2005/8/layout/vList2"/>
    <dgm:cxn modelId="{42CD2D1D-961C-4C4B-AB12-AB70667769B6}" type="presParOf" srcId="{E6D3CEB8-AA7C-4D74-8F84-F413E452733E}" destId="{9461BDCD-3601-4753-BC4A-63083A0E292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F1BDF-2516-413E-BF5B-FB518603361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B3BAC-45F5-4341-9748-5AAF608C9F36}">
      <dgm:prSet phldrT="[Text]"/>
      <dgm:spPr/>
      <dgm:t>
        <a:bodyPr/>
        <a:lstStyle/>
        <a:p>
          <a:r>
            <a:rPr lang="en-US" dirty="0" smtClean="0"/>
            <a:t>PHÂN TÍCH THIẾT KẾ HỆ THỐNG</a:t>
          </a:r>
        </a:p>
      </dgm:t>
    </dgm:pt>
    <dgm:pt modelId="{3CD81CE1-793D-45C4-A3A6-7719DA1AAFAE}" type="parTrans" cxnId="{055B7A00-A4BF-4C39-BCDB-009A1028ABD0}">
      <dgm:prSet/>
      <dgm:spPr/>
      <dgm:t>
        <a:bodyPr/>
        <a:lstStyle/>
        <a:p>
          <a:endParaRPr lang="en-US"/>
        </a:p>
      </dgm:t>
    </dgm:pt>
    <dgm:pt modelId="{1C62AB2F-5753-4EB9-9A00-B66A6519092D}" type="sibTrans" cxnId="{055B7A00-A4BF-4C39-BCDB-009A1028ABD0}">
      <dgm:prSet/>
      <dgm:spPr/>
      <dgm:t>
        <a:bodyPr/>
        <a:lstStyle/>
        <a:p>
          <a:endParaRPr lang="en-US"/>
        </a:p>
      </dgm:t>
    </dgm:pt>
    <dgm:pt modelId="{E989BD3C-F7A6-4F94-8DF8-C286039C6110}">
      <dgm:prSet phldrT="[Text]"/>
      <dgm:spPr/>
      <dgm:t>
        <a:bodyPr/>
        <a:lstStyle/>
        <a:p>
          <a:r>
            <a:rPr lang="en-US" dirty="0" smtClean="0"/>
            <a:t>CÀI ĐẶT VISUAL STUDIO </a:t>
          </a:r>
        </a:p>
      </dgm:t>
    </dgm:pt>
    <dgm:pt modelId="{F3F7843C-BF6E-40F4-B8F7-571ED024EF41}" type="parTrans" cxnId="{C02FFCA6-A4A5-456E-BC86-CC11060B0AF1}">
      <dgm:prSet/>
      <dgm:spPr/>
      <dgm:t>
        <a:bodyPr/>
        <a:lstStyle/>
        <a:p>
          <a:endParaRPr lang="en-US"/>
        </a:p>
      </dgm:t>
    </dgm:pt>
    <dgm:pt modelId="{9B5245D9-C5F6-4F3E-8519-F3F74E4168C4}" type="sibTrans" cxnId="{C02FFCA6-A4A5-456E-BC86-CC11060B0AF1}">
      <dgm:prSet/>
      <dgm:spPr/>
      <dgm:t>
        <a:bodyPr/>
        <a:lstStyle/>
        <a:p>
          <a:endParaRPr lang="en-US"/>
        </a:p>
      </dgm:t>
    </dgm:pt>
    <dgm:pt modelId="{1D5DD4E9-7F50-4461-9668-EBDF35AF41E6}">
      <dgm:prSet phldrT="[Text]"/>
      <dgm:spPr/>
      <dgm:t>
        <a:bodyPr/>
        <a:lstStyle/>
        <a:p>
          <a:r>
            <a:rPr lang="en-US" dirty="0" smtClean="0"/>
            <a:t>CÀI ĐẶT SQL SERVER</a:t>
          </a:r>
        </a:p>
      </dgm:t>
    </dgm:pt>
    <dgm:pt modelId="{1B5989CE-040F-46D8-8894-7478C1A08AF4}" type="parTrans" cxnId="{A4063595-4430-486E-88E9-DA0B31BA3CA1}">
      <dgm:prSet/>
      <dgm:spPr/>
      <dgm:t>
        <a:bodyPr/>
        <a:lstStyle/>
        <a:p>
          <a:endParaRPr lang="en-US"/>
        </a:p>
      </dgm:t>
    </dgm:pt>
    <dgm:pt modelId="{3E62B060-E8E8-442D-B97D-2E93C55023DD}" type="sibTrans" cxnId="{A4063595-4430-486E-88E9-DA0B31BA3CA1}">
      <dgm:prSet/>
      <dgm:spPr/>
      <dgm:t>
        <a:bodyPr/>
        <a:lstStyle/>
        <a:p>
          <a:endParaRPr lang="en-US"/>
        </a:p>
      </dgm:t>
    </dgm:pt>
    <dgm:pt modelId="{2BE6FAE5-71F7-44E0-8EDA-39612C932857}">
      <dgm:prSet/>
      <dgm:spPr/>
      <dgm:t>
        <a:bodyPr/>
        <a:lstStyle/>
        <a:p>
          <a:r>
            <a:rPr lang="en-US" dirty="0" smtClean="0"/>
            <a:t>XÂY DỰNG GIAO DIỆN</a:t>
          </a:r>
        </a:p>
      </dgm:t>
    </dgm:pt>
    <dgm:pt modelId="{97809A18-D047-4E50-A877-7441BB538B5E}" type="parTrans" cxnId="{30D85CC9-DDF0-4243-8C1C-F5C9332E4A37}">
      <dgm:prSet/>
      <dgm:spPr/>
      <dgm:t>
        <a:bodyPr/>
        <a:lstStyle/>
        <a:p>
          <a:endParaRPr lang="en-US"/>
        </a:p>
      </dgm:t>
    </dgm:pt>
    <dgm:pt modelId="{50B2CCF3-5C93-40BA-8559-63249F95EF6B}" type="sibTrans" cxnId="{30D85CC9-DDF0-4243-8C1C-F5C9332E4A37}">
      <dgm:prSet/>
      <dgm:spPr/>
      <dgm:t>
        <a:bodyPr/>
        <a:lstStyle/>
        <a:p>
          <a:endParaRPr lang="en-US"/>
        </a:p>
      </dgm:t>
    </dgm:pt>
    <dgm:pt modelId="{DD7B6FD4-52C1-41EF-8B6B-3E424B599DC9}">
      <dgm:prSet/>
      <dgm:spPr/>
      <dgm:t>
        <a:bodyPr/>
        <a:lstStyle/>
        <a:p>
          <a:endParaRPr lang="en-US"/>
        </a:p>
      </dgm:t>
    </dgm:pt>
    <dgm:pt modelId="{14966798-0694-4E08-9AE8-F1DFE961F6A6}" type="parTrans" cxnId="{05DC638A-79BA-4406-B56A-304BF523749F}">
      <dgm:prSet/>
      <dgm:spPr/>
      <dgm:t>
        <a:bodyPr/>
        <a:lstStyle/>
        <a:p>
          <a:endParaRPr lang="en-US"/>
        </a:p>
      </dgm:t>
    </dgm:pt>
    <dgm:pt modelId="{18A37EA0-7D7B-4128-AD42-5AF81BC0771B}" type="sibTrans" cxnId="{05DC638A-79BA-4406-B56A-304BF523749F}">
      <dgm:prSet/>
      <dgm:spPr/>
      <dgm:t>
        <a:bodyPr/>
        <a:lstStyle/>
        <a:p>
          <a:endParaRPr lang="en-US"/>
        </a:p>
      </dgm:t>
    </dgm:pt>
    <dgm:pt modelId="{751C5B97-6C4B-4964-B217-5B1683993871}">
      <dgm:prSet/>
      <dgm:spPr/>
      <dgm:t>
        <a:bodyPr/>
        <a:lstStyle/>
        <a:p>
          <a:r>
            <a:rPr lang="en-US" dirty="0" smtClean="0"/>
            <a:t>VIẾT MÃ XỬ LÝ CHỨC NĂNG</a:t>
          </a:r>
          <a:endParaRPr lang="en-US" dirty="0"/>
        </a:p>
      </dgm:t>
    </dgm:pt>
    <dgm:pt modelId="{7E7CF88E-D9E0-4C13-8DBF-296FDB2868ED}" type="parTrans" cxnId="{92D58CD1-71F5-437B-AF81-6385863EE16D}">
      <dgm:prSet/>
      <dgm:spPr/>
      <dgm:t>
        <a:bodyPr/>
        <a:lstStyle/>
        <a:p>
          <a:endParaRPr lang="en-US"/>
        </a:p>
      </dgm:t>
    </dgm:pt>
    <dgm:pt modelId="{3ADFAFBD-04FC-492C-9BBD-E395CF07ACA3}" type="sibTrans" cxnId="{92D58CD1-71F5-437B-AF81-6385863EE16D}">
      <dgm:prSet/>
      <dgm:spPr/>
      <dgm:t>
        <a:bodyPr/>
        <a:lstStyle/>
        <a:p>
          <a:endParaRPr lang="en-US"/>
        </a:p>
      </dgm:t>
    </dgm:pt>
    <dgm:pt modelId="{1020FADE-59A1-4687-880D-D0FE193F7871}">
      <dgm:prSet/>
      <dgm:spPr/>
      <dgm:t>
        <a:bodyPr/>
        <a:lstStyle/>
        <a:p>
          <a:endParaRPr lang="en-US"/>
        </a:p>
      </dgm:t>
    </dgm:pt>
    <dgm:pt modelId="{03153514-F4AD-4F67-BE35-ABE8A1DE2F97}" type="parTrans" cxnId="{B743A11C-D1BC-4A1F-8C47-00926ED308B9}">
      <dgm:prSet/>
      <dgm:spPr/>
      <dgm:t>
        <a:bodyPr/>
        <a:lstStyle/>
        <a:p>
          <a:endParaRPr lang="en-US"/>
        </a:p>
      </dgm:t>
    </dgm:pt>
    <dgm:pt modelId="{9FE8610F-873B-4322-A5EA-2FAC4FF1D9B9}" type="sibTrans" cxnId="{B743A11C-D1BC-4A1F-8C47-00926ED308B9}">
      <dgm:prSet/>
      <dgm:spPr/>
      <dgm:t>
        <a:bodyPr/>
        <a:lstStyle/>
        <a:p>
          <a:endParaRPr lang="en-US"/>
        </a:p>
      </dgm:t>
    </dgm:pt>
    <dgm:pt modelId="{A1A56FD2-D580-4F45-B2AD-A1EEAC9FD16F}">
      <dgm:prSet/>
      <dgm:spPr/>
      <dgm:t>
        <a:bodyPr/>
        <a:lstStyle/>
        <a:p>
          <a:endParaRPr lang="en-US" dirty="0"/>
        </a:p>
      </dgm:t>
    </dgm:pt>
    <dgm:pt modelId="{8883F2FA-562E-4AF5-A33F-DF45F4865379}" type="parTrans" cxnId="{96059990-C4F4-4B6F-8874-A239BED83FEC}">
      <dgm:prSet/>
      <dgm:spPr/>
      <dgm:t>
        <a:bodyPr/>
        <a:lstStyle/>
        <a:p>
          <a:endParaRPr lang="en-US"/>
        </a:p>
      </dgm:t>
    </dgm:pt>
    <dgm:pt modelId="{8263B2F6-E489-44E0-BC19-EE1BBE1E2F69}" type="sibTrans" cxnId="{96059990-C4F4-4B6F-8874-A239BED83FEC}">
      <dgm:prSet/>
      <dgm:spPr/>
      <dgm:t>
        <a:bodyPr/>
        <a:lstStyle/>
        <a:p>
          <a:endParaRPr lang="en-US"/>
        </a:p>
      </dgm:t>
    </dgm:pt>
    <dgm:pt modelId="{F3C5EEE6-6209-404A-8AB0-D363FE4EBEB8}" type="pres">
      <dgm:prSet presAssocID="{C76F1BDF-2516-413E-BF5B-FB518603361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F05727-9345-4C98-A093-31AEBD3ADA92}" type="pres">
      <dgm:prSet presAssocID="{C76F1BDF-2516-413E-BF5B-FB5186033614}" presName="dummyMaxCanvas" presStyleCnt="0">
        <dgm:presLayoutVars/>
      </dgm:prSet>
      <dgm:spPr/>
    </dgm:pt>
    <dgm:pt modelId="{3EA3B897-653C-4F5E-B46D-D21DB05BB0A9}" type="pres">
      <dgm:prSet presAssocID="{C76F1BDF-2516-413E-BF5B-FB518603361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AEEC0-88CD-4D0C-A2E7-7EABA17DDE30}" type="pres">
      <dgm:prSet presAssocID="{C76F1BDF-2516-413E-BF5B-FB518603361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E430-F391-4386-99B2-0BE0707FD53F}" type="pres">
      <dgm:prSet presAssocID="{C76F1BDF-2516-413E-BF5B-FB518603361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55678-8218-4498-A474-91CCECB42B68}" type="pres">
      <dgm:prSet presAssocID="{C76F1BDF-2516-413E-BF5B-FB518603361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3965-AC93-478B-8A9E-BB538B5A1B14}" type="pres">
      <dgm:prSet presAssocID="{C76F1BDF-2516-413E-BF5B-FB518603361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99B96-9997-4F8C-823F-B792B6F07CFE}" type="pres">
      <dgm:prSet presAssocID="{C76F1BDF-2516-413E-BF5B-FB518603361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85756-E5BD-4123-B74D-96E6D5BCEADF}" type="pres">
      <dgm:prSet presAssocID="{C76F1BDF-2516-413E-BF5B-FB518603361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B409D-C4E2-4BBC-A5DA-537EAD64D239}" type="pres">
      <dgm:prSet presAssocID="{C76F1BDF-2516-413E-BF5B-FB518603361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1E49-B651-4710-9E5D-C6BD308A0785}" type="pres">
      <dgm:prSet presAssocID="{C76F1BDF-2516-413E-BF5B-FB518603361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CC850-C761-4298-B6BB-236EDC004FD5}" type="pres">
      <dgm:prSet presAssocID="{C76F1BDF-2516-413E-BF5B-FB518603361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7455E-A9F0-4843-B3EE-682638E0CAEF}" type="pres">
      <dgm:prSet presAssocID="{C76F1BDF-2516-413E-BF5B-FB518603361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56962-1298-4FA2-AF68-9CCB165A3340}" type="pres">
      <dgm:prSet presAssocID="{C76F1BDF-2516-413E-BF5B-FB518603361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56894-30BD-4F05-8984-0F79F04EF797}" type="pres">
      <dgm:prSet presAssocID="{C76F1BDF-2516-413E-BF5B-FB518603361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0CEB7-F1C3-4B1E-BF8B-906CBD61EE5D}" type="pres">
      <dgm:prSet presAssocID="{C76F1BDF-2516-413E-BF5B-FB518603361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58CD1-71F5-437B-AF81-6385863EE16D}" srcId="{C76F1BDF-2516-413E-BF5B-FB5186033614}" destId="{751C5B97-6C4B-4964-B217-5B1683993871}" srcOrd="4" destOrd="0" parTransId="{7E7CF88E-D9E0-4C13-8DBF-296FDB2868ED}" sibTransId="{3ADFAFBD-04FC-492C-9BBD-E395CF07ACA3}"/>
    <dgm:cxn modelId="{A4063595-4430-486E-88E9-DA0B31BA3CA1}" srcId="{C76F1BDF-2516-413E-BF5B-FB5186033614}" destId="{1D5DD4E9-7F50-4461-9668-EBDF35AF41E6}" srcOrd="2" destOrd="0" parTransId="{1B5989CE-040F-46D8-8894-7478C1A08AF4}" sibTransId="{3E62B060-E8E8-442D-B97D-2E93C55023DD}"/>
    <dgm:cxn modelId="{CF09DE2E-B0C6-42E0-85B4-405F4667D22E}" type="presOf" srcId="{751C5B97-6C4B-4964-B217-5B1683993871}" destId="{6890CEB7-F1C3-4B1E-BF8B-906CBD61EE5D}" srcOrd="1" destOrd="0" presId="urn:microsoft.com/office/officeart/2005/8/layout/vProcess5"/>
    <dgm:cxn modelId="{2A3D8034-86CB-4C48-843D-6FD0DE456DAC}" type="presOf" srcId="{9B5245D9-C5F6-4F3E-8519-F3F74E4168C4}" destId="{A9485756-E5BD-4123-B74D-96E6D5BCEADF}" srcOrd="0" destOrd="0" presId="urn:microsoft.com/office/officeart/2005/8/layout/vProcess5"/>
    <dgm:cxn modelId="{05DC638A-79BA-4406-B56A-304BF523749F}" srcId="{C76F1BDF-2516-413E-BF5B-FB5186033614}" destId="{DD7B6FD4-52C1-41EF-8B6B-3E424B599DC9}" srcOrd="7" destOrd="0" parTransId="{14966798-0694-4E08-9AE8-F1DFE961F6A6}" sibTransId="{18A37EA0-7D7B-4128-AD42-5AF81BC0771B}"/>
    <dgm:cxn modelId="{D3FD763F-C2D3-4AF5-B769-979EC154307B}" type="presOf" srcId="{2BE6FAE5-71F7-44E0-8EDA-39612C932857}" destId="{A4E56894-30BD-4F05-8984-0F79F04EF797}" srcOrd="1" destOrd="0" presId="urn:microsoft.com/office/officeart/2005/8/layout/vProcess5"/>
    <dgm:cxn modelId="{226CFA34-4ABE-4B93-8A05-222B5EAF888C}" type="presOf" srcId="{50B2CCF3-5C93-40BA-8559-63249F95EF6B}" destId="{2CAF1E49-B651-4710-9E5D-C6BD308A0785}" srcOrd="0" destOrd="0" presId="urn:microsoft.com/office/officeart/2005/8/layout/vProcess5"/>
    <dgm:cxn modelId="{B743A11C-D1BC-4A1F-8C47-00926ED308B9}" srcId="{C76F1BDF-2516-413E-BF5B-FB5186033614}" destId="{1020FADE-59A1-4687-880D-D0FE193F7871}" srcOrd="6" destOrd="0" parTransId="{03153514-F4AD-4F67-BE35-ABE8A1DE2F97}" sibTransId="{9FE8610F-873B-4322-A5EA-2FAC4FF1D9B9}"/>
    <dgm:cxn modelId="{507E1B23-4121-4F1C-9F50-82C05C23826B}" type="presOf" srcId="{1D5DD4E9-7F50-4461-9668-EBDF35AF41E6}" destId="{3883E430-F391-4386-99B2-0BE0707FD53F}" srcOrd="0" destOrd="0" presId="urn:microsoft.com/office/officeart/2005/8/layout/vProcess5"/>
    <dgm:cxn modelId="{89B18295-9AD0-4DDA-9218-41D5DF931020}" type="presOf" srcId="{2BE6FAE5-71F7-44E0-8EDA-39612C932857}" destId="{95755678-8218-4498-A474-91CCECB42B68}" srcOrd="0" destOrd="0" presId="urn:microsoft.com/office/officeart/2005/8/layout/vProcess5"/>
    <dgm:cxn modelId="{29EB7013-47B9-4DD3-9577-A12A3F8B3387}" type="presOf" srcId="{3B2B3BAC-45F5-4341-9748-5AAF608C9F36}" destId="{899CC850-C761-4298-B6BB-236EDC004FD5}" srcOrd="1" destOrd="0" presId="urn:microsoft.com/office/officeart/2005/8/layout/vProcess5"/>
    <dgm:cxn modelId="{86E4A92D-75BB-4A25-83EB-317BD1F5E8AC}" type="presOf" srcId="{E989BD3C-F7A6-4F94-8DF8-C286039C6110}" destId="{06B7455E-A9F0-4843-B3EE-682638E0CAEF}" srcOrd="1" destOrd="0" presId="urn:microsoft.com/office/officeart/2005/8/layout/vProcess5"/>
    <dgm:cxn modelId="{C74C8EAF-9E78-4A35-AC94-2C808CACCBC1}" type="presOf" srcId="{751C5B97-6C4B-4964-B217-5B1683993871}" destId="{DB6B3965-AC93-478B-8A9E-BB538B5A1B14}" srcOrd="0" destOrd="0" presId="urn:microsoft.com/office/officeart/2005/8/layout/vProcess5"/>
    <dgm:cxn modelId="{30D85CC9-DDF0-4243-8C1C-F5C9332E4A37}" srcId="{C76F1BDF-2516-413E-BF5B-FB5186033614}" destId="{2BE6FAE5-71F7-44E0-8EDA-39612C932857}" srcOrd="3" destOrd="0" parTransId="{97809A18-D047-4E50-A877-7441BB538B5E}" sibTransId="{50B2CCF3-5C93-40BA-8559-63249F95EF6B}"/>
    <dgm:cxn modelId="{F56222C6-5BF0-4D86-B82B-FE1575BC09AE}" type="presOf" srcId="{1D5DD4E9-7F50-4461-9668-EBDF35AF41E6}" destId="{FAE56962-1298-4FA2-AF68-9CCB165A3340}" srcOrd="1" destOrd="0" presId="urn:microsoft.com/office/officeart/2005/8/layout/vProcess5"/>
    <dgm:cxn modelId="{027B12E7-20F8-43C4-8363-5597EDA83DDA}" type="presOf" srcId="{C76F1BDF-2516-413E-BF5B-FB5186033614}" destId="{F3C5EEE6-6209-404A-8AB0-D363FE4EBEB8}" srcOrd="0" destOrd="0" presId="urn:microsoft.com/office/officeart/2005/8/layout/vProcess5"/>
    <dgm:cxn modelId="{8062E2A6-167D-423E-BE88-0C4C8C31951F}" type="presOf" srcId="{1C62AB2F-5753-4EB9-9A00-B66A6519092D}" destId="{B5999B96-9997-4F8C-823F-B792B6F07CFE}" srcOrd="0" destOrd="0" presId="urn:microsoft.com/office/officeart/2005/8/layout/vProcess5"/>
    <dgm:cxn modelId="{CF3D4018-B15F-4BBF-97E9-FF25E4D78675}" type="presOf" srcId="{E989BD3C-F7A6-4F94-8DF8-C286039C6110}" destId="{F1AAEEC0-88CD-4D0C-A2E7-7EABA17DDE30}" srcOrd="0" destOrd="0" presId="urn:microsoft.com/office/officeart/2005/8/layout/vProcess5"/>
    <dgm:cxn modelId="{C02FFCA6-A4A5-456E-BC86-CC11060B0AF1}" srcId="{C76F1BDF-2516-413E-BF5B-FB5186033614}" destId="{E989BD3C-F7A6-4F94-8DF8-C286039C6110}" srcOrd="1" destOrd="0" parTransId="{F3F7843C-BF6E-40F4-B8F7-571ED024EF41}" sibTransId="{9B5245D9-C5F6-4F3E-8519-F3F74E4168C4}"/>
    <dgm:cxn modelId="{96059990-C4F4-4B6F-8874-A239BED83FEC}" srcId="{C76F1BDF-2516-413E-BF5B-FB5186033614}" destId="{A1A56FD2-D580-4F45-B2AD-A1EEAC9FD16F}" srcOrd="5" destOrd="0" parTransId="{8883F2FA-562E-4AF5-A33F-DF45F4865379}" sibTransId="{8263B2F6-E489-44E0-BC19-EE1BBE1E2F69}"/>
    <dgm:cxn modelId="{F7ED6034-36DD-44DD-88C5-7B2877EFFBE1}" type="presOf" srcId="{3B2B3BAC-45F5-4341-9748-5AAF608C9F36}" destId="{3EA3B897-653C-4F5E-B46D-D21DB05BB0A9}" srcOrd="0" destOrd="0" presId="urn:microsoft.com/office/officeart/2005/8/layout/vProcess5"/>
    <dgm:cxn modelId="{055B7A00-A4BF-4C39-BCDB-009A1028ABD0}" srcId="{C76F1BDF-2516-413E-BF5B-FB5186033614}" destId="{3B2B3BAC-45F5-4341-9748-5AAF608C9F36}" srcOrd="0" destOrd="0" parTransId="{3CD81CE1-793D-45C4-A3A6-7719DA1AAFAE}" sibTransId="{1C62AB2F-5753-4EB9-9A00-B66A6519092D}"/>
    <dgm:cxn modelId="{A4BCB338-8F4D-477D-B361-B0D6E92BBD69}" type="presOf" srcId="{3E62B060-E8E8-442D-B97D-2E93C55023DD}" destId="{982B409D-C4E2-4BBC-A5DA-537EAD64D239}" srcOrd="0" destOrd="0" presId="urn:microsoft.com/office/officeart/2005/8/layout/vProcess5"/>
    <dgm:cxn modelId="{99E76A5D-94DA-45CF-A175-213B3351D8E3}" type="presParOf" srcId="{F3C5EEE6-6209-404A-8AB0-D363FE4EBEB8}" destId="{B2F05727-9345-4C98-A093-31AEBD3ADA92}" srcOrd="0" destOrd="0" presId="urn:microsoft.com/office/officeart/2005/8/layout/vProcess5"/>
    <dgm:cxn modelId="{1EDFC9D3-4A29-4104-9F0F-E48A949BF8C2}" type="presParOf" srcId="{F3C5EEE6-6209-404A-8AB0-D363FE4EBEB8}" destId="{3EA3B897-653C-4F5E-B46D-D21DB05BB0A9}" srcOrd="1" destOrd="0" presId="urn:microsoft.com/office/officeart/2005/8/layout/vProcess5"/>
    <dgm:cxn modelId="{7D833B27-8AD3-46A5-A92A-2A5D653CBB2A}" type="presParOf" srcId="{F3C5EEE6-6209-404A-8AB0-D363FE4EBEB8}" destId="{F1AAEEC0-88CD-4D0C-A2E7-7EABA17DDE30}" srcOrd="2" destOrd="0" presId="urn:microsoft.com/office/officeart/2005/8/layout/vProcess5"/>
    <dgm:cxn modelId="{3DA9E66C-24FB-4458-9F31-03BBF3C3498E}" type="presParOf" srcId="{F3C5EEE6-6209-404A-8AB0-D363FE4EBEB8}" destId="{3883E430-F391-4386-99B2-0BE0707FD53F}" srcOrd="3" destOrd="0" presId="urn:microsoft.com/office/officeart/2005/8/layout/vProcess5"/>
    <dgm:cxn modelId="{E8CC0D4A-5B79-406C-9866-49670DFF5E31}" type="presParOf" srcId="{F3C5EEE6-6209-404A-8AB0-D363FE4EBEB8}" destId="{95755678-8218-4498-A474-91CCECB42B68}" srcOrd="4" destOrd="0" presId="urn:microsoft.com/office/officeart/2005/8/layout/vProcess5"/>
    <dgm:cxn modelId="{1F73C98D-4E03-4B17-8A79-F6B9115DA835}" type="presParOf" srcId="{F3C5EEE6-6209-404A-8AB0-D363FE4EBEB8}" destId="{DB6B3965-AC93-478B-8A9E-BB538B5A1B14}" srcOrd="5" destOrd="0" presId="urn:microsoft.com/office/officeart/2005/8/layout/vProcess5"/>
    <dgm:cxn modelId="{5C408772-2BD9-4EBB-B2AD-357ED14FEBD1}" type="presParOf" srcId="{F3C5EEE6-6209-404A-8AB0-D363FE4EBEB8}" destId="{B5999B96-9997-4F8C-823F-B792B6F07CFE}" srcOrd="6" destOrd="0" presId="urn:microsoft.com/office/officeart/2005/8/layout/vProcess5"/>
    <dgm:cxn modelId="{2A91F8C3-1363-4683-95F8-AA9C951A2466}" type="presParOf" srcId="{F3C5EEE6-6209-404A-8AB0-D363FE4EBEB8}" destId="{A9485756-E5BD-4123-B74D-96E6D5BCEADF}" srcOrd="7" destOrd="0" presId="urn:microsoft.com/office/officeart/2005/8/layout/vProcess5"/>
    <dgm:cxn modelId="{F8B56ED7-C822-4473-AE1E-54FC7A9DFE5C}" type="presParOf" srcId="{F3C5EEE6-6209-404A-8AB0-D363FE4EBEB8}" destId="{982B409D-C4E2-4BBC-A5DA-537EAD64D239}" srcOrd="8" destOrd="0" presId="urn:microsoft.com/office/officeart/2005/8/layout/vProcess5"/>
    <dgm:cxn modelId="{392E76C3-A57D-47F2-ABAF-9BBE3FFC9E9A}" type="presParOf" srcId="{F3C5EEE6-6209-404A-8AB0-D363FE4EBEB8}" destId="{2CAF1E49-B651-4710-9E5D-C6BD308A0785}" srcOrd="9" destOrd="0" presId="urn:microsoft.com/office/officeart/2005/8/layout/vProcess5"/>
    <dgm:cxn modelId="{C66B6613-AF13-41E4-869E-1E4984EB28C1}" type="presParOf" srcId="{F3C5EEE6-6209-404A-8AB0-D363FE4EBEB8}" destId="{899CC850-C761-4298-B6BB-236EDC004FD5}" srcOrd="10" destOrd="0" presId="urn:microsoft.com/office/officeart/2005/8/layout/vProcess5"/>
    <dgm:cxn modelId="{1A680BAB-02E3-404B-95DF-6354E8BD67C5}" type="presParOf" srcId="{F3C5EEE6-6209-404A-8AB0-D363FE4EBEB8}" destId="{06B7455E-A9F0-4843-B3EE-682638E0CAEF}" srcOrd="11" destOrd="0" presId="urn:microsoft.com/office/officeart/2005/8/layout/vProcess5"/>
    <dgm:cxn modelId="{984AE901-6268-4325-9BAA-B148B8D39DC5}" type="presParOf" srcId="{F3C5EEE6-6209-404A-8AB0-D363FE4EBEB8}" destId="{FAE56962-1298-4FA2-AF68-9CCB165A3340}" srcOrd="12" destOrd="0" presId="urn:microsoft.com/office/officeart/2005/8/layout/vProcess5"/>
    <dgm:cxn modelId="{653539EB-EABE-49CF-886E-91C26A30E61C}" type="presParOf" srcId="{F3C5EEE6-6209-404A-8AB0-D363FE4EBEB8}" destId="{A4E56894-30BD-4F05-8984-0F79F04EF797}" srcOrd="13" destOrd="0" presId="urn:microsoft.com/office/officeart/2005/8/layout/vProcess5"/>
    <dgm:cxn modelId="{0D3A2CC2-9115-4C7D-B63B-48E8A3255358}" type="presParOf" srcId="{F3C5EEE6-6209-404A-8AB0-D363FE4EBEB8}" destId="{6890CEB7-F1C3-4B1E-BF8B-906CBD61EE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50691-ACA2-4BF6-A4C9-142F92224C5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60DB6F0-E883-4B69-AF80-27E1B4AC9305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Khách hàng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ED187AA-C55A-4035-8531-42B4781D7AFF}" type="parTrans" cxnId="{9D25BC55-485F-43CC-8BA0-A57EB4D3C03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32A4937-F546-4E8C-926E-8460B7D1AD0D}" type="sibTrans" cxnId="{9D25BC55-485F-43CC-8BA0-A57EB4D3C03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E6048C9-D87F-40AA-AC5E-C8184901C3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Theo tên sản phẩm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1611AC2-B26C-499B-94ED-1C1B95ADD9E6}" type="parTrans" cxnId="{D5AB6999-6E0C-4F5B-95D7-1992F9FA5A30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FD5C637-55AC-46AD-9CB6-10897F711235}" type="sibTrans" cxnId="{D5AB6999-6E0C-4F5B-95D7-1992F9FA5A30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16BCAC8-1402-4ACB-8004-BE5A9DE1226F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Tìm kiếm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F28A82-6FE6-411B-B36D-147146B3B2C8}" type="parTrans" cxnId="{38468918-66B1-4551-A64C-898FF03A15F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0EF6F39-18AF-4DF5-B2A6-A89B2E6D55BE}" type="sibTrans" cxnId="{38468918-66B1-4551-A64C-898FF03A15F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1D19A50-1CB7-4BAF-A0AA-96D3B4EC204A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Hỗ trợ trực tuyến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A500CFC-EE9F-4ABB-8387-A32190A04170}" type="parTrans" cxnId="{F3599C07-3933-427B-87D7-C442C68500B8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F148EDF-7503-4B14-B491-A814247AE76F}" type="sibTrans" cxnId="{F3599C07-3933-427B-87D7-C442C68500B8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5AA0E10-BAB7-4AE9-8665-84508AD85FE5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Theo tên tin tức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0247DC8-622E-4D2C-8D7B-99EF1BE1095A}" type="parTrans" cxnId="{F602EB6E-4BA2-43B4-94D5-0B4A6802FE8F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6AE2813-A4E1-4029-98B1-012EE935527A}" type="sibTrans" cxnId="{F602EB6E-4BA2-43B4-94D5-0B4A6802FE8F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4BFB8AF0-EC9A-4EED-AB6C-7E971D77F051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Chi tiết tin tức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935939C-EEE2-4D0F-9430-3D058DCFCD41}" type="sibTrans" cxnId="{CE16E087-58D4-4C9D-9D6F-D5B0CF97FA4F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D6CA2AB-0959-40FA-B7AC-59EC53738E90}" type="parTrans" cxnId="{CE16E087-58D4-4C9D-9D6F-D5B0CF97FA4F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8E63559-BE3E-4C9A-A7DF-0E7D1B36620E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ký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95BF37E-108A-47D6-889A-6D84F69067BC}" type="sibTrans" cxnId="{4222C509-92AB-4A95-8D0E-F97438E5D1F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821CDB9-A329-444B-8568-6CE1BB913D88}" type="parTrans" cxnId="{4222C509-92AB-4A95-8D0E-F97438E5D1F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850D482-5F36-4443-9EFE-C739E16B78F7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Tin tức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2978C0D-0BEE-4963-A83B-9C247757377C}" type="parTrans" cxnId="{9193505E-B1D9-4614-96D4-7013897A36FA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056E988-5885-40A9-A2BF-9BFD069FE0D7}" type="sibTrans" cxnId="{9193505E-B1D9-4614-96D4-7013897A36FA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C6636BE-1B45-45DB-B3F1-7DCB3723ADEB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Liên hệ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9AD87F6-2C17-4D6C-95ED-A41D4792F6EE}" type="sibTrans" cxnId="{A774CEE5-9989-4512-8BC4-BE496500F13B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8542162-0E77-45F6-B05C-EC8CE9585596}" type="parTrans" cxnId="{A774CEE5-9989-4512-8BC4-BE496500F13B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9007284-E80A-449A-A99E-CBB17D49079C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Email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BA14B7B-B265-483A-A72E-E5B0B1D39D58}" type="parTrans" cxnId="{9BD647B4-5D58-44F8-827E-08BCD43669E8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42FAA39C-B00F-4743-A474-9FBB53A4EA29}" type="sibTrans" cxnId="{9BD647B4-5D58-44F8-827E-08BCD43669E8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D613780-FB99-441E-AD1F-AEC1CEBE7E4B}">
      <dgm:prSet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nhập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C030385-B03C-4988-A0C8-6DC4896D2935}" type="parTrans" cxnId="{FF04209A-6AC7-4BE4-BAA1-38066D2B71D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06B1484-54F4-410E-A408-52486C43A9D0}" type="sibTrans" cxnId="{FF04209A-6AC7-4BE4-BAA1-38066D2B71D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16537D8-5783-4143-AD68-0F35FD7BC668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Chi tiết </a:t>
          </a:r>
        </a:p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AAC8BEF-44FB-492B-92FD-D5E71BF2909E}" type="parTrans" cxnId="{30C92FFA-04B8-4AAE-9BC1-255A1DF53B3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49200EA2-B2BC-48F4-B391-DC5D3153DA6B}" type="sibTrans" cxnId="{30C92FFA-04B8-4AAE-9BC1-255A1DF53B3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E869C61-1A35-419F-817A-18674DB5C698}">
      <dgm:prSet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</a:p>
      </dgm:t>
    </dgm:pt>
    <dgm:pt modelId="{83522E64-6C72-49E5-BAB8-073C04288506}" type="parTrans" cxnId="{D3BB0367-AC36-4682-91E0-F1DD26C22B31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09DC685-A2A0-497C-B3FE-5681A612B6E1}" type="sibTrans" cxnId="{D3BB0367-AC36-4682-91E0-F1DD26C22B31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E3C9B68-A0C6-430D-9951-BF00F3A0644B}">
      <dgm:prSet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Đặt hàng</a:t>
          </a:r>
        </a:p>
      </dgm:t>
    </dgm:pt>
    <dgm:pt modelId="{2C3A9671-436C-4760-BE1F-B24681EA04CC}" type="parTrans" cxnId="{C6B1736B-2BBF-4FA2-9B0D-8EC008E828F9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E1CE0-F25C-41D4-955E-55B667DAD6A1}" type="sibTrans" cxnId="{C6B1736B-2BBF-4FA2-9B0D-8EC008E828F9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371205-9CC1-441A-9BB0-312A43F70DCE}">
      <dgm:prSet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Cập nhật giỏ hàng</a:t>
          </a:r>
        </a:p>
      </dgm:t>
    </dgm:pt>
    <dgm:pt modelId="{C103E90A-6A8C-47A4-9AC0-F9AB47E78997}" type="parTrans" cxnId="{C94F2727-0EC3-42B2-B190-0726CB3CF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1B012-26A7-4ECD-BB54-895983DAA3FB}" type="sibTrans" cxnId="{C94F2727-0EC3-42B2-B190-0726CB3CF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67BC71-669C-4F0F-9BAC-AEE82A1CAB01}" type="pres">
      <dgm:prSet presAssocID="{CB850691-ACA2-4BF6-A4C9-142F92224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90839720-08EA-4C34-B5EE-85676B4447BA}" type="pres">
      <dgm:prSet presAssocID="{960DB6F0-E883-4B69-AF80-27E1B4AC930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11CF1F-026C-4CF1-B8AF-490C344F53B3}" type="pres">
      <dgm:prSet presAssocID="{960DB6F0-E883-4B69-AF80-27E1B4AC9305}" presName="rootComposite1" presStyleCnt="0"/>
      <dgm:spPr/>
      <dgm:t>
        <a:bodyPr/>
        <a:lstStyle/>
        <a:p>
          <a:endParaRPr lang="en-US"/>
        </a:p>
      </dgm:t>
    </dgm:pt>
    <dgm:pt modelId="{D93A1DFD-A023-454A-B22B-A63C5C58169C}" type="pres">
      <dgm:prSet presAssocID="{960DB6F0-E883-4B69-AF80-27E1B4AC9305}" presName="rootText1" presStyleLbl="node0" presStyleIdx="0" presStyleCnt="1" custScaleX="310052" custLinFactNeighborX="-9597" custLinFactNeighborY="220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B5DD012-2271-44B1-AA32-848E3CCC07F6}" type="pres">
      <dgm:prSet presAssocID="{960DB6F0-E883-4B69-AF80-27E1B4AC930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984F232E-8BE8-4788-B6AF-1B124ED2E085}" type="pres">
      <dgm:prSet presAssocID="{960DB6F0-E883-4B69-AF80-27E1B4AC9305}" presName="hierChild2" presStyleCnt="0"/>
      <dgm:spPr/>
      <dgm:t>
        <a:bodyPr/>
        <a:lstStyle/>
        <a:p>
          <a:endParaRPr lang="en-US"/>
        </a:p>
      </dgm:t>
    </dgm:pt>
    <dgm:pt modelId="{BB818035-9C7A-410C-AAD8-E8518D67BA30}" type="pres">
      <dgm:prSet presAssocID="{9821CDB9-A329-444B-8568-6CE1BB913D88}" presName="Name37" presStyleLbl="parChTrans1D2" presStyleIdx="0" presStyleCnt="5"/>
      <dgm:spPr/>
      <dgm:t>
        <a:bodyPr/>
        <a:lstStyle/>
        <a:p>
          <a:endParaRPr lang="vi-VN"/>
        </a:p>
      </dgm:t>
    </dgm:pt>
    <dgm:pt modelId="{BDC3F1B0-533D-47FA-B854-B49BDCA2DDD6}" type="pres">
      <dgm:prSet presAssocID="{F8E63559-BE3E-4C9A-A7DF-0E7D1B36620E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479A67A6-D0D7-4BDE-9006-7AB146B4AFBB}" type="pres">
      <dgm:prSet presAssocID="{F8E63559-BE3E-4C9A-A7DF-0E7D1B36620E}" presName="rootComposite" presStyleCnt="0"/>
      <dgm:spPr/>
      <dgm:t>
        <a:bodyPr/>
        <a:lstStyle/>
        <a:p>
          <a:endParaRPr lang="en-US"/>
        </a:p>
      </dgm:t>
    </dgm:pt>
    <dgm:pt modelId="{BB54A95B-305C-4C35-8043-9B9E4613164D}" type="pres">
      <dgm:prSet presAssocID="{F8E63559-BE3E-4C9A-A7DF-0E7D1B36620E}" presName="rootText" presStyleLbl="node2" presStyleIdx="0" presStyleCnt="5" custLinFactNeighborX="-6444" custLinFactNeighborY="-257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F895C26-B442-4128-BC1C-C5B720B2ACDB}" type="pres">
      <dgm:prSet presAssocID="{F8E63559-BE3E-4C9A-A7DF-0E7D1B36620E}" presName="rootConnector" presStyleLbl="node2" presStyleIdx="0" presStyleCnt="5"/>
      <dgm:spPr/>
      <dgm:t>
        <a:bodyPr/>
        <a:lstStyle/>
        <a:p>
          <a:endParaRPr lang="vi-VN"/>
        </a:p>
      </dgm:t>
    </dgm:pt>
    <dgm:pt modelId="{E8168D7C-06AD-4E53-AE5C-7B40AE1784EA}" type="pres">
      <dgm:prSet presAssocID="{F8E63559-BE3E-4C9A-A7DF-0E7D1B36620E}" presName="hierChild4" presStyleCnt="0"/>
      <dgm:spPr/>
      <dgm:t>
        <a:bodyPr/>
        <a:lstStyle/>
        <a:p>
          <a:endParaRPr lang="en-US"/>
        </a:p>
      </dgm:t>
    </dgm:pt>
    <dgm:pt modelId="{ADEC1D5D-42CF-4941-9964-E35657AC3C59}" type="pres">
      <dgm:prSet presAssocID="{5C030385-B03C-4988-A0C8-6DC4896D2935}" presName="Name50" presStyleLbl="parChTrans1D3" presStyleIdx="0" presStyleCnt="9"/>
      <dgm:spPr/>
      <dgm:t>
        <a:bodyPr/>
        <a:lstStyle/>
        <a:p>
          <a:endParaRPr lang="en-US"/>
        </a:p>
      </dgm:t>
    </dgm:pt>
    <dgm:pt modelId="{4F982FE2-8AD8-4A86-A682-22AA7404C21E}" type="pres">
      <dgm:prSet presAssocID="{5D613780-FB99-441E-AD1F-AEC1CEBE7E4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04B83E-7FD8-4ECE-92BE-80942758CEE3}" type="pres">
      <dgm:prSet presAssocID="{5D613780-FB99-441E-AD1F-AEC1CEBE7E4B}" presName="rootComposite" presStyleCnt="0"/>
      <dgm:spPr/>
      <dgm:t>
        <a:bodyPr/>
        <a:lstStyle/>
        <a:p>
          <a:endParaRPr lang="en-US"/>
        </a:p>
      </dgm:t>
    </dgm:pt>
    <dgm:pt modelId="{1368F246-C174-443A-B060-4D2BEAAEBCFB}" type="pres">
      <dgm:prSet presAssocID="{5D613780-FB99-441E-AD1F-AEC1CEBE7E4B}" presName="rootText" presStyleLbl="node3" presStyleIdx="0" presStyleCnt="9" custLinFactNeighborX="-5156" custLinFactNeighborY="-773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50EB8F7-2CA9-47B7-BF52-6481E50BD9B6}" type="pres">
      <dgm:prSet presAssocID="{5D613780-FB99-441E-AD1F-AEC1CEBE7E4B}" presName="rootConnector" presStyleLbl="node3" presStyleIdx="0" presStyleCnt="9"/>
      <dgm:spPr/>
      <dgm:t>
        <a:bodyPr/>
        <a:lstStyle/>
        <a:p>
          <a:endParaRPr lang="vi-VN"/>
        </a:p>
      </dgm:t>
    </dgm:pt>
    <dgm:pt modelId="{03E8AE54-CFC7-4DA2-9BEC-C906D57795B5}" type="pres">
      <dgm:prSet presAssocID="{5D613780-FB99-441E-AD1F-AEC1CEBE7E4B}" presName="hierChild4" presStyleCnt="0"/>
      <dgm:spPr/>
      <dgm:t>
        <a:bodyPr/>
        <a:lstStyle/>
        <a:p>
          <a:endParaRPr lang="en-US"/>
        </a:p>
      </dgm:t>
    </dgm:pt>
    <dgm:pt modelId="{38DBF1B3-E849-453B-A846-DBCD682EEB8D}" type="pres">
      <dgm:prSet presAssocID="{5D613780-FB99-441E-AD1F-AEC1CEBE7E4B}" presName="hierChild5" presStyleCnt="0"/>
      <dgm:spPr/>
      <dgm:t>
        <a:bodyPr/>
        <a:lstStyle/>
        <a:p>
          <a:endParaRPr lang="en-US"/>
        </a:p>
      </dgm:t>
    </dgm:pt>
    <dgm:pt modelId="{68809861-9497-4359-BCAC-091AA2A022D2}" type="pres">
      <dgm:prSet presAssocID="{F8E63559-BE3E-4C9A-A7DF-0E7D1B36620E}" presName="hierChild5" presStyleCnt="0"/>
      <dgm:spPr/>
      <dgm:t>
        <a:bodyPr/>
        <a:lstStyle/>
        <a:p>
          <a:endParaRPr lang="en-US"/>
        </a:p>
      </dgm:t>
    </dgm:pt>
    <dgm:pt modelId="{347D2F8A-3D64-4F9F-8129-31C3F73DE15D}" type="pres">
      <dgm:prSet presAssocID="{83522E64-6C72-49E5-BAB8-073C0428850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E868AB49-91C5-4CE1-9D3F-2AA2455D6229}" type="pres">
      <dgm:prSet presAssocID="{7E869C61-1A35-419F-817A-18674DB5C698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63BBA171-FA57-41D2-B34C-54CD38950E53}" type="pres">
      <dgm:prSet presAssocID="{7E869C61-1A35-419F-817A-18674DB5C698}" presName="rootComposite" presStyleCnt="0"/>
      <dgm:spPr/>
      <dgm:t>
        <a:bodyPr/>
        <a:lstStyle/>
        <a:p>
          <a:endParaRPr lang="en-US"/>
        </a:p>
      </dgm:t>
    </dgm:pt>
    <dgm:pt modelId="{FE448082-B61B-4FF4-9F43-6713CB7CF31E}" type="pres">
      <dgm:prSet presAssocID="{7E869C61-1A35-419F-817A-18674DB5C69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BC732-CAE1-4D4C-86F9-00FCF4B14C53}" type="pres">
      <dgm:prSet presAssocID="{7E869C61-1A35-419F-817A-18674DB5C698}" presName="rootConnector" presStyleLbl="node2" presStyleIdx="1" presStyleCnt="5"/>
      <dgm:spPr/>
      <dgm:t>
        <a:bodyPr/>
        <a:lstStyle/>
        <a:p>
          <a:endParaRPr lang="en-US"/>
        </a:p>
      </dgm:t>
    </dgm:pt>
    <dgm:pt modelId="{5A4C9602-5D64-4E8C-A2AB-444A11BF0A9B}" type="pres">
      <dgm:prSet presAssocID="{7E869C61-1A35-419F-817A-18674DB5C698}" presName="hierChild4" presStyleCnt="0"/>
      <dgm:spPr/>
      <dgm:t>
        <a:bodyPr/>
        <a:lstStyle/>
        <a:p>
          <a:endParaRPr lang="en-US"/>
        </a:p>
      </dgm:t>
    </dgm:pt>
    <dgm:pt modelId="{6691F9F4-D40E-4067-BDCF-06C17EFA3FAB}" type="pres">
      <dgm:prSet presAssocID="{0AAC8BEF-44FB-492B-92FD-D5E71BF2909E}" presName="Name50" presStyleLbl="parChTrans1D3" presStyleIdx="1" presStyleCnt="9"/>
      <dgm:spPr/>
      <dgm:t>
        <a:bodyPr/>
        <a:lstStyle/>
        <a:p>
          <a:endParaRPr lang="en-US"/>
        </a:p>
      </dgm:t>
    </dgm:pt>
    <dgm:pt modelId="{FCE9D5A3-B9DA-4D96-A664-FC81C3061D09}" type="pres">
      <dgm:prSet presAssocID="{216537D8-5783-4143-AD68-0F35FD7BC6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21000D3-84B3-4DE7-9E78-A46C1DFFFAEC}" type="pres">
      <dgm:prSet presAssocID="{216537D8-5783-4143-AD68-0F35FD7BC668}" presName="rootComposite" presStyleCnt="0"/>
      <dgm:spPr/>
      <dgm:t>
        <a:bodyPr/>
        <a:lstStyle/>
        <a:p>
          <a:endParaRPr lang="en-US"/>
        </a:p>
      </dgm:t>
    </dgm:pt>
    <dgm:pt modelId="{85FC2E89-BE50-42B9-B6F7-AB8859F75550}" type="pres">
      <dgm:prSet presAssocID="{216537D8-5783-4143-AD68-0F35FD7BC668}" presName="rootText" presStyleLbl="node3" presStyleIdx="1" presStyleCnt="9" custLinFactNeighborX="1" custLinFactNeighborY="-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552CC-D6A8-4784-BDC5-39E83C050B7B}" type="pres">
      <dgm:prSet presAssocID="{216537D8-5783-4143-AD68-0F35FD7BC668}" presName="rootConnector" presStyleLbl="node3" presStyleIdx="1" presStyleCnt="9"/>
      <dgm:spPr/>
      <dgm:t>
        <a:bodyPr/>
        <a:lstStyle/>
        <a:p>
          <a:endParaRPr lang="en-US"/>
        </a:p>
      </dgm:t>
    </dgm:pt>
    <dgm:pt modelId="{CEA33210-8A15-4C44-80D5-F33A5A45509C}" type="pres">
      <dgm:prSet presAssocID="{216537D8-5783-4143-AD68-0F35FD7BC668}" presName="hierChild4" presStyleCnt="0"/>
      <dgm:spPr/>
      <dgm:t>
        <a:bodyPr/>
        <a:lstStyle/>
        <a:p>
          <a:endParaRPr lang="en-US"/>
        </a:p>
      </dgm:t>
    </dgm:pt>
    <dgm:pt modelId="{D0C6C7A6-B678-4E9D-BEB8-E20E79BD6A70}" type="pres">
      <dgm:prSet presAssocID="{216537D8-5783-4143-AD68-0F35FD7BC668}" presName="hierChild5" presStyleCnt="0"/>
      <dgm:spPr/>
      <dgm:t>
        <a:bodyPr/>
        <a:lstStyle/>
        <a:p>
          <a:endParaRPr lang="en-US"/>
        </a:p>
      </dgm:t>
    </dgm:pt>
    <dgm:pt modelId="{812C8EE2-A4B0-4A18-B813-8AE68309F225}" type="pres">
      <dgm:prSet presAssocID="{2C3A9671-436C-4760-BE1F-B24681EA04CC}" presName="Name50" presStyleLbl="parChTrans1D3" presStyleIdx="2" presStyleCnt="9"/>
      <dgm:spPr/>
      <dgm:t>
        <a:bodyPr/>
        <a:lstStyle/>
        <a:p>
          <a:endParaRPr lang="en-US"/>
        </a:p>
      </dgm:t>
    </dgm:pt>
    <dgm:pt modelId="{1353D18C-06CE-4A84-B8FB-5BD255CFA64D}" type="pres">
      <dgm:prSet presAssocID="{EE3C9B68-A0C6-430D-9951-BF00F3A0644B}" presName="hierRoot2" presStyleCnt="0">
        <dgm:presLayoutVars>
          <dgm:hierBranch val="init"/>
        </dgm:presLayoutVars>
      </dgm:prSet>
      <dgm:spPr/>
    </dgm:pt>
    <dgm:pt modelId="{FE90E5CB-3BFC-432C-BD0B-7670E4766314}" type="pres">
      <dgm:prSet presAssocID="{EE3C9B68-A0C6-430D-9951-BF00F3A0644B}" presName="rootComposite" presStyleCnt="0"/>
      <dgm:spPr/>
    </dgm:pt>
    <dgm:pt modelId="{3910FFFF-16B8-4897-A6FB-C3F7C01ECDD8}" type="pres">
      <dgm:prSet presAssocID="{EE3C9B68-A0C6-430D-9951-BF00F3A0644B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4AD5C-8C15-4FE1-BB77-7764EA9D0FAD}" type="pres">
      <dgm:prSet presAssocID="{EE3C9B68-A0C6-430D-9951-BF00F3A0644B}" presName="rootConnector" presStyleLbl="node3" presStyleIdx="2" presStyleCnt="9"/>
      <dgm:spPr/>
      <dgm:t>
        <a:bodyPr/>
        <a:lstStyle/>
        <a:p>
          <a:endParaRPr lang="en-US"/>
        </a:p>
      </dgm:t>
    </dgm:pt>
    <dgm:pt modelId="{C46F4170-9764-4A39-9F1E-DFA7DEDB0F12}" type="pres">
      <dgm:prSet presAssocID="{EE3C9B68-A0C6-430D-9951-BF00F3A0644B}" presName="hierChild4" presStyleCnt="0"/>
      <dgm:spPr/>
    </dgm:pt>
    <dgm:pt modelId="{7AA0C762-EDC8-4F83-AE09-111163FCFEAA}" type="pres">
      <dgm:prSet presAssocID="{EE3C9B68-A0C6-430D-9951-BF00F3A0644B}" presName="hierChild5" presStyleCnt="0"/>
      <dgm:spPr/>
    </dgm:pt>
    <dgm:pt modelId="{A9C6BE36-4DD9-479B-9AE9-CBADFD1C2258}" type="pres">
      <dgm:prSet presAssocID="{C103E90A-6A8C-47A4-9AC0-F9AB47E78997}" presName="Name50" presStyleLbl="parChTrans1D3" presStyleIdx="3" presStyleCnt="9"/>
      <dgm:spPr/>
      <dgm:t>
        <a:bodyPr/>
        <a:lstStyle/>
        <a:p>
          <a:endParaRPr lang="en-US"/>
        </a:p>
      </dgm:t>
    </dgm:pt>
    <dgm:pt modelId="{E434441F-9549-465A-B5EC-BC2E2A8DA957}" type="pres">
      <dgm:prSet presAssocID="{4C371205-9CC1-441A-9BB0-312A43F70DCE}" presName="hierRoot2" presStyleCnt="0">
        <dgm:presLayoutVars>
          <dgm:hierBranch val="init"/>
        </dgm:presLayoutVars>
      </dgm:prSet>
      <dgm:spPr/>
    </dgm:pt>
    <dgm:pt modelId="{AE5303B7-BCE3-4990-A654-6DE9E68CE4C3}" type="pres">
      <dgm:prSet presAssocID="{4C371205-9CC1-441A-9BB0-312A43F70DCE}" presName="rootComposite" presStyleCnt="0"/>
      <dgm:spPr/>
    </dgm:pt>
    <dgm:pt modelId="{2F597BFD-E337-44F1-84BD-4F363FB10478}" type="pres">
      <dgm:prSet presAssocID="{4C371205-9CC1-441A-9BB0-312A43F70DCE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C442-5668-4CD4-AC32-9CD8E29FB023}" type="pres">
      <dgm:prSet presAssocID="{4C371205-9CC1-441A-9BB0-312A43F70DCE}" presName="rootConnector" presStyleLbl="node3" presStyleIdx="3" presStyleCnt="9"/>
      <dgm:spPr/>
      <dgm:t>
        <a:bodyPr/>
        <a:lstStyle/>
        <a:p>
          <a:endParaRPr lang="en-US"/>
        </a:p>
      </dgm:t>
    </dgm:pt>
    <dgm:pt modelId="{0C32BB4C-6A11-4366-ACE7-37F11D4EE954}" type="pres">
      <dgm:prSet presAssocID="{4C371205-9CC1-441A-9BB0-312A43F70DCE}" presName="hierChild4" presStyleCnt="0"/>
      <dgm:spPr/>
    </dgm:pt>
    <dgm:pt modelId="{337B8804-6856-400C-8F85-6D372BAC9CCB}" type="pres">
      <dgm:prSet presAssocID="{4C371205-9CC1-441A-9BB0-312A43F70DCE}" presName="hierChild5" presStyleCnt="0"/>
      <dgm:spPr/>
    </dgm:pt>
    <dgm:pt modelId="{C16C4242-3084-4221-8445-E3140E5A78D5}" type="pres">
      <dgm:prSet presAssocID="{7E869C61-1A35-419F-817A-18674DB5C698}" presName="hierChild5" presStyleCnt="0"/>
      <dgm:spPr/>
      <dgm:t>
        <a:bodyPr/>
        <a:lstStyle/>
        <a:p>
          <a:endParaRPr lang="en-US"/>
        </a:p>
      </dgm:t>
    </dgm:pt>
    <dgm:pt modelId="{83F188BD-4688-4785-9D53-46A433BC2BCE}" type="pres">
      <dgm:prSet presAssocID="{92978C0D-0BEE-4963-A83B-9C247757377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BC85A5F6-AB3F-42B5-AFBB-73F22DF5DCC3}" type="pres">
      <dgm:prSet presAssocID="{6850D482-5F36-4443-9EFE-C739E16B78F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AA2CD44-D24D-4317-BCA3-F461BA86FA03}" type="pres">
      <dgm:prSet presAssocID="{6850D482-5F36-4443-9EFE-C739E16B78F7}" presName="rootComposite" presStyleCnt="0"/>
      <dgm:spPr/>
      <dgm:t>
        <a:bodyPr/>
        <a:lstStyle/>
        <a:p>
          <a:endParaRPr lang="en-US"/>
        </a:p>
      </dgm:t>
    </dgm:pt>
    <dgm:pt modelId="{DCB475C9-1B69-46D4-802C-60CB9810EB2D}" type="pres">
      <dgm:prSet presAssocID="{6850D482-5F36-4443-9EFE-C739E16B78F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1341A07-86C6-4295-829B-911286219EF5}" type="pres">
      <dgm:prSet presAssocID="{6850D482-5F36-4443-9EFE-C739E16B78F7}" presName="rootConnector" presStyleLbl="node2" presStyleIdx="2" presStyleCnt="5"/>
      <dgm:spPr/>
      <dgm:t>
        <a:bodyPr/>
        <a:lstStyle/>
        <a:p>
          <a:endParaRPr lang="vi-VN"/>
        </a:p>
      </dgm:t>
    </dgm:pt>
    <dgm:pt modelId="{306C657A-5526-45EC-A743-07EEE86C71ED}" type="pres">
      <dgm:prSet presAssocID="{6850D482-5F36-4443-9EFE-C739E16B78F7}" presName="hierChild4" presStyleCnt="0"/>
      <dgm:spPr/>
      <dgm:t>
        <a:bodyPr/>
        <a:lstStyle/>
        <a:p>
          <a:endParaRPr lang="en-US"/>
        </a:p>
      </dgm:t>
    </dgm:pt>
    <dgm:pt modelId="{82875539-11EF-4717-9623-C63D237FCA3C}" type="pres">
      <dgm:prSet presAssocID="{AD6CA2AB-0959-40FA-B7AC-59EC53738E90}" presName="Name37" presStyleLbl="parChTrans1D3" presStyleIdx="4" presStyleCnt="9"/>
      <dgm:spPr/>
      <dgm:t>
        <a:bodyPr/>
        <a:lstStyle/>
        <a:p>
          <a:endParaRPr lang="vi-VN"/>
        </a:p>
      </dgm:t>
    </dgm:pt>
    <dgm:pt modelId="{DC1D54A7-3CA7-43BD-A2F2-EBB215F1157E}" type="pres">
      <dgm:prSet presAssocID="{4BFB8AF0-EC9A-4EED-AB6C-7E971D77F0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EF895B-A417-41B7-BC44-89365072EFFC}" type="pres">
      <dgm:prSet presAssocID="{4BFB8AF0-EC9A-4EED-AB6C-7E971D77F051}" presName="rootComposite" presStyleCnt="0"/>
      <dgm:spPr/>
      <dgm:t>
        <a:bodyPr/>
        <a:lstStyle/>
        <a:p>
          <a:endParaRPr lang="en-US"/>
        </a:p>
      </dgm:t>
    </dgm:pt>
    <dgm:pt modelId="{5D6AD23C-FD67-46C3-8326-E2DAA1C09EE5}" type="pres">
      <dgm:prSet presAssocID="{4BFB8AF0-EC9A-4EED-AB6C-7E971D77F051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89B9FC1-ACE5-4908-88F2-DE5030F1F1F0}" type="pres">
      <dgm:prSet presAssocID="{4BFB8AF0-EC9A-4EED-AB6C-7E971D77F051}" presName="rootConnector" presStyleLbl="node3" presStyleIdx="4" presStyleCnt="9"/>
      <dgm:spPr/>
      <dgm:t>
        <a:bodyPr/>
        <a:lstStyle/>
        <a:p>
          <a:endParaRPr lang="vi-VN"/>
        </a:p>
      </dgm:t>
    </dgm:pt>
    <dgm:pt modelId="{1EC56A37-34CC-4714-9F49-59A9592E13A2}" type="pres">
      <dgm:prSet presAssocID="{4BFB8AF0-EC9A-4EED-AB6C-7E971D77F051}" presName="hierChild4" presStyleCnt="0"/>
      <dgm:spPr/>
      <dgm:t>
        <a:bodyPr/>
        <a:lstStyle/>
        <a:p>
          <a:endParaRPr lang="en-US"/>
        </a:p>
      </dgm:t>
    </dgm:pt>
    <dgm:pt modelId="{26F34AEA-DE26-498D-B618-5105FD8F1D09}" type="pres">
      <dgm:prSet presAssocID="{4BFB8AF0-EC9A-4EED-AB6C-7E971D77F051}" presName="hierChild5" presStyleCnt="0"/>
      <dgm:spPr/>
      <dgm:t>
        <a:bodyPr/>
        <a:lstStyle/>
        <a:p>
          <a:endParaRPr lang="en-US"/>
        </a:p>
      </dgm:t>
    </dgm:pt>
    <dgm:pt modelId="{90FB791A-0369-467F-B80D-BF6F4311E0E2}" type="pres">
      <dgm:prSet presAssocID="{6850D482-5F36-4443-9EFE-C739E16B78F7}" presName="hierChild5" presStyleCnt="0"/>
      <dgm:spPr/>
      <dgm:t>
        <a:bodyPr/>
        <a:lstStyle/>
        <a:p>
          <a:endParaRPr lang="en-US"/>
        </a:p>
      </dgm:t>
    </dgm:pt>
    <dgm:pt modelId="{96CB0407-C164-4580-B7D3-F715C51AD8B7}" type="pres">
      <dgm:prSet presAssocID="{F3F28A82-6FE6-411B-B36D-147146B3B2C8}" presName="Name37" presStyleLbl="parChTrans1D2" presStyleIdx="3" presStyleCnt="5"/>
      <dgm:spPr/>
      <dgm:t>
        <a:bodyPr/>
        <a:lstStyle/>
        <a:p>
          <a:endParaRPr lang="vi-VN"/>
        </a:p>
      </dgm:t>
    </dgm:pt>
    <dgm:pt modelId="{DBF1D98E-142F-4DE2-8E8E-0E897C1BD518}" type="pres">
      <dgm:prSet presAssocID="{B16BCAC8-1402-4ACB-8004-BE5A9DE1226F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8957258C-29E5-4CE1-A025-6795DE1F6AC1}" type="pres">
      <dgm:prSet presAssocID="{B16BCAC8-1402-4ACB-8004-BE5A9DE1226F}" presName="rootComposite" presStyleCnt="0"/>
      <dgm:spPr/>
      <dgm:t>
        <a:bodyPr/>
        <a:lstStyle/>
        <a:p>
          <a:endParaRPr lang="en-US"/>
        </a:p>
      </dgm:t>
    </dgm:pt>
    <dgm:pt modelId="{2E10770F-E4C2-4024-91F8-57CC417B989A}" type="pres">
      <dgm:prSet presAssocID="{B16BCAC8-1402-4ACB-8004-BE5A9DE1226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92C6219-E4E6-49D0-A6A3-A626A1B53B80}" type="pres">
      <dgm:prSet presAssocID="{B16BCAC8-1402-4ACB-8004-BE5A9DE1226F}" presName="rootConnector" presStyleLbl="node2" presStyleIdx="3" presStyleCnt="5"/>
      <dgm:spPr/>
      <dgm:t>
        <a:bodyPr/>
        <a:lstStyle/>
        <a:p>
          <a:endParaRPr lang="vi-VN"/>
        </a:p>
      </dgm:t>
    </dgm:pt>
    <dgm:pt modelId="{530C7A1B-9DDE-47C7-A537-7538D0BA4F96}" type="pres">
      <dgm:prSet presAssocID="{B16BCAC8-1402-4ACB-8004-BE5A9DE1226F}" presName="hierChild4" presStyleCnt="0"/>
      <dgm:spPr/>
      <dgm:t>
        <a:bodyPr/>
        <a:lstStyle/>
        <a:p>
          <a:endParaRPr lang="en-US"/>
        </a:p>
      </dgm:t>
    </dgm:pt>
    <dgm:pt modelId="{D9893BA9-2D11-4F01-8BCA-DBDCE1CC1A98}" type="pres">
      <dgm:prSet presAssocID="{D1611AC2-B26C-499B-94ED-1C1B95ADD9E6}" presName="Name50" presStyleLbl="parChTrans1D3" presStyleIdx="5" presStyleCnt="9"/>
      <dgm:spPr/>
      <dgm:t>
        <a:bodyPr/>
        <a:lstStyle/>
        <a:p>
          <a:endParaRPr lang="vi-VN"/>
        </a:p>
      </dgm:t>
    </dgm:pt>
    <dgm:pt modelId="{11D3C573-80D4-4252-B45D-694B25361F13}" type="pres">
      <dgm:prSet presAssocID="{1E6048C9-D87F-40AA-AC5E-C8184901C3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9E4B253-A680-4515-B59A-80A9ADA249A4}" type="pres">
      <dgm:prSet presAssocID="{1E6048C9-D87F-40AA-AC5E-C8184901C384}" presName="rootComposite" presStyleCnt="0"/>
      <dgm:spPr/>
      <dgm:t>
        <a:bodyPr/>
        <a:lstStyle/>
        <a:p>
          <a:endParaRPr lang="en-US"/>
        </a:p>
      </dgm:t>
    </dgm:pt>
    <dgm:pt modelId="{4258BE2B-CE26-499B-98AB-6DF11A6E049D}" type="pres">
      <dgm:prSet presAssocID="{1E6048C9-D87F-40AA-AC5E-C8184901C384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FAC5011-0CE0-4E8C-BC38-DDC23B80D3E6}" type="pres">
      <dgm:prSet presAssocID="{1E6048C9-D87F-40AA-AC5E-C8184901C384}" presName="rootConnector" presStyleLbl="node3" presStyleIdx="5" presStyleCnt="9"/>
      <dgm:spPr/>
      <dgm:t>
        <a:bodyPr/>
        <a:lstStyle/>
        <a:p>
          <a:endParaRPr lang="vi-VN"/>
        </a:p>
      </dgm:t>
    </dgm:pt>
    <dgm:pt modelId="{141518D0-29DD-45AC-A76C-CD38FC1EC0ED}" type="pres">
      <dgm:prSet presAssocID="{1E6048C9-D87F-40AA-AC5E-C8184901C384}" presName="hierChild4" presStyleCnt="0"/>
      <dgm:spPr/>
      <dgm:t>
        <a:bodyPr/>
        <a:lstStyle/>
        <a:p>
          <a:endParaRPr lang="en-US"/>
        </a:p>
      </dgm:t>
    </dgm:pt>
    <dgm:pt modelId="{15104AD2-3989-4AAB-929B-657905121CB3}" type="pres">
      <dgm:prSet presAssocID="{1E6048C9-D87F-40AA-AC5E-C8184901C384}" presName="hierChild5" presStyleCnt="0"/>
      <dgm:spPr/>
      <dgm:t>
        <a:bodyPr/>
        <a:lstStyle/>
        <a:p>
          <a:endParaRPr lang="en-US"/>
        </a:p>
      </dgm:t>
    </dgm:pt>
    <dgm:pt modelId="{F18D3DDC-4DC1-4614-9CE0-768BA07DA94F}" type="pres">
      <dgm:prSet presAssocID="{90247DC8-622E-4D2C-8D7B-99EF1BE1095A}" presName="Name50" presStyleLbl="parChTrans1D3" presStyleIdx="6" presStyleCnt="9"/>
      <dgm:spPr/>
      <dgm:t>
        <a:bodyPr/>
        <a:lstStyle/>
        <a:p>
          <a:endParaRPr lang="vi-VN"/>
        </a:p>
      </dgm:t>
    </dgm:pt>
    <dgm:pt modelId="{00C06617-7851-44CA-9AEF-2D62A1417DB4}" type="pres">
      <dgm:prSet presAssocID="{E5AA0E10-BAB7-4AE9-8665-84508AD85F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43E8D5B-9E3B-44F1-94CE-64B4A5AAEF36}" type="pres">
      <dgm:prSet presAssocID="{E5AA0E10-BAB7-4AE9-8665-84508AD85FE5}" presName="rootComposite" presStyleCnt="0"/>
      <dgm:spPr/>
      <dgm:t>
        <a:bodyPr/>
        <a:lstStyle/>
        <a:p>
          <a:endParaRPr lang="en-US"/>
        </a:p>
      </dgm:t>
    </dgm:pt>
    <dgm:pt modelId="{C48A5823-0A44-44AC-A675-599457F816ED}" type="pres">
      <dgm:prSet presAssocID="{E5AA0E10-BAB7-4AE9-8665-84508AD85FE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511FCF5-6754-4199-AFC4-E37344D61BAC}" type="pres">
      <dgm:prSet presAssocID="{E5AA0E10-BAB7-4AE9-8665-84508AD85FE5}" presName="rootConnector" presStyleLbl="node3" presStyleIdx="6" presStyleCnt="9"/>
      <dgm:spPr/>
      <dgm:t>
        <a:bodyPr/>
        <a:lstStyle/>
        <a:p>
          <a:endParaRPr lang="vi-VN"/>
        </a:p>
      </dgm:t>
    </dgm:pt>
    <dgm:pt modelId="{D9C7815C-0977-475D-8ACA-275A3E535520}" type="pres">
      <dgm:prSet presAssocID="{E5AA0E10-BAB7-4AE9-8665-84508AD85FE5}" presName="hierChild4" presStyleCnt="0"/>
      <dgm:spPr/>
      <dgm:t>
        <a:bodyPr/>
        <a:lstStyle/>
        <a:p>
          <a:endParaRPr lang="en-US"/>
        </a:p>
      </dgm:t>
    </dgm:pt>
    <dgm:pt modelId="{8556840C-D57D-49A5-8B16-D1E8394AFB6B}" type="pres">
      <dgm:prSet presAssocID="{E5AA0E10-BAB7-4AE9-8665-84508AD85FE5}" presName="hierChild5" presStyleCnt="0"/>
      <dgm:spPr/>
      <dgm:t>
        <a:bodyPr/>
        <a:lstStyle/>
        <a:p>
          <a:endParaRPr lang="en-US"/>
        </a:p>
      </dgm:t>
    </dgm:pt>
    <dgm:pt modelId="{53C9F831-0B38-420A-982F-F81DB22421AA}" type="pres">
      <dgm:prSet presAssocID="{B16BCAC8-1402-4ACB-8004-BE5A9DE1226F}" presName="hierChild5" presStyleCnt="0"/>
      <dgm:spPr/>
      <dgm:t>
        <a:bodyPr/>
        <a:lstStyle/>
        <a:p>
          <a:endParaRPr lang="en-US"/>
        </a:p>
      </dgm:t>
    </dgm:pt>
    <dgm:pt modelId="{50754A67-E7D6-423D-B278-B0F652C0CD9C}" type="pres">
      <dgm:prSet presAssocID="{E8542162-0E77-45F6-B05C-EC8CE9585596}" presName="Name37" presStyleLbl="parChTrans1D2" presStyleIdx="4" presStyleCnt="5"/>
      <dgm:spPr/>
      <dgm:t>
        <a:bodyPr/>
        <a:lstStyle/>
        <a:p>
          <a:endParaRPr lang="vi-VN"/>
        </a:p>
      </dgm:t>
    </dgm:pt>
    <dgm:pt modelId="{449CE882-763D-43FA-9FCF-4F137940F447}" type="pres">
      <dgm:prSet presAssocID="{EC6636BE-1B45-45DB-B3F1-7DCB3723ADE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829A012-E095-4382-8732-85220202BB58}" type="pres">
      <dgm:prSet presAssocID="{EC6636BE-1B45-45DB-B3F1-7DCB3723ADEB}" presName="rootComposite" presStyleCnt="0"/>
      <dgm:spPr/>
      <dgm:t>
        <a:bodyPr/>
        <a:lstStyle/>
        <a:p>
          <a:endParaRPr lang="en-US"/>
        </a:p>
      </dgm:t>
    </dgm:pt>
    <dgm:pt modelId="{4913C9E9-AC04-44E5-8394-EB1D5380E04C}" type="pres">
      <dgm:prSet presAssocID="{EC6636BE-1B45-45DB-B3F1-7DCB3723ADE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2B91857-7F04-478E-860E-2CBDF49E9E05}" type="pres">
      <dgm:prSet presAssocID="{EC6636BE-1B45-45DB-B3F1-7DCB3723ADEB}" presName="rootConnector" presStyleLbl="node2" presStyleIdx="4" presStyleCnt="5"/>
      <dgm:spPr/>
      <dgm:t>
        <a:bodyPr/>
        <a:lstStyle/>
        <a:p>
          <a:endParaRPr lang="vi-VN"/>
        </a:p>
      </dgm:t>
    </dgm:pt>
    <dgm:pt modelId="{A74BB1B9-F0C5-431A-A9BC-4A7C11FA9F09}" type="pres">
      <dgm:prSet presAssocID="{EC6636BE-1B45-45DB-B3F1-7DCB3723ADEB}" presName="hierChild4" presStyleCnt="0"/>
      <dgm:spPr/>
      <dgm:t>
        <a:bodyPr/>
        <a:lstStyle/>
        <a:p>
          <a:endParaRPr lang="en-US"/>
        </a:p>
      </dgm:t>
    </dgm:pt>
    <dgm:pt modelId="{A165BA69-667F-4651-BBED-85852087A8EC}" type="pres">
      <dgm:prSet presAssocID="{CA500CFC-EE9F-4ABB-8387-A32190A04170}" presName="Name37" presStyleLbl="parChTrans1D3" presStyleIdx="7" presStyleCnt="9"/>
      <dgm:spPr/>
      <dgm:t>
        <a:bodyPr/>
        <a:lstStyle/>
        <a:p>
          <a:endParaRPr lang="vi-VN"/>
        </a:p>
      </dgm:t>
    </dgm:pt>
    <dgm:pt modelId="{436F1F41-7805-427E-8D66-6E8899D5226B}" type="pres">
      <dgm:prSet presAssocID="{C1D19A50-1CB7-4BAF-A0AA-96D3B4EC204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5014AA-2853-430E-9576-4ABC6989301B}" type="pres">
      <dgm:prSet presAssocID="{C1D19A50-1CB7-4BAF-A0AA-96D3B4EC204A}" presName="rootComposite" presStyleCnt="0"/>
      <dgm:spPr/>
      <dgm:t>
        <a:bodyPr/>
        <a:lstStyle/>
        <a:p>
          <a:endParaRPr lang="en-US"/>
        </a:p>
      </dgm:t>
    </dgm:pt>
    <dgm:pt modelId="{21719453-F940-4824-B2FB-EA556E9FB276}" type="pres">
      <dgm:prSet presAssocID="{C1D19A50-1CB7-4BAF-A0AA-96D3B4EC204A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EBBB83C-4E48-4DCB-A0A8-A2699C000A23}" type="pres">
      <dgm:prSet presAssocID="{C1D19A50-1CB7-4BAF-A0AA-96D3B4EC204A}" presName="rootConnector" presStyleLbl="node3" presStyleIdx="7" presStyleCnt="9"/>
      <dgm:spPr/>
      <dgm:t>
        <a:bodyPr/>
        <a:lstStyle/>
        <a:p>
          <a:endParaRPr lang="vi-VN"/>
        </a:p>
      </dgm:t>
    </dgm:pt>
    <dgm:pt modelId="{86547F0D-31BA-4C38-ABFE-8DDCA36FE569}" type="pres">
      <dgm:prSet presAssocID="{C1D19A50-1CB7-4BAF-A0AA-96D3B4EC204A}" presName="hierChild4" presStyleCnt="0"/>
      <dgm:spPr/>
      <dgm:t>
        <a:bodyPr/>
        <a:lstStyle/>
        <a:p>
          <a:endParaRPr lang="en-US"/>
        </a:p>
      </dgm:t>
    </dgm:pt>
    <dgm:pt modelId="{2E03BAD2-7025-43D9-BAEF-299CD9E3032F}" type="pres">
      <dgm:prSet presAssocID="{C1D19A50-1CB7-4BAF-A0AA-96D3B4EC204A}" presName="hierChild5" presStyleCnt="0"/>
      <dgm:spPr/>
      <dgm:t>
        <a:bodyPr/>
        <a:lstStyle/>
        <a:p>
          <a:endParaRPr lang="en-US"/>
        </a:p>
      </dgm:t>
    </dgm:pt>
    <dgm:pt modelId="{F6E477C1-7D03-4B19-9EB1-B3AEC675619C}" type="pres">
      <dgm:prSet presAssocID="{EBA14B7B-B265-483A-A72E-E5B0B1D39D58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1C71661-7FFC-4DEF-B2F4-24B9962E7C59}" type="pres">
      <dgm:prSet presAssocID="{09007284-E80A-449A-A99E-CBB17D4907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41DE364-9975-4C88-B3C3-A83741E6C001}" type="pres">
      <dgm:prSet presAssocID="{09007284-E80A-449A-A99E-CBB17D49079C}" presName="rootComposite" presStyleCnt="0"/>
      <dgm:spPr/>
      <dgm:t>
        <a:bodyPr/>
        <a:lstStyle/>
        <a:p>
          <a:endParaRPr lang="en-US"/>
        </a:p>
      </dgm:t>
    </dgm:pt>
    <dgm:pt modelId="{C00774DD-1FF8-4E79-BEA9-2B44624D8931}" type="pres">
      <dgm:prSet presAssocID="{09007284-E80A-449A-A99E-CBB17D49079C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4154231-A0D0-4D64-9913-368DDE81A291}" type="pres">
      <dgm:prSet presAssocID="{09007284-E80A-449A-A99E-CBB17D49079C}" presName="rootConnector" presStyleLbl="node3" presStyleIdx="8" presStyleCnt="9"/>
      <dgm:spPr/>
      <dgm:t>
        <a:bodyPr/>
        <a:lstStyle/>
        <a:p>
          <a:endParaRPr lang="vi-VN"/>
        </a:p>
      </dgm:t>
    </dgm:pt>
    <dgm:pt modelId="{8E7F21BB-08F0-4907-84D3-1E7C99A06EFE}" type="pres">
      <dgm:prSet presAssocID="{09007284-E80A-449A-A99E-CBB17D49079C}" presName="hierChild4" presStyleCnt="0"/>
      <dgm:spPr/>
      <dgm:t>
        <a:bodyPr/>
        <a:lstStyle/>
        <a:p>
          <a:endParaRPr lang="en-US"/>
        </a:p>
      </dgm:t>
    </dgm:pt>
    <dgm:pt modelId="{74A33EDA-CD28-4B2F-9B74-809846B9CFA6}" type="pres">
      <dgm:prSet presAssocID="{09007284-E80A-449A-A99E-CBB17D49079C}" presName="hierChild5" presStyleCnt="0"/>
      <dgm:spPr/>
      <dgm:t>
        <a:bodyPr/>
        <a:lstStyle/>
        <a:p>
          <a:endParaRPr lang="en-US"/>
        </a:p>
      </dgm:t>
    </dgm:pt>
    <dgm:pt modelId="{4E36E0C5-F325-4CCE-9E29-E66918F2C5B5}" type="pres">
      <dgm:prSet presAssocID="{EC6636BE-1B45-45DB-B3F1-7DCB3723ADEB}" presName="hierChild5" presStyleCnt="0"/>
      <dgm:spPr/>
      <dgm:t>
        <a:bodyPr/>
        <a:lstStyle/>
        <a:p>
          <a:endParaRPr lang="en-US"/>
        </a:p>
      </dgm:t>
    </dgm:pt>
    <dgm:pt modelId="{58CB03DD-58FC-4ADE-8280-E21EA4DEF294}" type="pres">
      <dgm:prSet presAssocID="{960DB6F0-E883-4B69-AF80-27E1B4AC9305}" presName="hierChild3" presStyleCnt="0"/>
      <dgm:spPr/>
      <dgm:t>
        <a:bodyPr/>
        <a:lstStyle/>
        <a:p>
          <a:endParaRPr lang="en-US"/>
        </a:p>
      </dgm:t>
    </dgm:pt>
  </dgm:ptLst>
  <dgm:cxnLst>
    <dgm:cxn modelId="{55EC9571-5D1E-4964-AEB3-FBE28467C851}" type="presOf" srcId="{90247DC8-622E-4D2C-8D7B-99EF1BE1095A}" destId="{F18D3DDC-4DC1-4614-9CE0-768BA07DA94F}" srcOrd="0" destOrd="0" presId="urn:microsoft.com/office/officeart/2005/8/layout/orgChart1"/>
    <dgm:cxn modelId="{4664A580-A0DB-4F4F-9B39-B69BFF0EFF52}" type="presOf" srcId="{960DB6F0-E883-4B69-AF80-27E1B4AC9305}" destId="{AB5DD012-2271-44B1-AA32-848E3CCC07F6}" srcOrd="1" destOrd="0" presId="urn:microsoft.com/office/officeart/2005/8/layout/orgChart1"/>
    <dgm:cxn modelId="{25D19679-D012-4E7D-86E8-B36352395C55}" type="presOf" srcId="{4C371205-9CC1-441A-9BB0-312A43F70DCE}" destId="{B31DC442-5668-4CD4-AC32-9CD8E29FB023}" srcOrd="1" destOrd="0" presId="urn:microsoft.com/office/officeart/2005/8/layout/orgChart1"/>
    <dgm:cxn modelId="{C6B1736B-2BBF-4FA2-9B0D-8EC008E828F9}" srcId="{7E869C61-1A35-419F-817A-18674DB5C698}" destId="{EE3C9B68-A0C6-430D-9951-BF00F3A0644B}" srcOrd="1" destOrd="0" parTransId="{2C3A9671-436C-4760-BE1F-B24681EA04CC}" sibTransId="{58FE1CE0-F25C-41D4-955E-55B667DAD6A1}"/>
    <dgm:cxn modelId="{32667A3F-9071-4097-8255-8267FB8CFB55}" type="presOf" srcId="{5C030385-B03C-4988-A0C8-6DC4896D2935}" destId="{ADEC1D5D-42CF-4941-9964-E35657AC3C59}" srcOrd="0" destOrd="0" presId="urn:microsoft.com/office/officeart/2005/8/layout/orgChart1"/>
    <dgm:cxn modelId="{81D7226C-C203-42A3-BAFC-1F5E700F73E7}" type="presOf" srcId="{7E869C61-1A35-419F-817A-18674DB5C698}" destId="{ED2BC732-CAE1-4D4C-86F9-00FCF4B14C53}" srcOrd="1" destOrd="0" presId="urn:microsoft.com/office/officeart/2005/8/layout/orgChart1"/>
    <dgm:cxn modelId="{605DA254-055C-468E-900F-48271974AD9F}" type="presOf" srcId="{960DB6F0-E883-4B69-AF80-27E1B4AC9305}" destId="{D93A1DFD-A023-454A-B22B-A63C5C58169C}" srcOrd="0" destOrd="0" presId="urn:microsoft.com/office/officeart/2005/8/layout/orgChart1"/>
    <dgm:cxn modelId="{DB27ED36-629B-45B4-AA13-341E95F76AD8}" type="presOf" srcId="{C1D19A50-1CB7-4BAF-A0AA-96D3B4EC204A}" destId="{DEBBB83C-4E48-4DCB-A0A8-A2699C000A23}" srcOrd="1" destOrd="0" presId="urn:microsoft.com/office/officeart/2005/8/layout/orgChart1"/>
    <dgm:cxn modelId="{8E1CB87A-F11E-4FF3-8608-E1C7796AE9FF}" type="presOf" srcId="{216537D8-5783-4143-AD68-0F35FD7BC668}" destId="{85FC2E89-BE50-42B9-B6F7-AB8859F75550}" srcOrd="0" destOrd="0" presId="urn:microsoft.com/office/officeart/2005/8/layout/orgChart1"/>
    <dgm:cxn modelId="{4E0192B2-66D2-4360-876D-FAA8F9CB222C}" type="presOf" srcId="{E8542162-0E77-45F6-B05C-EC8CE9585596}" destId="{50754A67-E7D6-423D-B278-B0F652C0CD9C}" srcOrd="0" destOrd="0" presId="urn:microsoft.com/office/officeart/2005/8/layout/orgChart1"/>
    <dgm:cxn modelId="{D4314EE6-A20E-468A-8D1E-7D41A52D6BC1}" type="presOf" srcId="{F8E63559-BE3E-4C9A-A7DF-0E7D1B36620E}" destId="{BB54A95B-305C-4C35-8043-9B9E4613164D}" srcOrd="0" destOrd="0" presId="urn:microsoft.com/office/officeart/2005/8/layout/orgChart1"/>
    <dgm:cxn modelId="{68F1A7A1-02C9-4097-85D4-58E6235B04AD}" type="presOf" srcId="{EC6636BE-1B45-45DB-B3F1-7DCB3723ADEB}" destId="{4913C9E9-AC04-44E5-8394-EB1D5380E04C}" srcOrd="0" destOrd="0" presId="urn:microsoft.com/office/officeart/2005/8/layout/orgChart1"/>
    <dgm:cxn modelId="{FD44ADD5-1660-43AE-B060-6DC1E02EFA2C}" type="presOf" srcId="{4BFB8AF0-EC9A-4EED-AB6C-7E971D77F051}" destId="{5D6AD23C-FD67-46C3-8326-E2DAA1C09EE5}" srcOrd="0" destOrd="0" presId="urn:microsoft.com/office/officeart/2005/8/layout/orgChart1"/>
    <dgm:cxn modelId="{9193505E-B1D9-4614-96D4-7013897A36FA}" srcId="{960DB6F0-E883-4B69-AF80-27E1B4AC9305}" destId="{6850D482-5F36-4443-9EFE-C739E16B78F7}" srcOrd="2" destOrd="0" parTransId="{92978C0D-0BEE-4963-A83B-9C247757377C}" sibTransId="{F056E988-5885-40A9-A2BF-9BFD069FE0D7}"/>
    <dgm:cxn modelId="{349450A7-7E21-48C1-9B09-CCE6965CB0B0}" type="presOf" srcId="{4BFB8AF0-EC9A-4EED-AB6C-7E971D77F051}" destId="{189B9FC1-ACE5-4908-88F2-DE5030F1F1F0}" srcOrd="1" destOrd="0" presId="urn:microsoft.com/office/officeart/2005/8/layout/orgChart1"/>
    <dgm:cxn modelId="{0A40FB0D-1C94-4E9A-8750-BF987BD391D6}" type="presOf" srcId="{F3F28A82-6FE6-411B-B36D-147146B3B2C8}" destId="{96CB0407-C164-4580-B7D3-F715C51AD8B7}" srcOrd="0" destOrd="0" presId="urn:microsoft.com/office/officeart/2005/8/layout/orgChart1"/>
    <dgm:cxn modelId="{8676156D-2822-472E-9DC5-9466AD05D220}" type="presOf" srcId="{6850D482-5F36-4443-9EFE-C739E16B78F7}" destId="{B1341A07-86C6-4295-829B-911286219EF5}" srcOrd="1" destOrd="0" presId="urn:microsoft.com/office/officeart/2005/8/layout/orgChart1"/>
    <dgm:cxn modelId="{9906B402-70C4-485B-A2A4-A47691AFBDBD}" type="presOf" srcId="{CB850691-ACA2-4BF6-A4C9-142F92224C53}" destId="{ED67BC71-669C-4F0F-9BAC-AEE82A1CAB01}" srcOrd="0" destOrd="0" presId="urn:microsoft.com/office/officeart/2005/8/layout/orgChart1"/>
    <dgm:cxn modelId="{D3BB0367-AC36-4682-91E0-F1DD26C22B31}" srcId="{960DB6F0-E883-4B69-AF80-27E1B4AC9305}" destId="{7E869C61-1A35-419F-817A-18674DB5C698}" srcOrd="1" destOrd="0" parTransId="{83522E64-6C72-49E5-BAB8-073C04288506}" sibTransId="{709DC685-A2A0-497C-B3FE-5681A612B6E1}"/>
    <dgm:cxn modelId="{4222C509-92AB-4A95-8D0E-F97438E5D1F7}" srcId="{960DB6F0-E883-4B69-AF80-27E1B4AC9305}" destId="{F8E63559-BE3E-4C9A-A7DF-0E7D1B36620E}" srcOrd="0" destOrd="0" parTransId="{9821CDB9-A329-444B-8568-6CE1BB913D88}" sibTransId="{695BF37E-108A-47D6-889A-6D84F69067BC}"/>
    <dgm:cxn modelId="{23D961CF-13BF-4CF2-A0AF-682F74B7A37E}" type="presOf" srcId="{5D613780-FB99-441E-AD1F-AEC1CEBE7E4B}" destId="{1368F246-C174-443A-B060-4D2BEAAEBCFB}" srcOrd="0" destOrd="0" presId="urn:microsoft.com/office/officeart/2005/8/layout/orgChart1"/>
    <dgm:cxn modelId="{14C42672-5B7B-489E-BFE2-5D001A41B1D0}" type="presOf" srcId="{B16BCAC8-1402-4ACB-8004-BE5A9DE1226F}" destId="{992C6219-E4E6-49D0-A6A3-A626A1B53B80}" srcOrd="1" destOrd="0" presId="urn:microsoft.com/office/officeart/2005/8/layout/orgChart1"/>
    <dgm:cxn modelId="{37B96FF6-AEC7-4C6F-84E7-2BA24F412C5A}" type="presOf" srcId="{0AAC8BEF-44FB-492B-92FD-D5E71BF2909E}" destId="{6691F9F4-D40E-4067-BDCF-06C17EFA3FAB}" srcOrd="0" destOrd="0" presId="urn:microsoft.com/office/officeart/2005/8/layout/orgChart1"/>
    <dgm:cxn modelId="{C94F2727-0EC3-42B2-B190-0726CB3CF42D}" srcId="{7E869C61-1A35-419F-817A-18674DB5C698}" destId="{4C371205-9CC1-441A-9BB0-312A43F70DCE}" srcOrd="2" destOrd="0" parTransId="{C103E90A-6A8C-47A4-9AC0-F9AB47E78997}" sibTransId="{9E01B012-26A7-4ECD-BB54-895983DAA3FB}"/>
    <dgm:cxn modelId="{57B684BC-6AB0-4E34-8523-CC2361CB3CBA}" type="presOf" srcId="{2C3A9671-436C-4760-BE1F-B24681EA04CC}" destId="{812C8EE2-A4B0-4A18-B813-8AE68309F225}" srcOrd="0" destOrd="0" presId="urn:microsoft.com/office/officeart/2005/8/layout/orgChart1"/>
    <dgm:cxn modelId="{645D52C7-9A90-4584-857A-17F91DA75BFE}" type="presOf" srcId="{E5AA0E10-BAB7-4AE9-8665-84508AD85FE5}" destId="{D511FCF5-6754-4199-AFC4-E37344D61BAC}" srcOrd="1" destOrd="0" presId="urn:microsoft.com/office/officeart/2005/8/layout/orgChart1"/>
    <dgm:cxn modelId="{A774CEE5-9989-4512-8BC4-BE496500F13B}" srcId="{960DB6F0-E883-4B69-AF80-27E1B4AC9305}" destId="{EC6636BE-1B45-45DB-B3F1-7DCB3723ADEB}" srcOrd="4" destOrd="0" parTransId="{E8542162-0E77-45F6-B05C-EC8CE9585596}" sibTransId="{E9AD87F6-2C17-4D6C-95ED-A41D4792F6EE}"/>
    <dgm:cxn modelId="{5E6055A4-085A-4458-8595-3D6CD8A7CC8C}" type="presOf" srcId="{6850D482-5F36-4443-9EFE-C739E16B78F7}" destId="{DCB475C9-1B69-46D4-802C-60CB9810EB2D}" srcOrd="0" destOrd="0" presId="urn:microsoft.com/office/officeart/2005/8/layout/orgChart1"/>
    <dgm:cxn modelId="{B2F4A394-193B-421E-BD6A-7F96C7FC7AAE}" type="presOf" srcId="{CA500CFC-EE9F-4ABB-8387-A32190A04170}" destId="{A165BA69-667F-4651-BBED-85852087A8EC}" srcOrd="0" destOrd="0" presId="urn:microsoft.com/office/officeart/2005/8/layout/orgChart1"/>
    <dgm:cxn modelId="{7F63C9CD-C10D-41AF-A8AE-F85DD919AB27}" type="presOf" srcId="{EBA14B7B-B265-483A-A72E-E5B0B1D39D58}" destId="{F6E477C1-7D03-4B19-9EB1-B3AEC675619C}" srcOrd="0" destOrd="0" presId="urn:microsoft.com/office/officeart/2005/8/layout/orgChart1"/>
    <dgm:cxn modelId="{895396F1-B645-4BAA-B0F8-B371C90B2547}" type="presOf" srcId="{216537D8-5783-4143-AD68-0F35FD7BC668}" destId="{10A552CC-D6A8-4784-BDC5-39E83C050B7B}" srcOrd="1" destOrd="0" presId="urn:microsoft.com/office/officeart/2005/8/layout/orgChart1"/>
    <dgm:cxn modelId="{4299A16C-52EF-4B29-956B-905B26D05831}" type="presOf" srcId="{E5AA0E10-BAB7-4AE9-8665-84508AD85FE5}" destId="{C48A5823-0A44-44AC-A675-599457F816ED}" srcOrd="0" destOrd="0" presId="urn:microsoft.com/office/officeart/2005/8/layout/orgChart1"/>
    <dgm:cxn modelId="{F602EB6E-4BA2-43B4-94D5-0B4A6802FE8F}" srcId="{B16BCAC8-1402-4ACB-8004-BE5A9DE1226F}" destId="{E5AA0E10-BAB7-4AE9-8665-84508AD85FE5}" srcOrd="1" destOrd="0" parTransId="{90247DC8-622E-4D2C-8D7B-99EF1BE1095A}" sibTransId="{26AE2813-A4E1-4029-98B1-012EE935527A}"/>
    <dgm:cxn modelId="{B55312E1-8C56-42BE-A8C6-3FB74492AA13}" type="presOf" srcId="{4C371205-9CC1-441A-9BB0-312A43F70DCE}" destId="{2F597BFD-E337-44F1-84BD-4F363FB10478}" srcOrd="0" destOrd="0" presId="urn:microsoft.com/office/officeart/2005/8/layout/orgChart1"/>
    <dgm:cxn modelId="{CE16E087-58D4-4C9D-9D6F-D5B0CF97FA4F}" srcId="{6850D482-5F36-4443-9EFE-C739E16B78F7}" destId="{4BFB8AF0-EC9A-4EED-AB6C-7E971D77F051}" srcOrd="0" destOrd="0" parTransId="{AD6CA2AB-0959-40FA-B7AC-59EC53738E90}" sibTransId="{A935939C-EEE2-4D0F-9430-3D058DCFCD41}"/>
    <dgm:cxn modelId="{8910C562-596A-40D2-AA30-4C9CFFEF079D}" type="presOf" srcId="{1E6048C9-D87F-40AA-AC5E-C8184901C384}" destId="{4258BE2B-CE26-499B-98AB-6DF11A6E049D}" srcOrd="0" destOrd="0" presId="urn:microsoft.com/office/officeart/2005/8/layout/orgChart1"/>
    <dgm:cxn modelId="{84496F90-2FAE-4AA7-B838-588511F863BA}" type="presOf" srcId="{C1D19A50-1CB7-4BAF-A0AA-96D3B4EC204A}" destId="{21719453-F940-4824-B2FB-EA556E9FB276}" srcOrd="0" destOrd="0" presId="urn:microsoft.com/office/officeart/2005/8/layout/orgChart1"/>
    <dgm:cxn modelId="{6C6E2FF4-C72A-41EE-A546-E8FA96DF786C}" type="presOf" srcId="{09007284-E80A-449A-A99E-CBB17D49079C}" destId="{F4154231-A0D0-4D64-9913-368DDE81A291}" srcOrd="1" destOrd="0" presId="urn:microsoft.com/office/officeart/2005/8/layout/orgChart1"/>
    <dgm:cxn modelId="{B38AC2B2-9CDB-4833-848B-E3419C505B42}" type="presOf" srcId="{92978C0D-0BEE-4963-A83B-9C247757377C}" destId="{83F188BD-4688-4785-9D53-46A433BC2BCE}" srcOrd="0" destOrd="0" presId="urn:microsoft.com/office/officeart/2005/8/layout/orgChart1"/>
    <dgm:cxn modelId="{7D3D73AB-B15D-4D8B-90D4-7D9572D307E7}" type="presOf" srcId="{7E869C61-1A35-419F-817A-18674DB5C698}" destId="{FE448082-B61B-4FF4-9F43-6713CB7CF31E}" srcOrd="0" destOrd="0" presId="urn:microsoft.com/office/officeart/2005/8/layout/orgChart1"/>
    <dgm:cxn modelId="{6194708C-3962-4ABA-9BA6-D642CD69D6C0}" type="presOf" srcId="{B16BCAC8-1402-4ACB-8004-BE5A9DE1226F}" destId="{2E10770F-E4C2-4024-91F8-57CC417B989A}" srcOrd="0" destOrd="0" presId="urn:microsoft.com/office/officeart/2005/8/layout/orgChart1"/>
    <dgm:cxn modelId="{2C2B6F8A-8D86-4FA3-B1AC-1799E9425BCC}" type="presOf" srcId="{5D613780-FB99-441E-AD1F-AEC1CEBE7E4B}" destId="{750EB8F7-2CA9-47B7-BF52-6481E50BD9B6}" srcOrd="1" destOrd="0" presId="urn:microsoft.com/office/officeart/2005/8/layout/orgChart1"/>
    <dgm:cxn modelId="{38468918-66B1-4551-A64C-898FF03A15F7}" srcId="{960DB6F0-E883-4B69-AF80-27E1B4AC9305}" destId="{B16BCAC8-1402-4ACB-8004-BE5A9DE1226F}" srcOrd="3" destOrd="0" parTransId="{F3F28A82-6FE6-411B-B36D-147146B3B2C8}" sibTransId="{A0EF6F39-18AF-4DF5-B2A6-A89B2E6D55BE}"/>
    <dgm:cxn modelId="{D5AB6999-6E0C-4F5B-95D7-1992F9FA5A30}" srcId="{B16BCAC8-1402-4ACB-8004-BE5A9DE1226F}" destId="{1E6048C9-D87F-40AA-AC5E-C8184901C384}" srcOrd="0" destOrd="0" parTransId="{D1611AC2-B26C-499B-94ED-1C1B95ADD9E6}" sibTransId="{8FD5C637-55AC-46AD-9CB6-10897F711235}"/>
    <dgm:cxn modelId="{33223F91-8502-4B43-9D04-7224F512CDC1}" type="presOf" srcId="{C103E90A-6A8C-47A4-9AC0-F9AB47E78997}" destId="{A9C6BE36-4DD9-479B-9AE9-CBADFD1C2258}" srcOrd="0" destOrd="0" presId="urn:microsoft.com/office/officeart/2005/8/layout/orgChart1"/>
    <dgm:cxn modelId="{F3599C07-3933-427B-87D7-C442C68500B8}" srcId="{EC6636BE-1B45-45DB-B3F1-7DCB3723ADEB}" destId="{C1D19A50-1CB7-4BAF-A0AA-96D3B4EC204A}" srcOrd="0" destOrd="0" parTransId="{CA500CFC-EE9F-4ABB-8387-A32190A04170}" sibTransId="{BF148EDF-7503-4B14-B491-A814247AE76F}"/>
    <dgm:cxn modelId="{5D03A739-0526-49D1-A37C-50BF2C0802A4}" type="presOf" srcId="{EE3C9B68-A0C6-430D-9951-BF00F3A0644B}" destId="{3910FFFF-16B8-4897-A6FB-C3F7C01ECDD8}" srcOrd="0" destOrd="0" presId="urn:microsoft.com/office/officeart/2005/8/layout/orgChart1"/>
    <dgm:cxn modelId="{92A83D18-7F9E-4AD4-A45A-8FDCDADC0F1D}" type="presOf" srcId="{09007284-E80A-449A-A99E-CBB17D49079C}" destId="{C00774DD-1FF8-4E79-BEA9-2B44624D8931}" srcOrd="0" destOrd="0" presId="urn:microsoft.com/office/officeart/2005/8/layout/orgChart1"/>
    <dgm:cxn modelId="{75B6EEDA-3E71-4EC0-BA4D-27899D051709}" type="presOf" srcId="{D1611AC2-B26C-499B-94ED-1C1B95ADD9E6}" destId="{D9893BA9-2D11-4F01-8BCA-DBDCE1CC1A98}" srcOrd="0" destOrd="0" presId="urn:microsoft.com/office/officeart/2005/8/layout/orgChart1"/>
    <dgm:cxn modelId="{9D25BC55-485F-43CC-8BA0-A57EB4D3C037}" srcId="{CB850691-ACA2-4BF6-A4C9-142F92224C53}" destId="{960DB6F0-E883-4B69-AF80-27E1B4AC9305}" srcOrd="0" destOrd="0" parTransId="{0ED187AA-C55A-4035-8531-42B4781D7AFF}" sibTransId="{932A4937-F546-4E8C-926E-8460B7D1AD0D}"/>
    <dgm:cxn modelId="{FF04209A-6AC7-4BE4-BAA1-38066D2B71DD}" srcId="{F8E63559-BE3E-4C9A-A7DF-0E7D1B36620E}" destId="{5D613780-FB99-441E-AD1F-AEC1CEBE7E4B}" srcOrd="0" destOrd="0" parTransId="{5C030385-B03C-4988-A0C8-6DC4896D2935}" sibTransId="{606B1484-54F4-410E-A408-52486C43A9D0}"/>
    <dgm:cxn modelId="{83A59EAD-9A17-4B83-81F8-7816D5DFB790}" type="presOf" srcId="{1E6048C9-D87F-40AA-AC5E-C8184901C384}" destId="{EFAC5011-0CE0-4E8C-BC38-DDC23B80D3E6}" srcOrd="1" destOrd="0" presId="urn:microsoft.com/office/officeart/2005/8/layout/orgChart1"/>
    <dgm:cxn modelId="{978964EC-46FD-4A7D-BF8A-AEAE3FF9CFE2}" type="presOf" srcId="{9821CDB9-A329-444B-8568-6CE1BB913D88}" destId="{BB818035-9C7A-410C-AAD8-E8518D67BA30}" srcOrd="0" destOrd="0" presId="urn:microsoft.com/office/officeart/2005/8/layout/orgChart1"/>
    <dgm:cxn modelId="{7AA4DB0A-2DD2-4686-BBF1-F464624A881F}" type="presOf" srcId="{F8E63559-BE3E-4C9A-A7DF-0E7D1B36620E}" destId="{2F895C26-B442-4128-BC1C-C5B720B2ACDB}" srcOrd="1" destOrd="0" presId="urn:microsoft.com/office/officeart/2005/8/layout/orgChart1"/>
    <dgm:cxn modelId="{D23A26EC-4921-493D-B3C1-426F983166C9}" type="presOf" srcId="{EE3C9B68-A0C6-430D-9951-BF00F3A0644B}" destId="{F074AD5C-8C15-4FE1-BB77-7764EA9D0FAD}" srcOrd="1" destOrd="0" presId="urn:microsoft.com/office/officeart/2005/8/layout/orgChart1"/>
    <dgm:cxn modelId="{30C92FFA-04B8-4AAE-9BC1-255A1DF53B3D}" srcId="{7E869C61-1A35-419F-817A-18674DB5C698}" destId="{216537D8-5783-4143-AD68-0F35FD7BC668}" srcOrd="0" destOrd="0" parTransId="{0AAC8BEF-44FB-492B-92FD-D5E71BF2909E}" sibTransId="{49200EA2-B2BC-48F4-B391-DC5D3153DA6B}"/>
    <dgm:cxn modelId="{54E20231-5D8F-42DB-AADE-FEF0D17B78E9}" type="presOf" srcId="{AD6CA2AB-0959-40FA-B7AC-59EC53738E90}" destId="{82875539-11EF-4717-9623-C63D237FCA3C}" srcOrd="0" destOrd="0" presId="urn:microsoft.com/office/officeart/2005/8/layout/orgChart1"/>
    <dgm:cxn modelId="{112BD406-F76E-4255-BE5E-C0EBFB6AA7CD}" type="presOf" srcId="{83522E64-6C72-49E5-BAB8-073C04288506}" destId="{347D2F8A-3D64-4F9F-8129-31C3F73DE15D}" srcOrd="0" destOrd="0" presId="urn:microsoft.com/office/officeart/2005/8/layout/orgChart1"/>
    <dgm:cxn modelId="{21A414FA-F88F-4A63-B433-D2F54219771F}" type="presOf" srcId="{EC6636BE-1B45-45DB-B3F1-7DCB3723ADEB}" destId="{A2B91857-7F04-478E-860E-2CBDF49E9E05}" srcOrd="1" destOrd="0" presId="urn:microsoft.com/office/officeart/2005/8/layout/orgChart1"/>
    <dgm:cxn modelId="{9BD647B4-5D58-44F8-827E-08BCD43669E8}" srcId="{EC6636BE-1B45-45DB-B3F1-7DCB3723ADEB}" destId="{09007284-E80A-449A-A99E-CBB17D49079C}" srcOrd="1" destOrd="0" parTransId="{EBA14B7B-B265-483A-A72E-E5B0B1D39D58}" sibTransId="{42FAA39C-B00F-4743-A474-9FBB53A4EA29}"/>
    <dgm:cxn modelId="{9434F1A5-272F-458B-8509-5666B3DD9D95}" type="presParOf" srcId="{ED67BC71-669C-4F0F-9BAC-AEE82A1CAB01}" destId="{90839720-08EA-4C34-B5EE-85676B4447BA}" srcOrd="0" destOrd="0" presId="urn:microsoft.com/office/officeart/2005/8/layout/orgChart1"/>
    <dgm:cxn modelId="{A8C0CC0E-7714-4554-AD54-E468A6332B2C}" type="presParOf" srcId="{90839720-08EA-4C34-B5EE-85676B4447BA}" destId="{F411CF1F-026C-4CF1-B8AF-490C344F53B3}" srcOrd="0" destOrd="0" presId="urn:microsoft.com/office/officeart/2005/8/layout/orgChart1"/>
    <dgm:cxn modelId="{B2A3EAF5-130D-4557-B3DA-7D90D1420853}" type="presParOf" srcId="{F411CF1F-026C-4CF1-B8AF-490C344F53B3}" destId="{D93A1DFD-A023-454A-B22B-A63C5C58169C}" srcOrd="0" destOrd="0" presId="urn:microsoft.com/office/officeart/2005/8/layout/orgChart1"/>
    <dgm:cxn modelId="{5CFB35F8-9F4B-4DA5-A703-B8AD019995BE}" type="presParOf" srcId="{F411CF1F-026C-4CF1-B8AF-490C344F53B3}" destId="{AB5DD012-2271-44B1-AA32-848E3CCC07F6}" srcOrd="1" destOrd="0" presId="urn:microsoft.com/office/officeart/2005/8/layout/orgChart1"/>
    <dgm:cxn modelId="{FD997246-409E-45FC-B9F7-773DF1FE8C46}" type="presParOf" srcId="{90839720-08EA-4C34-B5EE-85676B4447BA}" destId="{984F232E-8BE8-4788-B6AF-1B124ED2E085}" srcOrd="1" destOrd="0" presId="urn:microsoft.com/office/officeart/2005/8/layout/orgChart1"/>
    <dgm:cxn modelId="{059D99DA-A213-402C-BC01-611C5741C9CD}" type="presParOf" srcId="{984F232E-8BE8-4788-B6AF-1B124ED2E085}" destId="{BB818035-9C7A-410C-AAD8-E8518D67BA30}" srcOrd="0" destOrd="0" presId="urn:microsoft.com/office/officeart/2005/8/layout/orgChart1"/>
    <dgm:cxn modelId="{CD92B8DD-8F13-472F-8A87-17A250BB203A}" type="presParOf" srcId="{984F232E-8BE8-4788-B6AF-1B124ED2E085}" destId="{BDC3F1B0-533D-47FA-B854-B49BDCA2DDD6}" srcOrd="1" destOrd="0" presId="urn:microsoft.com/office/officeart/2005/8/layout/orgChart1"/>
    <dgm:cxn modelId="{779632DA-3892-4349-B106-9617D47E2AE0}" type="presParOf" srcId="{BDC3F1B0-533D-47FA-B854-B49BDCA2DDD6}" destId="{479A67A6-D0D7-4BDE-9006-7AB146B4AFBB}" srcOrd="0" destOrd="0" presId="urn:microsoft.com/office/officeart/2005/8/layout/orgChart1"/>
    <dgm:cxn modelId="{2D257D38-B487-4B88-B60C-E0387F619BDF}" type="presParOf" srcId="{479A67A6-D0D7-4BDE-9006-7AB146B4AFBB}" destId="{BB54A95B-305C-4C35-8043-9B9E4613164D}" srcOrd="0" destOrd="0" presId="urn:microsoft.com/office/officeart/2005/8/layout/orgChart1"/>
    <dgm:cxn modelId="{12CC3120-12FC-4300-8E7F-112F8BEB684F}" type="presParOf" srcId="{479A67A6-D0D7-4BDE-9006-7AB146B4AFBB}" destId="{2F895C26-B442-4128-BC1C-C5B720B2ACDB}" srcOrd="1" destOrd="0" presId="urn:microsoft.com/office/officeart/2005/8/layout/orgChart1"/>
    <dgm:cxn modelId="{0E176363-5FEA-45D3-AA82-64F929E9D5D3}" type="presParOf" srcId="{BDC3F1B0-533D-47FA-B854-B49BDCA2DDD6}" destId="{E8168D7C-06AD-4E53-AE5C-7B40AE1784EA}" srcOrd="1" destOrd="0" presId="urn:microsoft.com/office/officeart/2005/8/layout/orgChart1"/>
    <dgm:cxn modelId="{816DC88D-1188-452D-B16C-817680BD2291}" type="presParOf" srcId="{E8168D7C-06AD-4E53-AE5C-7B40AE1784EA}" destId="{ADEC1D5D-42CF-4941-9964-E35657AC3C59}" srcOrd="0" destOrd="0" presId="urn:microsoft.com/office/officeart/2005/8/layout/orgChart1"/>
    <dgm:cxn modelId="{1F0AEEF1-7899-42CB-981D-91C2780045C4}" type="presParOf" srcId="{E8168D7C-06AD-4E53-AE5C-7B40AE1784EA}" destId="{4F982FE2-8AD8-4A86-A682-22AA7404C21E}" srcOrd="1" destOrd="0" presId="urn:microsoft.com/office/officeart/2005/8/layout/orgChart1"/>
    <dgm:cxn modelId="{757D29F1-0AB5-4506-978E-4D2F3CD03EAF}" type="presParOf" srcId="{4F982FE2-8AD8-4A86-A682-22AA7404C21E}" destId="{4204B83E-7FD8-4ECE-92BE-80942758CEE3}" srcOrd="0" destOrd="0" presId="urn:microsoft.com/office/officeart/2005/8/layout/orgChart1"/>
    <dgm:cxn modelId="{D22651A2-EC50-4462-B534-73D66BA6511C}" type="presParOf" srcId="{4204B83E-7FD8-4ECE-92BE-80942758CEE3}" destId="{1368F246-C174-443A-B060-4D2BEAAEBCFB}" srcOrd="0" destOrd="0" presId="urn:microsoft.com/office/officeart/2005/8/layout/orgChart1"/>
    <dgm:cxn modelId="{1BCDD75C-4EB8-458D-B3C8-64DA1561CC62}" type="presParOf" srcId="{4204B83E-7FD8-4ECE-92BE-80942758CEE3}" destId="{750EB8F7-2CA9-47B7-BF52-6481E50BD9B6}" srcOrd="1" destOrd="0" presId="urn:microsoft.com/office/officeart/2005/8/layout/orgChart1"/>
    <dgm:cxn modelId="{D65160D9-1E5D-4EB8-AD01-F1129D3B1EC3}" type="presParOf" srcId="{4F982FE2-8AD8-4A86-A682-22AA7404C21E}" destId="{03E8AE54-CFC7-4DA2-9BEC-C906D57795B5}" srcOrd="1" destOrd="0" presId="urn:microsoft.com/office/officeart/2005/8/layout/orgChart1"/>
    <dgm:cxn modelId="{F35C1449-6993-4823-9C13-A9D8731E9337}" type="presParOf" srcId="{4F982FE2-8AD8-4A86-A682-22AA7404C21E}" destId="{38DBF1B3-E849-453B-A846-DBCD682EEB8D}" srcOrd="2" destOrd="0" presId="urn:microsoft.com/office/officeart/2005/8/layout/orgChart1"/>
    <dgm:cxn modelId="{D83A2707-44CA-4C1F-BEDE-C5A9B6B26CE9}" type="presParOf" srcId="{BDC3F1B0-533D-47FA-B854-B49BDCA2DDD6}" destId="{68809861-9497-4359-BCAC-091AA2A022D2}" srcOrd="2" destOrd="0" presId="urn:microsoft.com/office/officeart/2005/8/layout/orgChart1"/>
    <dgm:cxn modelId="{B6C9A938-0DCF-4FB2-9797-C11D0F8196B2}" type="presParOf" srcId="{984F232E-8BE8-4788-B6AF-1B124ED2E085}" destId="{347D2F8A-3D64-4F9F-8129-31C3F73DE15D}" srcOrd="2" destOrd="0" presId="urn:microsoft.com/office/officeart/2005/8/layout/orgChart1"/>
    <dgm:cxn modelId="{9E926DE9-1E1F-4146-B3BE-4C9579629889}" type="presParOf" srcId="{984F232E-8BE8-4788-B6AF-1B124ED2E085}" destId="{E868AB49-91C5-4CE1-9D3F-2AA2455D6229}" srcOrd="3" destOrd="0" presId="urn:microsoft.com/office/officeart/2005/8/layout/orgChart1"/>
    <dgm:cxn modelId="{FE607582-3627-4EFE-B6CD-AEBAC0F2B554}" type="presParOf" srcId="{E868AB49-91C5-4CE1-9D3F-2AA2455D6229}" destId="{63BBA171-FA57-41D2-B34C-54CD38950E53}" srcOrd="0" destOrd="0" presId="urn:microsoft.com/office/officeart/2005/8/layout/orgChart1"/>
    <dgm:cxn modelId="{D32C57CC-0329-4033-92E2-5342B368FFC2}" type="presParOf" srcId="{63BBA171-FA57-41D2-B34C-54CD38950E53}" destId="{FE448082-B61B-4FF4-9F43-6713CB7CF31E}" srcOrd="0" destOrd="0" presId="urn:microsoft.com/office/officeart/2005/8/layout/orgChart1"/>
    <dgm:cxn modelId="{1210A4B7-8F7E-49AA-9222-D13DA3237FAC}" type="presParOf" srcId="{63BBA171-FA57-41D2-B34C-54CD38950E53}" destId="{ED2BC732-CAE1-4D4C-86F9-00FCF4B14C53}" srcOrd="1" destOrd="0" presId="urn:microsoft.com/office/officeart/2005/8/layout/orgChart1"/>
    <dgm:cxn modelId="{F4224545-5BF8-4C7A-BCEA-E139C25B42E0}" type="presParOf" srcId="{E868AB49-91C5-4CE1-9D3F-2AA2455D6229}" destId="{5A4C9602-5D64-4E8C-A2AB-444A11BF0A9B}" srcOrd="1" destOrd="0" presId="urn:microsoft.com/office/officeart/2005/8/layout/orgChart1"/>
    <dgm:cxn modelId="{7D86793D-8399-42F3-8956-57F1F02BB137}" type="presParOf" srcId="{5A4C9602-5D64-4E8C-A2AB-444A11BF0A9B}" destId="{6691F9F4-D40E-4067-BDCF-06C17EFA3FAB}" srcOrd="0" destOrd="0" presId="urn:microsoft.com/office/officeart/2005/8/layout/orgChart1"/>
    <dgm:cxn modelId="{EC1AD08D-EA0F-484C-A457-D9235AA57E35}" type="presParOf" srcId="{5A4C9602-5D64-4E8C-A2AB-444A11BF0A9B}" destId="{FCE9D5A3-B9DA-4D96-A664-FC81C3061D09}" srcOrd="1" destOrd="0" presId="urn:microsoft.com/office/officeart/2005/8/layout/orgChart1"/>
    <dgm:cxn modelId="{F55AF47D-BE61-4262-A3B0-D1E15A2C9860}" type="presParOf" srcId="{FCE9D5A3-B9DA-4D96-A664-FC81C3061D09}" destId="{F21000D3-84B3-4DE7-9E78-A46C1DFFFAEC}" srcOrd="0" destOrd="0" presId="urn:microsoft.com/office/officeart/2005/8/layout/orgChart1"/>
    <dgm:cxn modelId="{6A2382FD-8155-41AD-9885-42F8EAD54C11}" type="presParOf" srcId="{F21000D3-84B3-4DE7-9E78-A46C1DFFFAEC}" destId="{85FC2E89-BE50-42B9-B6F7-AB8859F75550}" srcOrd="0" destOrd="0" presId="urn:microsoft.com/office/officeart/2005/8/layout/orgChart1"/>
    <dgm:cxn modelId="{3BD4E4D4-BF8A-4B57-995A-918D0030A9E6}" type="presParOf" srcId="{F21000D3-84B3-4DE7-9E78-A46C1DFFFAEC}" destId="{10A552CC-D6A8-4784-BDC5-39E83C050B7B}" srcOrd="1" destOrd="0" presId="urn:microsoft.com/office/officeart/2005/8/layout/orgChart1"/>
    <dgm:cxn modelId="{031CD4A2-089F-4543-A6E3-7E52BAD785CD}" type="presParOf" srcId="{FCE9D5A3-B9DA-4D96-A664-FC81C3061D09}" destId="{CEA33210-8A15-4C44-80D5-F33A5A45509C}" srcOrd="1" destOrd="0" presId="urn:microsoft.com/office/officeart/2005/8/layout/orgChart1"/>
    <dgm:cxn modelId="{07EC7572-C6F6-454A-A415-3A5CEBF06C6C}" type="presParOf" srcId="{FCE9D5A3-B9DA-4D96-A664-FC81C3061D09}" destId="{D0C6C7A6-B678-4E9D-BEB8-E20E79BD6A70}" srcOrd="2" destOrd="0" presId="urn:microsoft.com/office/officeart/2005/8/layout/orgChart1"/>
    <dgm:cxn modelId="{925F7E10-5400-4822-BAEC-D92AD6967F77}" type="presParOf" srcId="{5A4C9602-5D64-4E8C-A2AB-444A11BF0A9B}" destId="{812C8EE2-A4B0-4A18-B813-8AE68309F225}" srcOrd="2" destOrd="0" presId="urn:microsoft.com/office/officeart/2005/8/layout/orgChart1"/>
    <dgm:cxn modelId="{3F749C54-09BA-497F-928A-8012C222EEAF}" type="presParOf" srcId="{5A4C9602-5D64-4E8C-A2AB-444A11BF0A9B}" destId="{1353D18C-06CE-4A84-B8FB-5BD255CFA64D}" srcOrd="3" destOrd="0" presId="urn:microsoft.com/office/officeart/2005/8/layout/orgChart1"/>
    <dgm:cxn modelId="{149EFBF0-80AE-46D4-A9A2-833DB8D6CFCB}" type="presParOf" srcId="{1353D18C-06CE-4A84-B8FB-5BD255CFA64D}" destId="{FE90E5CB-3BFC-432C-BD0B-7670E4766314}" srcOrd="0" destOrd="0" presId="urn:microsoft.com/office/officeart/2005/8/layout/orgChart1"/>
    <dgm:cxn modelId="{44A7CCB0-D473-4D29-AEE0-857BC816691D}" type="presParOf" srcId="{FE90E5CB-3BFC-432C-BD0B-7670E4766314}" destId="{3910FFFF-16B8-4897-A6FB-C3F7C01ECDD8}" srcOrd="0" destOrd="0" presId="urn:microsoft.com/office/officeart/2005/8/layout/orgChart1"/>
    <dgm:cxn modelId="{BEF0C603-24CA-45B8-A401-A153DBD46FB8}" type="presParOf" srcId="{FE90E5CB-3BFC-432C-BD0B-7670E4766314}" destId="{F074AD5C-8C15-4FE1-BB77-7764EA9D0FAD}" srcOrd="1" destOrd="0" presId="urn:microsoft.com/office/officeart/2005/8/layout/orgChart1"/>
    <dgm:cxn modelId="{2BBE9E29-4B8C-42DD-84CE-30FB3421E2E8}" type="presParOf" srcId="{1353D18C-06CE-4A84-B8FB-5BD255CFA64D}" destId="{C46F4170-9764-4A39-9F1E-DFA7DEDB0F12}" srcOrd="1" destOrd="0" presId="urn:microsoft.com/office/officeart/2005/8/layout/orgChart1"/>
    <dgm:cxn modelId="{80F3E310-ABCF-4AAB-B03B-05BEE0E5ABC4}" type="presParOf" srcId="{1353D18C-06CE-4A84-B8FB-5BD255CFA64D}" destId="{7AA0C762-EDC8-4F83-AE09-111163FCFEAA}" srcOrd="2" destOrd="0" presId="urn:microsoft.com/office/officeart/2005/8/layout/orgChart1"/>
    <dgm:cxn modelId="{919851AA-FD87-4F57-AEED-CFFEB878544A}" type="presParOf" srcId="{5A4C9602-5D64-4E8C-A2AB-444A11BF0A9B}" destId="{A9C6BE36-4DD9-479B-9AE9-CBADFD1C2258}" srcOrd="4" destOrd="0" presId="urn:microsoft.com/office/officeart/2005/8/layout/orgChart1"/>
    <dgm:cxn modelId="{A525F80A-7FEA-456B-B9CF-8BB917424EBE}" type="presParOf" srcId="{5A4C9602-5D64-4E8C-A2AB-444A11BF0A9B}" destId="{E434441F-9549-465A-B5EC-BC2E2A8DA957}" srcOrd="5" destOrd="0" presId="urn:microsoft.com/office/officeart/2005/8/layout/orgChart1"/>
    <dgm:cxn modelId="{1BC08AD6-96BD-4F4F-9350-34DDDD447B23}" type="presParOf" srcId="{E434441F-9549-465A-B5EC-BC2E2A8DA957}" destId="{AE5303B7-BCE3-4990-A654-6DE9E68CE4C3}" srcOrd="0" destOrd="0" presId="urn:microsoft.com/office/officeart/2005/8/layout/orgChart1"/>
    <dgm:cxn modelId="{D05A3AF3-D2C3-468A-B746-843C2DDD8B7E}" type="presParOf" srcId="{AE5303B7-BCE3-4990-A654-6DE9E68CE4C3}" destId="{2F597BFD-E337-44F1-84BD-4F363FB10478}" srcOrd="0" destOrd="0" presId="urn:microsoft.com/office/officeart/2005/8/layout/orgChart1"/>
    <dgm:cxn modelId="{780FA8BE-401B-4FC6-8EB7-7256B2332011}" type="presParOf" srcId="{AE5303B7-BCE3-4990-A654-6DE9E68CE4C3}" destId="{B31DC442-5668-4CD4-AC32-9CD8E29FB023}" srcOrd="1" destOrd="0" presId="urn:microsoft.com/office/officeart/2005/8/layout/orgChart1"/>
    <dgm:cxn modelId="{5351870A-60C6-4B2F-973E-F32440162664}" type="presParOf" srcId="{E434441F-9549-465A-B5EC-BC2E2A8DA957}" destId="{0C32BB4C-6A11-4366-ACE7-37F11D4EE954}" srcOrd="1" destOrd="0" presId="urn:microsoft.com/office/officeart/2005/8/layout/orgChart1"/>
    <dgm:cxn modelId="{E95F652F-C408-45B4-BE11-290C633A7CB8}" type="presParOf" srcId="{E434441F-9549-465A-B5EC-BC2E2A8DA957}" destId="{337B8804-6856-400C-8F85-6D372BAC9CCB}" srcOrd="2" destOrd="0" presId="urn:microsoft.com/office/officeart/2005/8/layout/orgChart1"/>
    <dgm:cxn modelId="{FA11AC90-DFDD-4012-9878-E653DF6E5DDD}" type="presParOf" srcId="{E868AB49-91C5-4CE1-9D3F-2AA2455D6229}" destId="{C16C4242-3084-4221-8445-E3140E5A78D5}" srcOrd="2" destOrd="0" presId="urn:microsoft.com/office/officeart/2005/8/layout/orgChart1"/>
    <dgm:cxn modelId="{49618A0D-750F-4B20-9816-6DFF1793099B}" type="presParOf" srcId="{984F232E-8BE8-4788-B6AF-1B124ED2E085}" destId="{83F188BD-4688-4785-9D53-46A433BC2BCE}" srcOrd="4" destOrd="0" presId="urn:microsoft.com/office/officeart/2005/8/layout/orgChart1"/>
    <dgm:cxn modelId="{DBADBBF9-CD29-4717-AE37-66F5DC84A93F}" type="presParOf" srcId="{984F232E-8BE8-4788-B6AF-1B124ED2E085}" destId="{BC85A5F6-AB3F-42B5-AFBB-73F22DF5DCC3}" srcOrd="5" destOrd="0" presId="urn:microsoft.com/office/officeart/2005/8/layout/orgChart1"/>
    <dgm:cxn modelId="{B6E60BFE-3F88-4353-A61C-65E2C16F9A3B}" type="presParOf" srcId="{BC85A5F6-AB3F-42B5-AFBB-73F22DF5DCC3}" destId="{5AA2CD44-D24D-4317-BCA3-F461BA86FA03}" srcOrd="0" destOrd="0" presId="urn:microsoft.com/office/officeart/2005/8/layout/orgChart1"/>
    <dgm:cxn modelId="{81EAEB0A-FC76-4782-AE70-54850F0C5830}" type="presParOf" srcId="{5AA2CD44-D24D-4317-BCA3-F461BA86FA03}" destId="{DCB475C9-1B69-46D4-802C-60CB9810EB2D}" srcOrd="0" destOrd="0" presId="urn:microsoft.com/office/officeart/2005/8/layout/orgChart1"/>
    <dgm:cxn modelId="{B75B9620-2063-48FF-A29D-DB208233DACC}" type="presParOf" srcId="{5AA2CD44-D24D-4317-BCA3-F461BA86FA03}" destId="{B1341A07-86C6-4295-829B-911286219EF5}" srcOrd="1" destOrd="0" presId="urn:microsoft.com/office/officeart/2005/8/layout/orgChart1"/>
    <dgm:cxn modelId="{14D7FC2E-6A0A-404F-AE76-9FBCED510FFA}" type="presParOf" srcId="{BC85A5F6-AB3F-42B5-AFBB-73F22DF5DCC3}" destId="{306C657A-5526-45EC-A743-07EEE86C71ED}" srcOrd="1" destOrd="0" presId="urn:microsoft.com/office/officeart/2005/8/layout/orgChart1"/>
    <dgm:cxn modelId="{BE599A1B-C314-4527-ACA3-097457F70202}" type="presParOf" srcId="{306C657A-5526-45EC-A743-07EEE86C71ED}" destId="{82875539-11EF-4717-9623-C63D237FCA3C}" srcOrd="0" destOrd="0" presId="urn:microsoft.com/office/officeart/2005/8/layout/orgChart1"/>
    <dgm:cxn modelId="{86548009-57DE-4533-A9CE-D56E62DB3B5B}" type="presParOf" srcId="{306C657A-5526-45EC-A743-07EEE86C71ED}" destId="{DC1D54A7-3CA7-43BD-A2F2-EBB215F1157E}" srcOrd="1" destOrd="0" presId="urn:microsoft.com/office/officeart/2005/8/layout/orgChart1"/>
    <dgm:cxn modelId="{B56ACB24-BDBC-49C3-8E30-6BB7987449C3}" type="presParOf" srcId="{DC1D54A7-3CA7-43BD-A2F2-EBB215F1157E}" destId="{59EF895B-A417-41B7-BC44-89365072EFFC}" srcOrd="0" destOrd="0" presId="urn:microsoft.com/office/officeart/2005/8/layout/orgChart1"/>
    <dgm:cxn modelId="{FB41049F-E309-46A8-9C1E-739157EA634F}" type="presParOf" srcId="{59EF895B-A417-41B7-BC44-89365072EFFC}" destId="{5D6AD23C-FD67-46C3-8326-E2DAA1C09EE5}" srcOrd="0" destOrd="0" presId="urn:microsoft.com/office/officeart/2005/8/layout/orgChart1"/>
    <dgm:cxn modelId="{37C6B9C9-D986-4EC4-A31D-B361B3A0E462}" type="presParOf" srcId="{59EF895B-A417-41B7-BC44-89365072EFFC}" destId="{189B9FC1-ACE5-4908-88F2-DE5030F1F1F0}" srcOrd="1" destOrd="0" presId="urn:microsoft.com/office/officeart/2005/8/layout/orgChart1"/>
    <dgm:cxn modelId="{FABDC58E-E02C-4727-9C9A-1EB95912908A}" type="presParOf" srcId="{DC1D54A7-3CA7-43BD-A2F2-EBB215F1157E}" destId="{1EC56A37-34CC-4714-9F49-59A9592E13A2}" srcOrd="1" destOrd="0" presId="urn:microsoft.com/office/officeart/2005/8/layout/orgChart1"/>
    <dgm:cxn modelId="{036722BA-3611-4203-944F-39A0D3626B53}" type="presParOf" srcId="{DC1D54A7-3CA7-43BD-A2F2-EBB215F1157E}" destId="{26F34AEA-DE26-498D-B618-5105FD8F1D09}" srcOrd="2" destOrd="0" presId="urn:microsoft.com/office/officeart/2005/8/layout/orgChart1"/>
    <dgm:cxn modelId="{202B474E-EE85-42F6-A6C6-CB7B50F9AD35}" type="presParOf" srcId="{BC85A5F6-AB3F-42B5-AFBB-73F22DF5DCC3}" destId="{90FB791A-0369-467F-B80D-BF6F4311E0E2}" srcOrd="2" destOrd="0" presId="urn:microsoft.com/office/officeart/2005/8/layout/orgChart1"/>
    <dgm:cxn modelId="{E3F07BE5-19BA-4116-AA9E-8BBC806C5677}" type="presParOf" srcId="{984F232E-8BE8-4788-B6AF-1B124ED2E085}" destId="{96CB0407-C164-4580-B7D3-F715C51AD8B7}" srcOrd="6" destOrd="0" presId="urn:microsoft.com/office/officeart/2005/8/layout/orgChart1"/>
    <dgm:cxn modelId="{44E3E3CA-13B1-4FBE-8F0C-B5C9EE850C1E}" type="presParOf" srcId="{984F232E-8BE8-4788-B6AF-1B124ED2E085}" destId="{DBF1D98E-142F-4DE2-8E8E-0E897C1BD518}" srcOrd="7" destOrd="0" presId="urn:microsoft.com/office/officeart/2005/8/layout/orgChart1"/>
    <dgm:cxn modelId="{FDC297B5-F6D5-45E9-8630-533097923D76}" type="presParOf" srcId="{DBF1D98E-142F-4DE2-8E8E-0E897C1BD518}" destId="{8957258C-29E5-4CE1-A025-6795DE1F6AC1}" srcOrd="0" destOrd="0" presId="urn:microsoft.com/office/officeart/2005/8/layout/orgChart1"/>
    <dgm:cxn modelId="{EEBED959-303E-47BC-941B-904F1B0AA36C}" type="presParOf" srcId="{8957258C-29E5-4CE1-A025-6795DE1F6AC1}" destId="{2E10770F-E4C2-4024-91F8-57CC417B989A}" srcOrd="0" destOrd="0" presId="urn:microsoft.com/office/officeart/2005/8/layout/orgChart1"/>
    <dgm:cxn modelId="{689E86AA-20D8-4C15-8A39-D1EE08DFE7BB}" type="presParOf" srcId="{8957258C-29E5-4CE1-A025-6795DE1F6AC1}" destId="{992C6219-E4E6-49D0-A6A3-A626A1B53B80}" srcOrd="1" destOrd="0" presId="urn:microsoft.com/office/officeart/2005/8/layout/orgChart1"/>
    <dgm:cxn modelId="{B88F2245-860D-4CF5-94CF-314F35BBCEF5}" type="presParOf" srcId="{DBF1D98E-142F-4DE2-8E8E-0E897C1BD518}" destId="{530C7A1B-9DDE-47C7-A537-7538D0BA4F96}" srcOrd="1" destOrd="0" presId="urn:microsoft.com/office/officeart/2005/8/layout/orgChart1"/>
    <dgm:cxn modelId="{8A833AD8-CBB1-431F-9113-5A01ECF7593F}" type="presParOf" srcId="{530C7A1B-9DDE-47C7-A537-7538D0BA4F96}" destId="{D9893BA9-2D11-4F01-8BCA-DBDCE1CC1A98}" srcOrd="0" destOrd="0" presId="urn:microsoft.com/office/officeart/2005/8/layout/orgChart1"/>
    <dgm:cxn modelId="{881E22A1-B5E4-49D9-88F9-47741E6B4C01}" type="presParOf" srcId="{530C7A1B-9DDE-47C7-A537-7538D0BA4F96}" destId="{11D3C573-80D4-4252-B45D-694B25361F13}" srcOrd="1" destOrd="0" presId="urn:microsoft.com/office/officeart/2005/8/layout/orgChart1"/>
    <dgm:cxn modelId="{172CC2F0-4198-4CC8-A41F-D18ED01D48A5}" type="presParOf" srcId="{11D3C573-80D4-4252-B45D-694B25361F13}" destId="{39E4B253-A680-4515-B59A-80A9ADA249A4}" srcOrd="0" destOrd="0" presId="urn:microsoft.com/office/officeart/2005/8/layout/orgChart1"/>
    <dgm:cxn modelId="{1CCF862B-3DD7-433A-957C-DB86062577C4}" type="presParOf" srcId="{39E4B253-A680-4515-B59A-80A9ADA249A4}" destId="{4258BE2B-CE26-499B-98AB-6DF11A6E049D}" srcOrd="0" destOrd="0" presId="urn:microsoft.com/office/officeart/2005/8/layout/orgChart1"/>
    <dgm:cxn modelId="{FE5F9E51-91D1-4F21-A02A-0CAC5693C773}" type="presParOf" srcId="{39E4B253-A680-4515-B59A-80A9ADA249A4}" destId="{EFAC5011-0CE0-4E8C-BC38-DDC23B80D3E6}" srcOrd="1" destOrd="0" presId="urn:microsoft.com/office/officeart/2005/8/layout/orgChart1"/>
    <dgm:cxn modelId="{DD61E7B4-F637-441D-8506-6A8F1BA1B9CE}" type="presParOf" srcId="{11D3C573-80D4-4252-B45D-694B25361F13}" destId="{141518D0-29DD-45AC-A76C-CD38FC1EC0ED}" srcOrd="1" destOrd="0" presId="urn:microsoft.com/office/officeart/2005/8/layout/orgChart1"/>
    <dgm:cxn modelId="{9B56123F-60F1-4897-8D74-8B7787181B49}" type="presParOf" srcId="{11D3C573-80D4-4252-B45D-694B25361F13}" destId="{15104AD2-3989-4AAB-929B-657905121CB3}" srcOrd="2" destOrd="0" presId="urn:microsoft.com/office/officeart/2005/8/layout/orgChart1"/>
    <dgm:cxn modelId="{2137CBB6-1B14-493A-8B6C-5AC322C27469}" type="presParOf" srcId="{530C7A1B-9DDE-47C7-A537-7538D0BA4F96}" destId="{F18D3DDC-4DC1-4614-9CE0-768BA07DA94F}" srcOrd="2" destOrd="0" presId="urn:microsoft.com/office/officeart/2005/8/layout/orgChart1"/>
    <dgm:cxn modelId="{B7DC01C4-0696-4CBB-8D91-D7A003563796}" type="presParOf" srcId="{530C7A1B-9DDE-47C7-A537-7538D0BA4F96}" destId="{00C06617-7851-44CA-9AEF-2D62A1417DB4}" srcOrd="3" destOrd="0" presId="urn:microsoft.com/office/officeart/2005/8/layout/orgChart1"/>
    <dgm:cxn modelId="{93F94EFD-7C9B-4CD4-8731-2F85D50AD633}" type="presParOf" srcId="{00C06617-7851-44CA-9AEF-2D62A1417DB4}" destId="{E43E8D5B-9E3B-44F1-94CE-64B4A5AAEF36}" srcOrd="0" destOrd="0" presId="urn:microsoft.com/office/officeart/2005/8/layout/orgChart1"/>
    <dgm:cxn modelId="{D1F65868-6981-4D11-A51A-8CBB54C3BA75}" type="presParOf" srcId="{E43E8D5B-9E3B-44F1-94CE-64B4A5AAEF36}" destId="{C48A5823-0A44-44AC-A675-599457F816ED}" srcOrd="0" destOrd="0" presId="urn:microsoft.com/office/officeart/2005/8/layout/orgChart1"/>
    <dgm:cxn modelId="{B23BF7A9-C890-4553-9A37-5A5EE45ABDD2}" type="presParOf" srcId="{E43E8D5B-9E3B-44F1-94CE-64B4A5AAEF36}" destId="{D511FCF5-6754-4199-AFC4-E37344D61BAC}" srcOrd="1" destOrd="0" presId="urn:microsoft.com/office/officeart/2005/8/layout/orgChart1"/>
    <dgm:cxn modelId="{196EDE80-122B-4807-B463-BD41A2454D68}" type="presParOf" srcId="{00C06617-7851-44CA-9AEF-2D62A1417DB4}" destId="{D9C7815C-0977-475D-8ACA-275A3E535520}" srcOrd="1" destOrd="0" presId="urn:microsoft.com/office/officeart/2005/8/layout/orgChart1"/>
    <dgm:cxn modelId="{36ADA60E-1869-4758-B55D-8FA431E987E0}" type="presParOf" srcId="{00C06617-7851-44CA-9AEF-2D62A1417DB4}" destId="{8556840C-D57D-49A5-8B16-D1E8394AFB6B}" srcOrd="2" destOrd="0" presId="urn:microsoft.com/office/officeart/2005/8/layout/orgChart1"/>
    <dgm:cxn modelId="{906710F7-DC24-4808-BDCF-006591055D89}" type="presParOf" srcId="{DBF1D98E-142F-4DE2-8E8E-0E897C1BD518}" destId="{53C9F831-0B38-420A-982F-F81DB22421AA}" srcOrd="2" destOrd="0" presId="urn:microsoft.com/office/officeart/2005/8/layout/orgChart1"/>
    <dgm:cxn modelId="{EDF98C12-5A64-403C-A485-DC7836BF4307}" type="presParOf" srcId="{984F232E-8BE8-4788-B6AF-1B124ED2E085}" destId="{50754A67-E7D6-423D-B278-B0F652C0CD9C}" srcOrd="8" destOrd="0" presId="urn:microsoft.com/office/officeart/2005/8/layout/orgChart1"/>
    <dgm:cxn modelId="{F0A56F6E-DA4E-4158-B2F1-FD22200CC8E4}" type="presParOf" srcId="{984F232E-8BE8-4788-B6AF-1B124ED2E085}" destId="{449CE882-763D-43FA-9FCF-4F137940F447}" srcOrd="9" destOrd="0" presId="urn:microsoft.com/office/officeart/2005/8/layout/orgChart1"/>
    <dgm:cxn modelId="{B56FE0EA-AE76-48FD-9101-2D7D98C580ED}" type="presParOf" srcId="{449CE882-763D-43FA-9FCF-4F137940F447}" destId="{9829A012-E095-4382-8732-85220202BB58}" srcOrd="0" destOrd="0" presId="urn:microsoft.com/office/officeart/2005/8/layout/orgChart1"/>
    <dgm:cxn modelId="{765F80D1-FFCC-4D73-9E1D-9DE488A60753}" type="presParOf" srcId="{9829A012-E095-4382-8732-85220202BB58}" destId="{4913C9E9-AC04-44E5-8394-EB1D5380E04C}" srcOrd="0" destOrd="0" presId="urn:microsoft.com/office/officeart/2005/8/layout/orgChart1"/>
    <dgm:cxn modelId="{C07C59B6-E078-41F8-BF57-B7B49B234003}" type="presParOf" srcId="{9829A012-E095-4382-8732-85220202BB58}" destId="{A2B91857-7F04-478E-860E-2CBDF49E9E05}" srcOrd="1" destOrd="0" presId="urn:microsoft.com/office/officeart/2005/8/layout/orgChart1"/>
    <dgm:cxn modelId="{AA8725C7-E106-4E5B-B972-DAEB665442F2}" type="presParOf" srcId="{449CE882-763D-43FA-9FCF-4F137940F447}" destId="{A74BB1B9-F0C5-431A-A9BC-4A7C11FA9F09}" srcOrd="1" destOrd="0" presId="urn:microsoft.com/office/officeart/2005/8/layout/orgChart1"/>
    <dgm:cxn modelId="{0645EEBB-3532-4884-9CB0-16C081E7DD2D}" type="presParOf" srcId="{A74BB1B9-F0C5-431A-A9BC-4A7C11FA9F09}" destId="{A165BA69-667F-4651-BBED-85852087A8EC}" srcOrd="0" destOrd="0" presId="urn:microsoft.com/office/officeart/2005/8/layout/orgChart1"/>
    <dgm:cxn modelId="{03B477B5-CFC6-4E94-AE0B-BA5B9ADACD02}" type="presParOf" srcId="{A74BB1B9-F0C5-431A-A9BC-4A7C11FA9F09}" destId="{436F1F41-7805-427E-8D66-6E8899D5226B}" srcOrd="1" destOrd="0" presId="urn:microsoft.com/office/officeart/2005/8/layout/orgChart1"/>
    <dgm:cxn modelId="{9489B822-D235-473D-B3E3-1384DA31FF0C}" type="presParOf" srcId="{436F1F41-7805-427E-8D66-6E8899D5226B}" destId="{4A5014AA-2853-430E-9576-4ABC6989301B}" srcOrd="0" destOrd="0" presId="urn:microsoft.com/office/officeart/2005/8/layout/orgChart1"/>
    <dgm:cxn modelId="{E713B039-D7DA-4CBC-8992-1CF769E4534B}" type="presParOf" srcId="{4A5014AA-2853-430E-9576-4ABC6989301B}" destId="{21719453-F940-4824-B2FB-EA556E9FB276}" srcOrd="0" destOrd="0" presId="urn:microsoft.com/office/officeart/2005/8/layout/orgChart1"/>
    <dgm:cxn modelId="{491A8AD4-C1F9-4264-A5CA-1744131C07FC}" type="presParOf" srcId="{4A5014AA-2853-430E-9576-4ABC6989301B}" destId="{DEBBB83C-4E48-4DCB-A0A8-A2699C000A23}" srcOrd="1" destOrd="0" presId="urn:microsoft.com/office/officeart/2005/8/layout/orgChart1"/>
    <dgm:cxn modelId="{998EE07B-4C67-4D08-A5BD-583458B5715A}" type="presParOf" srcId="{436F1F41-7805-427E-8D66-6E8899D5226B}" destId="{86547F0D-31BA-4C38-ABFE-8DDCA36FE569}" srcOrd="1" destOrd="0" presId="urn:microsoft.com/office/officeart/2005/8/layout/orgChart1"/>
    <dgm:cxn modelId="{3DDDE799-C067-42F4-A69F-6C268E525E73}" type="presParOf" srcId="{436F1F41-7805-427E-8D66-6E8899D5226B}" destId="{2E03BAD2-7025-43D9-BAEF-299CD9E3032F}" srcOrd="2" destOrd="0" presId="urn:microsoft.com/office/officeart/2005/8/layout/orgChart1"/>
    <dgm:cxn modelId="{8E9888E6-8BCE-4DA3-A4AE-8617CD625691}" type="presParOf" srcId="{A74BB1B9-F0C5-431A-A9BC-4A7C11FA9F09}" destId="{F6E477C1-7D03-4B19-9EB1-B3AEC675619C}" srcOrd="2" destOrd="0" presId="urn:microsoft.com/office/officeart/2005/8/layout/orgChart1"/>
    <dgm:cxn modelId="{090FD646-EFC8-45B6-A84F-FE3B6F4DFE4D}" type="presParOf" srcId="{A74BB1B9-F0C5-431A-A9BC-4A7C11FA9F09}" destId="{B1C71661-7FFC-4DEF-B2F4-24B9962E7C59}" srcOrd="3" destOrd="0" presId="urn:microsoft.com/office/officeart/2005/8/layout/orgChart1"/>
    <dgm:cxn modelId="{45C91280-AA41-4DE8-B81C-76053F71F41B}" type="presParOf" srcId="{B1C71661-7FFC-4DEF-B2F4-24B9962E7C59}" destId="{B41DE364-9975-4C88-B3C3-A83741E6C001}" srcOrd="0" destOrd="0" presId="urn:microsoft.com/office/officeart/2005/8/layout/orgChart1"/>
    <dgm:cxn modelId="{2574DEF2-A281-4391-BCE7-0D0300BE416B}" type="presParOf" srcId="{B41DE364-9975-4C88-B3C3-A83741E6C001}" destId="{C00774DD-1FF8-4E79-BEA9-2B44624D8931}" srcOrd="0" destOrd="0" presId="urn:microsoft.com/office/officeart/2005/8/layout/orgChart1"/>
    <dgm:cxn modelId="{9AC6239C-FA51-45A1-831E-C724AC1986BB}" type="presParOf" srcId="{B41DE364-9975-4C88-B3C3-A83741E6C001}" destId="{F4154231-A0D0-4D64-9913-368DDE81A291}" srcOrd="1" destOrd="0" presId="urn:microsoft.com/office/officeart/2005/8/layout/orgChart1"/>
    <dgm:cxn modelId="{555A0697-6A06-4569-8150-D0D30515189A}" type="presParOf" srcId="{B1C71661-7FFC-4DEF-B2F4-24B9962E7C59}" destId="{8E7F21BB-08F0-4907-84D3-1E7C99A06EFE}" srcOrd="1" destOrd="0" presId="urn:microsoft.com/office/officeart/2005/8/layout/orgChart1"/>
    <dgm:cxn modelId="{0558C637-CDCB-42CC-9A46-5DFE0AAECA09}" type="presParOf" srcId="{B1C71661-7FFC-4DEF-B2F4-24B9962E7C59}" destId="{74A33EDA-CD28-4B2F-9B74-809846B9CFA6}" srcOrd="2" destOrd="0" presId="urn:microsoft.com/office/officeart/2005/8/layout/orgChart1"/>
    <dgm:cxn modelId="{9001FC73-BCAA-44E4-9C08-967963AD4CD6}" type="presParOf" srcId="{449CE882-763D-43FA-9FCF-4F137940F447}" destId="{4E36E0C5-F325-4CCE-9E29-E66918F2C5B5}" srcOrd="2" destOrd="0" presId="urn:microsoft.com/office/officeart/2005/8/layout/orgChart1"/>
    <dgm:cxn modelId="{B44138F8-823B-4C53-B350-646512DE28B0}" type="presParOf" srcId="{90839720-08EA-4C34-B5EE-85676B4447BA}" destId="{58CB03DD-58FC-4ADE-8280-E21EA4DEF2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850691-ACA2-4BF6-A4C9-142F92224C5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60DB6F0-E883-4B69-AF80-27E1B4AC9305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Admin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ED187AA-C55A-4035-8531-42B4781D7AFF}" type="parTrans" cxnId="{9D25BC55-485F-43CC-8BA0-A57EB4D3C03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32A4937-F546-4E8C-926E-8460B7D1AD0D}" type="sibTrans" cxnId="{9D25BC55-485F-43CC-8BA0-A57EB4D3C037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442BA1-DAC7-4DD0-9C88-87A34945B333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Quản trị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E7EFF7D-239A-47AC-B719-E04C911570D7}" type="parTrans" cxnId="{0C6C74AC-FAB6-4EB3-9D84-F8AA43401DA3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84D26CE-202A-4888-A3E2-4617E85D2B43}" type="sibTrans" cxnId="{0C6C74AC-FAB6-4EB3-9D84-F8AA43401DA3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8EC03C4-7F1C-4890-B59B-661AC6EF2362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AA6E11C-EFD8-4BCD-89BB-C424650C30A9}" type="parTrans" cxnId="{7D8D75FB-75F7-4DB5-AF1E-266C2BBDBBF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6092DAB-A1E5-4FB5-B9BC-E95EBCA6658B}" type="sibTrans" cxnId="{7D8D75FB-75F7-4DB5-AF1E-266C2BBDBBF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9186633-EDED-45B8-A5A4-ED1734DD4357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 khoản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C30E8F3-7823-4338-9BF0-58781F049E2C}" type="parTrans" cxnId="{3CE84C3F-8AD9-4373-89D1-F97CC0CBADA4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4F053F21-AB9C-4A12-B9F4-C8094D47EC4D}" type="sibTrans" cxnId="{3CE84C3F-8AD9-4373-89D1-F97CC0CBADA4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008C78A-9D42-4721-9986-99D628146F2B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Tin tức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1B71A47-475E-43F1-86C6-C3A9E330D3D6}" type="parTrans" cxnId="{A06ED8DC-B691-4A4D-BAA0-7CFD18DD3332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C1E1F34-4289-463B-B022-8B20F57A6622}" type="sibTrans" cxnId="{A06ED8DC-B691-4A4D-BAA0-7CFD18DD3332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1C0ADC8-C4B1-4D9F-B2D0-79BFE783BFE3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Đơn hàng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9DA6B1E-BDED-42C4-932B-86241CB7F8E0}" type="parTrans" cxnId="{F850E2B9-90CC-45F9-A032-A85689933A61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F7E4726-83AC-4610-85CD-2B5C69999EBD}" type="sibTrans" cxnId="{F850E2B9-90CC-45F9-A032-A85689933A61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D613780-FB99-441E-AD1F-AEC1CEBE7E4B}">
      <dgm:prSet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nhập</a:t>
          </a:r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06B1484-54F4-410E-A408-52486C43A9D0}" type="sibTrans" cxnId="{FF04209A-6AC7-4BE4-BAA1-38066D2B71D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C030385-B03C-4988-A0C8-6DC4896D2935}" type="parTrans" cxnId="{FF04209A-6AC7-4BE4-BAA1-38066D2B71DD}">
      <dgm:prSet/>
      <dgm:spPr/>
      <dgm:t>
        <a:bodyPr/>
        <a:lstStyle/>
        <a:p>
          <a:endParaRPr lang="vi-VN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D67BC71-669C-4F0F-9BAC-AEE82A1CAB01}" type="pres">
      <dgm:prSet presAssocID="{CB850691-ACA2-4BF6-A4C9-142F92224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90839720-08EA-4C34-B5EE-85676B4447BA}" type="pres">
      <dgm:prSet presAssocID="{960DB6F0-E883-4B69-AF80-27E1B4AC930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11CF1F-026C-4CF1-B8AF-490C344F53B3}" type="pres">
      <dgm:prSet presAssocID="{960DB6F0-E883-4B69-AF80-27E1B4AC9305}" presName="rootComposite1" presStyleCnt="0"/>
      <dgm:spPr/>
      <dgm:t>
        <a:bodyPr/>
        <a:lstStyle/>
        <a:p>
          <a:endParaRPr lang="en-US"/>
        </a:p>
      </dgm:t>
    </dgm:pt>
    <dgm:pt modelId="{D93A1DFD-A023-454A-B22B-A63C5C58169C}" type="pres">
      <dgm:prSet presAssocID="{960DB6F0-E883-4B69-AF80-27E1B4AC9305}" presName="rootText1" presStyleLbl="node0" presStyleIdx="0" presStyleCnt="1" custScaleX="158651" custLinFactNeighborX="-9597" custLinFactNeighborY="-536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B5DD012-2271-44B1-AA32-848E3CCC07F6}" type="pres">
      <dgm:prSet presAssocID="{960DB6F0-E883-4B69-AF80-27E1B4AC930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984F232E-8BE8-4788-B6AF-1B124ED2E085}" type="pres">
      <dgm:prSet presAssocID="{960DB6F0-E883-4B69-AF80-27E1B4AC9305}" presName="hierChild2" presStyleCnt="0"/>
      <dgm:spPr/>
      <dgm:t>
        <a:bodyPr/>
        <a:lstStyle/>
        <a:p>
          <a:endParaRPr lang="en-US"/>
        </a:p>
      </dgm:t>
    </dgm:pt>
    <dgm:pt modelId="{12CDE14C-A80D-4430-BDD6-6701EB7A4973}" type="pres">
      <dgm:prSet presAssocID="{5C030385-B03C-4988-A0C8-6DC4896D293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F982FE2-8AD8-4A86-A682-22AA7404C21E}" type="pres">
      <dgm:prSet presAssocID="{5D613780-FB99-441E-AD1F-AEC1CEBE7E4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04B83E-7FD8-4ECE-92BE-80942758CEE3}" type="pres">
      <dgm:prSet presAssocID="{5D613780-FB99-441E-AD1F-AEC1CEBE7E4B}" presName="rootComposite" presStyleCnt="0"/>
      <dgm:spPr/>
      <dgm:t>
        <a:bodyPr/>
        <a:lstStyle/>
        <a:p>
          <a:endParaRPr lang="en-US"/>
        </a:p>
      </dgm:t>
    </dgm:pt>
    <dgm:pt modelId="{1368F246-C174-443A-B060-4D2BEAAEBCFB}" type="pres">
      <dgm:prSet presAssocID="{5D613780-FB99-441E-AD1F-AEC1CEBE7E4B}" presName="rootText" presStyleLbl="node2" presStyleIdx="0" presStyleCnt="2" custLinFactNeighborX="-5156" custLinFactNeighborY="-773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50EB8F7-2CA9-47B7-BF52-6481E50BD9B6}" type="pres">
      <dgm:prSet presAssocID="{5D613780-FB99-441E-AD1F-AEC1CEBE7E4B}" presName="rootConnector" presStyleLbl="node2" presStyleIdx="0" presStyleCnt="2"/>
      <dgm:spPr/>
      <dgm:t>
        <a:bodyPr/>
        <a:lstStyle/>
        <a:p>
          <a:endParaRPr lang="vi-VN"/>
        </a:p>
      </dgm:t>
    </dgm:pt>
    <dgm:pt modelId="{03E8AE54-CFC7-4DA2-9BEC-C906D57795B5}" type="pres">
      <dgm:prSet presAssocID="{5D613780-FB99-441E-AD1F-AEC1CEBE7E4B}" presName="hierChild4" presStyleCnt="0"/>
      <dgm:spPr/>
      <dgm:t>
        <a:bodyPr/>
        <a:lstStyle/>
        <a:p>
          <a:endParaRPr lang="en-US"/>
        </a:p>
      </dgm:t>
    </dgm:pt>
    <dgm:pt modelId="{38DBF1B3-E849-453B-A846-DBCD682EEB8D}" type="pres">
      <dgm:prSet presAssocID="{5D613780-FB99-441E-AD1F-AEC1CEBE7E4B}" presName="hierChild5" presStyleCnt="0"/>
      <dgm:spPr/>
      <dgm:t>
        <a:bodyPr/>
        <a:lstStyle/>
        <a:p>
          <a:endParaRPr lang="en-US"/>
        </a:p>
      </dgm:t>
    </dgm:pt>
    <dgm:pt modelId="{F78ACE5A-8AA1-4153-84B1-7E243A5DE0C9}" type="pres">
      <dgm:prSet presAssocID="{FE7EFF7D-239A-47AC-B719-E04C911570D7}" presName="Name37" presStyleLbl="parChTrans1D2" presStyleIdx="1" presStyleCnt="2"/>
      <dgm:spPr/>
      <dgm:t>
        <a:bodyPr/>
        <a:lstStyle/>
        <a:p>
          <a:endParaRPr lang="vi-VN"/>
        </a:p>
      </dgm:t>
    </dgm:pt>
    <dgm:pt modelId="{8457F75D-DA21-4ADD-8BCA-563C23D3FF70}" type="pres">
      <dgm:prSet presAssocID="{F3442BA1-DAC7-4DD0-9C88-87A34945B3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4CF9AC3-6DD6-40CF-8BF5-4D17B169B83B}" type="pres">
      <dgm:prSet presAssocID="{F3442BA1-DAC7-4DD0-9C88-87A34945B333}" presName="rootComposite" presStyleCnt="0"/>
      <dgm:spPr/>
      <dgm:t>
        <a:bodyPr/>
        <a:lstStyle/>
        <a:p>
          <a:endParaRPr lang="en-US"/>
        </a:p>
      </dgm:t>
    </dgm:pt>
    <dgm:pt modelId="{FCF43EB1-94DF-489A-B6DF-3EBD3F74DFEF}" type="pres">
      <dgm:prSet presAssocID="{F3442BA1-DAC7-4DD0-9C88-87A34945B33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3BEFCA6-D470-43D2-A370-7AA564F6D7C4}" type="pres">
      <dgm:prSet presAssocID="{F3442BA1-DAC7-4DD0-9C88-87A34945B333}" presName="rootConnector" presStyleLbl="node2" presStyleIdx="1" presStyleCnt="2"/>
      <dgm:spPr/>
      <dgm:t>
        <a:bodyPr/>
        <a:lstStyle/>
        <a:p>
          <a:endParaRPr lang="vi-VN"/>
        </a:p>
      </dgm:t>
    </dgm:pt>
    <dgm:pt modelId="{9F62648E-C2E0-410D-A7D8-6F8545D01604}" type="pres">
      <dgm:prSet presAssocID="{F3442BA1-DAC7-4DD0-9C88-87A34945B333}" presName="hierChild4" presStyleCnt="0"/>
      <dgm:spPr/>
      <dgm:t>
        <a:bodyPr/>
        <a:lstStyle/>
        <a:p>
          <a:endParaRPr lang="en-US"/>
        </a:p>
      </dgm:t>
    </dgm:pt>
    <dgm:pt modelId="{688B13F9-87EF-4C06-8036-1C51B0F37CB3}" type="pres">
      <dgm:prSet presAssocID="{3C30E8F3-7823-4338-9BF0-58781F049E2C}" presName="Name37" presStyleLbl="parChTrans1D3" presStyleIdx="0" presStyleCnt="4"/>
      <dgm:spPr/>
      <dgm:t>
        <a:bodyPr/>
        <a:lstStyle/>
        <a:p>
          <a:endParaRPr lang="vi-VN"/>
        </a:p>
      </dgm:t>
    </dgm:pt>
    <dgm:pt modelId="{FB6DFEB7-18FE-4410-8BB1-A0FCAB4F2B21}" type="pres">
      <dgm:prSet presAssocID="{09186633-EDED-45B8-A5A4-ED1734DD435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826315-1D63-497F-AE76-75D49883C405}" type="pres">
      <dgm:prSet presAssocID="{09186633-EDED-45B8-A5A4-ED1734DD4357}" presName="rootComposite" presStyleCnt="0"/>
      <dgm:spPr/>
      <dgm:t>
        <a:bodyPr/>
        <a:lstStyle/>
        <a:p>
          <a:endParaRPr lang="en-US"/>
        </a:p>
      </dgm:t>
    </dgm:pt>
    <dgm:pt modelId="{D9DF6E8E-9D47-42A8-BBD1-CEE74C234DCF}" type="pres">
      <dgm:prSet presAssocID="{09186633-EDED-45B8-A5A4-ED1734DD4357}" presName="rootText" presStyleLbl="node3" presStyleIdx="0" presStyleCnt="4" custLinFactNeighborX="167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7718A80-7C55-487A-A7AE-8227C2C803B5}" type="pres">
      <dgm:prSet presAssocID="{09186633-EDED-45B8-A5A4-ED1734DD4357}" presName="rootConnector" presStyleLbl="node3" presStyleIdx="0" presStyleCnt="4"/>
      <dgm:spPr/>
      <dgm:t>
        <a:bodyPr/>
        <a:lstStyle/>
        <a:p>
          <a:endParaRPr lang="vi-VN"/>
        </a:p>
      </dgm:t>
    </dgm:pt>
    <dgm:pt modelId="{5A413C2A-B293-4453-B737-F578E2D8BA77}" type="pres">
      <dgm:prSet presAssocID="{09186633-EDED-45B8-A5A4-ED1734DD4357}" presName="hierChild4" presStyleCnt="0"/>
      <dgm:spPr/>
      <dgm:t>
        <a:bodyPr/>
        <a:lstStyle/>
        <a:p>
          <a:endParaRPr lang="en-US"/>
        </a:p>
      </dgm:t>
    </dgm:pt>
    <dgm:pt modelId="{50026E5E-6D3E-4468-B012-AE04F10FE498}" type="pres">
      <dgm:prSet presAssocID="{09186633-EDED-45B8-A5A4-ED1734DD4357}" presName="hierChild5" presStyleCnt="0"/>
      <dgm:spPr/>
      <dgm:t>
        <a:bodyPr/>
        <a:lstStyle/>
        <a:p>
          <a:endParaRPr lang="en-US"/>
        </a:p>
      </dgm:t>
    </dgm:pt>
    <dgm:pt modelId="{4F6DAAB9-7CCF-40BE-BF4F-37EFD578E4F2}" type="pres">
      <dgm:prSet presAssocID="{71B71A47-475E-43F1-86C6-C3A9E330D3D6}" presName="Name37" presStyleLbl="parChTrans1D3" presStyleIdx="1" presStyleCnt="4"/>
      <dgm:spPr/>
      <dgm:t>
        <a:bodyPr/>
        <a:lstStyle/>
        <a:p>
          <a:endParaRPr lang="vi-VN"/>
        </a:p>
      </dgm:t>
    </dgm:pt>
    <dgm:pt modelId="{B9CC6EF2-CF21-4EB5-A182-E9163B961ED4}" type="pres">
      <dgm:prSet presAssocID="{8008C78A-9D42-4721-9986-99D628146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9CC5E7-118C-4302-A7DD-504CD7983F46}" type="pres">
      <dgm:prSet presAssocID="{8008C78A-9D42-4721-9986-99D628146F2B}" presName="rootComposite" presStyleCnt="0"/>
      <dgm:spPr/>
      <dgm:t>
        <a:bodyPr/>
        <a:lstStyle/>
        <a:p>
          <a:endParaRPr lang="en-US"/>
        </a:p>
      </dgm:t>
    </dgm:pt>
    <dgm:pt modelId="{E853AEF4-618C-4CC0-A4EE-4A008E91F50D}" type="pres">
      <dgm:prSet presAssocID="{8008C78A-9D42-4721-9986-99D628146F2B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59A0A31-0B2C-4A55-9B2E-275BF36BDE07}" type="pres">
      <dgm:prSet presAssocID="{8008C78A-9D42-4721-9986-99D628146F2B}" presName="rootConnector" presStyleLbl="node3" presStyleIdx="1" presStyleCnt="4"/>
      <dgm:spPr/>
      <dgm:t>
        <a:bodyPr/>
        <a:lstStyle/>
        <a:p>
          <a:endParaRPr lang="vi-VN"/>
        </a:p>
      </dgm:t>
    </dgm:pt>
    <dgm:pt modelId="{CE807961-C92A-40B4-BEA9-D5C87DF4C78C}" type="pres">
      <dgm:prSet presAssocID="{8008C78A-9D42-4721-9986-99D628146F2B}" presName="hierChild4" presStyleCnt="0"/>
      <dgm:spPr/>
      <dgm:t>
        <a:bodyPr/>
        <a:lstStyle/>
        <a:p>
          <a:endParaRPr lang="en-US"/>
        </a:p>
      </dgm:t>
    </dgm:pt>
    <dgm:pt modelId="{2E33A7A7-7387-4B51-9751-C4E07A49BE79}" type="pres">
      <dgm:prSet presAssocID="{8008C78A-9D42-4721-9986-99D628146F2B}" presName="hierChild5" presStyleCnt="0"/>
      <dgm:spPr/>
      <dgm:t>
        <a:bodyPr/>
        <a:lstStyle/>
        <a:p>
          <a:endParaRPr lang="en-US"/>
        </a:p>
      </dgm:t>
    </dgm:pt>
    <dgm:pt modelId="{6E5CEDF7-7ED0-4CC0-AD1E-9C3E1E56FEF5}" type="pres">
      <dgm:prSet presAssocID="{8AA6E11C-EFD8-4BCD-89BB-C424650C30A9}" presName="Name37" presStyleLbl="parChTrans1D3" presStyleIdx="2" presStyleCnt="4"/>
      <dgm:spPr/>
      <dgm:t>
        <a:bodyPr/>
        <a:lstStyle/>
        <a:p>
          <a:endParaRPr lang="vi-VN"/>
        </a:p>
      </dgm:t>
    </dgm:pt>
    <dgm:pt modelId="{1726FEE9-BD6E-4C29-B81D-BA11EC6A57C3}" type="pres">
      <dgm:prSet presAssocID="{38EC03C4-7F1C-4890-B59B-661AC6EF2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1DBB05-ABFD-4595-896B-AA00D9615E6D}" type="pres">
      <dgm:prSet presAssocID="{38EC03C4-7F1C-4890-B59B-661AC6EF2362}" presName="rootComposite" presStyleCnt="0"/>
      <dgm:spPr/>
      <dgm:t>
        <a:bodyPr/>
        <a:lstStyle/>
        <a:p>
          <a:endParaRPr lang="en-US"/>
        </a:p>
      </dgm:t>
    </dgm:pt>
    <dgm:pt modelId="{D2B5A219-0334-4F79-B42E-21FCA8086AAD}" type="pres">
      <dgm:prSet presAssocID="{38EC03C4-7F1C-4890-B59B-661AC6EF236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C8B8819-7B21-4B8A-B8CD-EA51E81CF3B9}" type="pres">
      <dgm:prSet presAssocID="{38EC03C4-7F1C-4890-B59B-661AC6EF2362}" presName="rootConnector" presStyleLbl="node3" presStyleIdx="2" presStyleCnt="4"/>
      <dgm:spPr/>
      <dgm:t>
        <a:bodyPr/>
        <a:lstStyle/>
        <a:p>
          <a:endParaRPr lang="vi-VN"/>
        </a:p>
      </dgm:t>
    </dgm:pt>
    <dgm:pt modelId="{757F2AC5-0323-49D0-B0F4-EE9F419F5A2A}" type="pres">
      <dgm:prSet presAssocID="{38EC03C4-7F1C-4890-B59B-661AC6EF2362}" presName="hierChild4" presStyleCnt="0"/>
      <dgm:spPr/>
      <dgm:t>
        <a:bodyPr/>
        <a:lstStyle/>
        <a:p>
          <a:endParaRPr lang="en-US"/>
        </a:p>
      </dgm:t>
    </dgm:pt>
    <dgm:pt modelId="{91659659-B024-4BEA-8EA5-ABC3AE1FBF22}" type="pres">
      <dgm:prSet presAssocID="{38EC03C4-7F1C-4890-B59B-661AC6EF2362}" presName="hierChild5" presStyleCnt="0"/>
      <dgm:spPr/>
      <dgm:t>
        <a:bodyPr/>
        <a:lstStyle/>
        <a:p>
          <a:endParaRPr lang="en-US"/>
        </a:p>
      </dgm:t>
    </dgm:pt>
    <dgm:pt modelId="{350E3700-A13C-4AA4-8E1B-5970E54E43FE}" type="pres">
      <dgm:prSet presAssocID="{89DA6B1E-BDED-42C4-932B-86241CB7F8E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AC915EE-60B7-4953-BEFE-F71A07506069}" type="pres">
      <dgm:prSet presAssocID="{D1C0ADC8-C4B1-4D9F-B2D0-79BFE783BFE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302E7F-D3B5-4E15-AFDF-18EA8F11E94B}" type="pres">
      <dgm:prSet presAssocID="{D1C0ADC8-C4B1-4D9F-B2D0-79BFE783BFE3}" presName="rootComposite" presStyleCnt="0"/>
      <dgm:spPr/>
      <dgm:t>
        <a:bodyPr/>
        <a:lstStyle/>
        <a:p>
          <a:endParaRPr lang="en-US"/>
        </a:p>
      </dgm:t>
    </dgm:pt>
    <dgm:pt modelId="{789B6D4F-78B5-4190-91C3-2998ADC4D49E}" type="pres">
      <dgm:prSet presAssocID="{D1C0ADC8-C4B1-4D9F-B2D0-79BFE783BFE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5B5013B-35BD-42CE-BCB8-4315366EE330}" type="pres">
      <dgm:prSet presAssocID="{D1C0ADC8-C4B1-4D9F-B2D0-79BFE783BFE3}" presName="rootConnector" presStyleLbl="node3" presStyleIdx="3" presStyleCnt="4"/>
      <dgm:spPr/>
      <dgm:t>
        <a:bodyPr/>
        <a:lstStyle/>
        <a:p>
          <a:endParaRPr lang="vi-VN"/>
        </a:p>
      </dgm:t>
    </dgm:pt>
    <dgm:pt modelId="{8931AC75-513F-4AA0-9B0C-FBFE766E377C}" type="pres">
      <dgm:prSet presAssocID="{D1C0ADC8-C4B1-4D9F-B2D0-79BFE783BFE3}" presName="hierChild4" presStyleCnt="0"/>
      <dgm:spPr/>
      <dgm:t>
        <a:bodyPr/>
        <a:lstStyle/>
        <a:p>
          <a:endParaRPr lang="en-US"/>
        </a:p>
      </dgm:t>
    </dgm:pt>
    <dgm:pt modelId="{90AADA21-F6CD-460E-94F9-A6227B632F94}" type="pres">
      <dgm:prSet presAssocID="{D1C0ADC8-C4B1-4D9F-B2D0-79BFE783BFE3}" presName="hierChild5" presStyleCnt="0"/>
      <dgm:spPr/>
      <dgm:t>
        <a:bodyPr/>
        <a:lstStyle/>
        <a:p>
          <a:endParaRPr lang="en-US"/>
        </a:p>
      </dgm:t>
    </dgm:pt>
    <dgm:pt modelId="{307B7E55-64C7-4934-8065-C7AC91BD6192}" type="pres">
      <dgm:prSet presAssocID="{F3442BA1-DAC7-4DD0-9C88-87A34945B333}" presName="hierChild5" presStyleCnt="0"/>
      <dgm:spPr/>
      <dgm:t>
        <a:bodyPr/>
        <a:lstStyle/>
        <a:p>
          <a:endParaRPr lang="en-US"/>
        </a:p>
      </dgm:t>
    </dgm:pt>
    <dgm:pt modelId="{58CB03DD-58FC-4ADE-8280-E21EA4DEF294}" type="pres">
      <dgm:prSet presAssocID="{960DB6F0-E883-4B69-AF80-27E1B4AC9305}" presName="hierChild3" presStyleCnt="0"/>
      <dgm:spPr/>
      <dgm:t>
        <a:bodyPr/>
        <a:lstStyle/>
        <a:p>
          <a:endParaRPr lang="en-US"/>
        </a:p>
      </dgm:t>
    </dgm:pt>
  </dgm:ptLst>
  <dgm:cxnLst>
    <dgm:cxn modelId="{C24BE2DE-C204-4E0D-8A6B-9A2CDF045986}" type="presOf" srcId="{8AA6E11C-EFD8-4BCD-89BB-C424650C30A9}" destId="{6E5CEDF7-7ED0-4CC0-AD1E-9C3E1E56FEF5}" srcOrd="0" destOrd="0" presId="urn:microsoft.com/office/officeart/2005/8/layout/orgChart1"/>
    <dgm:cxn modelId="{B55AAB52-AC23-4AB9-8C72-4A86F44D0360}" type="presOf" srcId="{3C30E8F3-7823-4338-9BF0-58781F049E2C}" destId="{688B13F9-87EF-4C06-8036-1C51B0F37CB3}" srcOrd="0" destOrd="0" presId="urn:microsoft.com/office/officeart/2005/8/layout/orgChart1"/>
    <dgm:cxn modelId="{50F36459-E3D7-4F31-9436-532DED49853C}" type="presOf" srcId="{89DA6B1E-BDED-42C4-932B-86241CB7F8E0}" destId="{350E3700-A13C-4AA4-8E1B-5970E54E43FE}" srcOrd="0" destOrd="0" presId="urn:microsoft.com/office/officeart/2005/8/layout/orgChart1"/>
    <dgm:cxn modelId="{A06ED8DC-B691-4A4D-BAA0-7CFD18DD3332}" srcId="{F3442BA1-DAC7-4DD0-9C88-87A34945B333}" destId="{8008C78A-9D42-4721-9986-99D628146F2B}" srcOrd="1" destOrd="0" parTransId="{71B71A47-475E-43F1-86C6-C3A9E330D3D6}" sibTransId="{1C1E1F34-4289-463B-B022-8B20F57A6622}"/>
    <dgm:cxn modelId="{9D25BC55-485F-43CC-8BA0-A57EB4D3C037}" srcId="{CB850691-ACA2-4BF6-A4C9-142F92224C53}" destId="{960DB6F0-E883-4B69-AF80-27E1B4AC9305}" srcOrd="0" destOrd="0" parTransId="{0ED187AA-C55A-4035-8531-42B4781D7AFF}" sibTransId="{932A4937-F546-4E8C-926E-8460B7D1AD0D}"/>
    <dgm:cxn modelId="{18B18AE0-3CF2-421E-87C3-FDC867E39438}" type="presOf" srcId="{8008C78A-9D42-4721-9986-99D628146F2B}" destId="{E59A0A31-0B2C-4A55-9B2E-275BF36BDE07}" srcOrd="1" destOrd="0" presId="urn:microsoft.com/office/officeart/2005/8/layout/orgChart1"/>
    <dgm:cxn modelId="{CA575DF7-2E75-4A45-9D5C-5DE9F4B04A05}" type="presOf" srcId="{D1C0ADC8-C4B1-4D9F-B2D0-79BFE783BFE3}" destId="{55B5013B-35BD-42CE-BCB8-4315366EE330}" srcOrd="1" destOrd="0" presId="urn:microsoft.com/office/officeart/2005/8/layout/orgChart1"/>
    <dgm:cxn modelId="{F88C05EA-16E5-4B2B-84E0-2B8B00CB3B75}" type="presOf" srcId="{71B71A47-475E-43F1-86C6-C3A9E330D3D6}" destId="{4F6DAAB9-7CCF-40BE-BF4F-37EFD578E4F2}" srcOrd="0" destOrd="0" presId="urn:microsoft.com/office/officeart/2005/8/layout/orgChart1"/>
    <dgm:cxn modelId="{7D8D75FB-75F7-4DB5-AF1E-266C2BBDBBFD}" srcId="{F3442BA1-DAC7-4DD0-9C88-87A34945B333}" destId="{38EC03C4-7F1C-4890-B59B-661AC6EF2362}" srcOrd="2" destOrd="0" parTransId="{8AA6E11C-EFD8-4BCD-89BB-C424650C30A9}" sibTransId="{16092DAB-A1E5-4FB5-B9BC-E95EBCA6658B}"/>
    <dgm:cxn modelId="{D8763A24-19C0-4CE1-AECF-68D85AD2020A}" type="presOf" srcId="{5D613780-FB99-441E-AD1F-AEC1CEBE7E4B}" destId="{1368F246-C174-443A-B060-4D2BEAAEBCFB}" srcOrd="0" destOrd="0" presId="urn:microsoft.com/office/officeart/2005/8/layout/orgChart1"/>
    <dgm:cxn modelId="{FC783825-E10C-4B5F-B6A4-B2A9202D349B}" type="presOf" srcId="{F3442BA1-DAC7-4DD0-9C88-87A34945B333}" destId="{FCF43EB1-94DF-489A-B6DF-3EBD3F74DFEF}" srcOrd="0" destOrd="0" presId="urn:microsoft.com/office/officeart/2005/8/layout/orgChart1"/>
    <dgm:cxn modelId="{E337E9BB-BF8B-486B-89B5-E7638A6ED1A7}" type="presOf" srcId="{09186633-EDED-45B8-A5A4-ED1734DD4357}" destId="{D9DF6E8E-9D47-42A8-BBD1-CEE74C234DCF}" srcOrd="0" destOrd="0" presId="urn:microsoft.com/office/officeart/2005/8/layout/orgChart1"/>
    <dgm:cxn modelId="{F850E2B9-90CC-45F9-A032-A85689933A61}" srcId="{F3442BA1-DAC7-4DD0-9C88-87A34945B333}" destId="{D1C0ADC8-C4B1-4D9F-B2D0-79BFE783BFE3}" srcOrd="3" destOrd="0" parTransId="{89DA6B1E-BDED-42C4-932B-86241CB7F8E0}" sibTransId="{DF7E4726-83AC-4610-85CD-2B5C69999EBD}"/>
    <dgm:cxn modelId="{79F5130B-6439-4547-970E-F0F968735136}" type="presOf" srcId="{8008C78A-9D42-4721-9986-99D628146F2B}" destId="{E853AEF4-618C-4CC0-A4EE-4A008E91F50D}" srcOrd="0" destOrd="0" presId="urn:microsoft.com/office/officeart/2005/8/layout/orgChart1"/>
    <dgm:cxn modelId="{498D6C32-07A7-4031-B8FD-478478DF2C0C}" type="presOf" srcId="{F3442BA1-DAC7-4DD0-9C88-87A34945B333}" destId="{B3BEFCA6-D470-43D2-A370-7AA564F6D7C4}" srcOrd="1" destOrd="0" presId="urn:microsoft.com/office/officeart/2005/8/layout/orgChart1"/>
    <dgm:cxn modelId="{AB7AC8F6-4713-4C3F-8A48-985375CF684D}" type="presOf" srcId="{38EC03C4-7F1C-4890-B59B-661AC6EF2362}" destId="{D2B5A219-0334-4F79-B42E-21FCA8086AAD}" srcOrd="0" destOrd="0" presId="urn:microsoft.com/office/officeart/2005/8/layout/orgChart1"/>
    <dgm:cxn modelId="{0C6C74AC-FAB6-4EB3-9D84-F8AA43401DA3}" srcId="{960DB6F0-E883-4B69-AF80-27E1B4AC9305}" destId="{F3442BA1-DAC7-4DD0-9C88-87A34945B333}" srcOrd="1" destOrd="0" parTransId="{FE7EFF7D-239A-47AC-B719-E04C911570D7}" sibTransId="{B84D26CE-202A-4888-A3E2-4617E85D2B43}"/>
    <dgm:cxn modelId="{ACD60213-E027-42BC-AE4B-0D64B54B47DC}" type="presOf" srcId="{D1C0ADC8-C4B1-4D9F-B2D0-79BFE783BFE3}" destId="{789B6D4F-78B5-4190-91C3-2998ADC4D49E}" srcOrd="0" destOrd="0" presId="urn:microsoft.com/office/officeart/2005/8/layout/orgChart1"/>
    <dgm:cxn modelId="{B2BEAC49-1CC2-4F96-979C-359DEC0C7BD0}" type="presOf" srcId="{5C030385-B03C-4988-A0C8-6DC4896D2935}" destId="{12CDE14C-A80D-4430-BDD6-6701EB7A4973}" srcOrd="0" destOrd="0" presId="urn:microsoft.com/office/officeart/2005/8/layout/orgChart1"/>
    <dgm:cxn modelId="{B4BD3C22-6F0C-46A6-B114-D5A4B0E02E90}" type="presOf" srcId="{09186633-EDED-45B8-A5A4-ED1734DD4357}" destId="{17718A80-7C55-487A-A7AE-8227C2C803B5}" srcOrd="1" destOrd="0" presId="urn:microsoft.com/office/officeart/2005/8/layout/orgChart1"/>
    <dgm:cxn modelId="{FBCEB668-5446-4AA3-BCEC-57C1DD550FFF}" type="presOf" srcId="{CB850691-ACA2-4BF6-A4C9-142F92224C53}" destId="{ED67BC71-669C-4F0F-9BAC-AEE82A1CAB01}" srcOrd="0" destOrd="0" presId="urn:microsoft.com/office/officeart/2005/8/layout/orgChart1"/>
    <dgm:cxn modelId="{44C443F1-FFA8-4E39-B186-29A5D0A74093}" type="presOf" srcId="{5D613780-FB99-441E-AD1F-AEC1CEBE7E4B}" destId="{750EB8F7-2CA9-47B7-BF52-6481E50BD9B6}" srcOrd="1" destOrd="0" presId="urn:microsoft.com/office/officeart/2005/8/layout/orgChart1"/>
    <dgm:cxn modelId="{FF04209A-6AC7-4BE4-BAA1-38066D2B71DD}" srcId="{960DB6F0-E883-4B69-AF80-27E1B4AC9305}" destId="{5D613780-FB99-441E-AD1F-AEC1CEBE7E4B}" srcOrd="0" destOrd="0" parTransId="{5C030385-B03C-4988-A0C8-6DC4896D2935}" sibTransId="{606B1484-54F4-410E-A408-52486C43A9D0}"/>
    <dgm:cxn modelId="{3CE84C3F-8AD9-4373-89D1-F97CC0CBADA4}" srcId="{F3442BA1-DAC7-4DD0-9C88-87A34945B333}" destId="{09186633-EDED-45B8-A5A4-ED1734DD4357}" srcOrd="0" destOrd="0" parTransId="{3C30E8F3-7823-4338-9BF0-58781F049E2C}" sibTransId="{4F053F21-AB9C-4A12-B9F4-C8094D47EC4D}"/>
    <dgm:cxn modelId="{9FBDBDA0-B229-4EE5-8B3A-ED836F8F67E5}" type="presOf" srcId="{960DB6F0-E883-4B69-AF80-27E1B4AC9305}" destId="{AB5DD012-2271-44B1-AA32-848E3CCC07F6}" srcOrd="1" destOrd="0" presId="urn:microsoft.com/office/officeart/2005/8/layout/orgChart1"/>
    <dgm:cxn modelId="{D339F01B-4543-4F92-89C1-CC90FDB60EF0}" type="presOf" srcId="{FE7EFF7D-239A-47AC-B719-E04C911570D7}" destId="{F78ACE5A-8AA1-4153-84B1-7E243A5DE0C9}" srcOrd="0" destOrd="0" presId="urn:microsoft.com/office/officeart/2005/8/layout/orgChart1"/>
    <dgm:cxn modelId="{F2A0C30D-6AAC-41A6-A681-736104D687E7}" type="presOf" srcId="{38EC03C4-7F1C-4890-B59B-661AC6EF2362}" destId="{CC8B8819-7B21-4B8A-B8CD-EA51E81CF3B9}" srcOrd="1" destOrd="0" presId="urn:microsoft.com/office/officeart/2005/8/layout/orgChart1"/>
    <dgm:cxn modelId="{395F5066-3196-4127-BA14-8D0B6F6768CB}" type="presOf" srcId="{960DB6F0-E883-4B69-AF80-27E1B4AC9305}" destId="{D93A1DFD-A023-454A-B22B-A63C5C58169C}" srcOrd="0" destOrd="0" presId="urn:microsoft.com/office/officeart/2005/8/layout/orgChart1"/>
    <dgm:cxn modelId="{016FAA7F-6644-48AB-9395-56F9C187B3C9}" type="presParOf" srcId="{ED67BC71-669C-4F0F-9BAC-AEE82A1CAB01}" destId="{90839720-08EA-4C34-B5EE-85676B4447BA}" srcOrd="0" destOrd="0" presId="urn:microsoft.com/office/officeart/2005/8/layout/orgChart1"/>
    <dgm:cxn modelId="{BAFE4619-13B9-4F75-9FEE-7E1FF6ADA064}" type="presParOf" srcId="{90839720-08EA-4C34-B5EE-85676B4447BA}" destId="{F411CF1F-026C-4CF1-B8AF-490C344F53B3}" srcOrd="0" destOrd="0" presId="urn:microsoft.com/office/officeart/2005/8/layout/orgChart1"/>
    <dgm:cxn modelId="{954A9211-041E-4323-A4FB-D687EB75E53F}" type="presParOf" srcId="{F411CF1F-026C-4CF1-B8AF-490C344F53B3}" destId="{D93A1DFD-A023-454A-B22B-A63C5C58169C}" srcOrd="0" destOrd="0" presId="urn:microsoft.com/office/officeart/2005/8/layout/orgChart1"/>
    <dgm:cxn modelId="{E69F14A2-DC0E-4F67-8CCD-DF8B37FB0982}" type="presParOf" srcId="{F411CF1F-026C-4CF1-B8AF-490C344F53B3}" destId="{AB5DD012-2271-44B1-AA32-848E3CCC07F6}" srcOrd="1" destOrd="0" presId="urn:microsoft.com/office/officeart/2005/8/layout/orgChart1"/>
    <dgm:cxn modelId="{83B5A07C-B0C0-4899-AAD1-ACAD77BF0849}" type="presParOf" srcId="{90839720-08EA-4C34-B5EE-85676B4447BA}" destId="{984F232E-8BE8-4788-B6AF-1B124ED2E085}" srcOrd="1" destOrd="0" presId="urn:microsoft.com/office/officeart/2005/8/layout/orgChart1"/>
    <dgm:cxn modelId="{5D988DBB-E3CC-4C06-87E2-330F41E9CDE5}" type="presParOf" srcId="{984F232E-8BE8-4788-B6AF-1B124ED2E085}" destId="{12CDE14C-A80D-4430-BDD6-6701EB7A4973}" srcOrd="0" destOrd="0" presId="urn:microsoft.com/office/officeart/2005/8/layout/orgChart1"/>
    <dgm:cxn modelId="{4600CE16-E7C6-40FD-8B00-8F4DD91BD844}" type="presParOf" srcId="{984F232E-8BE8-4788-B6AF-1B124ED2E085}" destId="{4F982FE2-8AD8-4A86-A682-22AA7404C21E}" srcOrd="1" destOrd="0" presId="urn:microsoft.com/office/officeart/2005/8/layout/orgChart1"/>
    <dgm:cxn modelId="{232365A8-CD10-4D52-A909-83E46D9232F6}" type="presParOf" srcId="{4F982FE2-8AD8-4A86-A682-22AA7404C21E}" destId="{4204B83E-7FD8-4ECE-92BE-80942758CEE3}" srcOrd="0" destOrd="0" presId="urn:microsoft.com/office/officeart/2005/8/layout/orgChart1"/>
    <dgm:cxn modelId="{427A4F6F-D44B-49C0-A1E2-76554164F4AB}" type="presParOf" srcId="{4204B83E-7FD8-4ECE-92BE-80942758CEE3}" destId="{1368F246-C174-443A-B060-4D2BEAAEBCFB}" srcOrd="0" destOrd="0" presId="urn:microsoft.com/office/officeart/2005/8/layout/orgChart1"/>
    <dgm:cxn modelId="{E0D39C5F-7EE9-44B5-82B3-9A91E66AEBEC}" type="presParOf" srcId="{4204B83E-7FD8-4ECE-92BE-80942758CEE3}" destId="{750EB8F7-2CA9-47B7-BF52-6481E50BD9B6}" srcOrd="1" destOrd="0" presId="urn:microsoft.com/office/officeart/2005/8/layout/orgChart1"/>
    <dgm:cxn modelId="{6AD04815-DD6D-4BC2-951A-9D69F2E5E336}" type="presParOf" srcId="{4F982FE2-8AD8-4A86-A682-22AA7404C21E}" destId="{03E8AE54-CFC7-4DA2-9BEC-C906D57795B5}" srcOrd="1" destOrd="0" presId="urn:microsoft.com/office/officeart/2005/8/layout/orgChart1"/>
    <dgm:cxn modelId="{50C93A20-32C8-43B7-A9A3-F5DF51B63FA1}" type="presParOf" srcId="{4F982FE2-8AD8-4A86-A682-22AA7404C21E}" destId="{38DBF1B3-E849-453B-A846-DBCD682EEB8D}" srcOrd="2" destOrd="0" presId="urn:microsoft.com/office/officeart/2005/8/layout/orgChart1"/>
    <dgm:cxn modelId="{BD83B72B-BBCF-40BC-941A-3F859227A194}" type="presParOf" srcId="{984F232E-8BE8-4788-B6AF-1B124ED2E085}" destId="{F78ACE5A-8AA1-4153-84B1-7E243A5DE0C9}" srcOrd="2" destOrd="0" presId="urn:microsoft.com/office/officeart/2005/8/layout/orgChart1"/>
    <dgm:cxn modelId="{88127FBA-207C-44AD-B7E3-C3BDBA4754E4}" type="presParOf" srcId="{984F232E-8BE8-4788-B6AF-1B124ED2E085}" destId="{8457F75D-DA21-4ADD-8BCA-563C23D3FF70}" srcOrd="3" destOrd="0" presId="urn:microsoft.com/office/officeart/2005/8/layout/orgChart1"/>
    <dgm:cxn modelId="{A2CD0B43-CE98-4310-9078-880C1E934DD2}" type="presParOf" srcId="{8457F75D-DA21-4ADD-8BCA-563C23D3FF70}" destId="{B4CF9AC3-6DD6-40CF-8BF5-4D17B169B83B}" srcOrd="0" destOrd="0" presId="urn:microsoft.com/office/officeart/2005/8/layout/orgChart1"/>
    <dgm:cxn modelId="{34E1CC22-CC76-49EB-9BA3-EA5A72086F9B}" type="presParOf" srcId="{B4CF9AC3-6DD6-40CF-8BF5-4D17B169B83B}" destId="{FCF43EB1-94DF-489A-B6DF-3EBD3F74DFEF}" srcOrd="0" destOrd="0" presId="urn:microsoft.com/office/officeart/2005/8/layout/orgChart1"/>
    <dgm:cxn modelId="{C6451C48-69FA-4509-A65D-CF24E93BA07F}" type="presParOf" srcId="{B4CF9AC3-6DD6-40CF-8BF5-4D17B169B83B}" destId="{B3BEFCA6-D470-43D2-A370-7AA564F6D7C4}" srcOrd="1" destOrd="0" presId="urn:microsoft.com/office/officeart/2005/8/layout/orgChart1"/>
    <dgm:cxn modelId="{8D797B5A-5A6D-4438-8750-A440DCFB943D}" type="presParOf" srcId="{8457F75D-DA21-4ADD-8BCA-563C23D3FF70}" destId="{9F62648E-C2E0-410D-A7D8-6F8545D01604}" srcOrd="1" destOrd="0" presId="urn:microsoft.com/office/officeart/2005/8/layout/orgChart1"/>
    <dgm:cxn modelId="{8B385382-7A24-4FFF-9F7E-644DD417A5FC}" type="presParOf" srcId="{9F62648E-C2E0-410D-A7D8-6F8545D01604}" destId="{688B13F9-87EF-4C06-8036-1C51B0F37CB3}" srcOrd="0" destOrd="0" presId="urn:microsoft.com/office/officeart/2005/8/layout/orgChart1"/>
    <dgm:cxn modelId="{B60E9F3E-08FE-41B6-A6F8-5EC584A355A4}" type="presParOf" srcId="{9F62648E-C2E0-410D-A7D8-6F8545D01604}" destId="{FB6DFEB7-18FE-4410-8BB1-A0FCAB4F2B21}" srcOrd="1" destOrd="0" presId="urn:microsoft.com/office/officeart/2005/8/layout/orgChart1"/>
    <dgm:cxn modelId="{C8C77D63-A7B6-4A0B-ACD0-80FB8826AD71}" type="presParOf" srcId="{FB6DFEB7-18FE-4410-8BB1-A0FCAB4F2B21}" destId="{B7826315-1D63-497F-AE76-75D49883C405}" srcOrd="0" destOrd="0" presId="urn:microsoft.com/office/officeart/2005/8/layout/orgChart1"/>
    <dgm:cxn modelId="{462D71FD-7B6A-46E9-A28D-848B48D6122F}" type="presParOf" srcId="{B7826315-1D63-497F-AE76-75D49883C405}" destId="{D9DF6E8E-9D47-42A8-BBD1-CEE74C234DCF}" srcOrd="0" destOrd="0" presId="urn:microsoft.com/office/officeart/2005/8/layout/orgChart1"/>
    <dgm:cxn modelId="{A625F6D0-4EEB-42C8-8036-1F19A3F37297}" type="presParOf" srcId="{B7826315-1D63-497F-AE76-75D49883C405}" destId="{17718A80-7C55-487A-A7AE-8227C2C803B5}" srcOrd="1" destOrd="0" presId="urn:microsoft.com/office/officeart/2005/8/layout/orgChart1"/>
    <dgm:cxn modelId="{C1A43345-311E-4945-AD4C-802FD38BC636}" type="presParOf" srcId="{FB6DFEB7-18FE-4410-8BB1-A0FCAB4F2B21}" destId="{5A413C2A-B293-4453-B737-F578E2D8BA77}" srcOrd="1" destOrd="0" presId="urn:microsoft.com/office/officeart/2005/8/layout/orgChart1"/>
    <dgm:cxn modelId="{3BCCD9BD-533C-473F-BC1B-611C107D86D6}" type="presParOf" srcId="{FB6DFEB7-18FE-4410-8BB1-A0FCAB4F2B21}" destId="{50026E5E-6D3E-4468-B012-AE04F10FE498}" srcOrd="2" destOrd="0" presId="urn:microsoft.com/office/officeart/2005/8/layout/orgChart1"/>
    <dgm:cxn modelId="{A1C05DA8-3F7C-4C63-8062-6467C06AE0BB}" type="presParOf" srcId="{9F62648E-C2E0-410D-A7D8-6F8545D01604}" destId="{4F6DAAB9-7CCF-40BE-BF4F-37EFD578E4F2}" srcOrd="2" destOrd="0" presId="urn:microsoft.com/office/officeart/2005/8/layout/orgChart1"/>
    <dgm:cxn modelId="{E679E59A-DF2E-4792-A2D6-CE35558AC24C}" type="presParOf" srcId="{9F62648E-C2E0-410D-A7D8-6F8545D01604}" destId="{B9CC6EF2-CF21-4EB5-A182-E9163B961ED4}" srcOrd="3" destOrd="0" presId="urn:microsoft.com/office/officeart/2005/8/layout/orgChart1"/>
    <dgm:cxn modelId="{E9AB3DD9-4F45-4252-9043-049156D089B0}" type="presParOf" srcId="{B9CC6EF2-CF21-4EB5-A182-E9163B961ED4}" destId="{C39CC5E7-118C-4302-A7DD-504CD7983F46}" srcOrd="0" destOrd="0" presId="urn:microsoft.com/office/officeart/2005/8/layout/orgChart1"/>
    <dgm:cxn modelId="{49F09E38-64AC-415C-A2B3-784F9329B9B1}" type="presParOf" srcId="{C39CC5E7-118C-4302-A7DD-504CD7983F46}" destId="{E853AEF4-618C-4CC0-A4EE-4A008E91F50D}" srcOrd="0" destOrd="0" presId="urn:microsoft.com/office/officeart/2005/8/layout/orgChart1"/>
    <dgm:cxn modelId="{2F6F1391-7448-4017-941F-0293915B75E7}" type="presParOf" srcId="{C39CC5E7-118C-4302-A7DD-504CD7983F46}" destId="{E59A0A31-0B2C-4A55-9B2E-275BF36BDE07}" srcOrd="1" destOrd="0" presId="urn:microsoft.com/office/officeart/2005/8/layout/orgChart1"/>
    <dgm:cxn modelId="{CED09A54-AA94-4CC6-8472-A3857DF5A872}" type="presParOf" srcId="{B9CC6EF2-CF21-4EB5-A182-E9163B961ED4}" destId="{CE807961-C92A-40B4-BEA9-D5C87DF4C78C}" srcOrd="1" destOrd="0" presId="urn:microsoft.com/office/officeart/2005/8/layout/orgChart1"/>
    <dgm:cxn modelId="{A3A786DE-A7D6-41A8-BE58-E6D1D0D8DEF1}" type="presParOf" srcId="{B9CC6EF2-CF21-4EB5-A182-E9163B961ED4}" destId="{2E33A7A7-7387-4B51-9751-C4E07A49BE79}" srcOrd="2" destOrd="0" presId="urn:microsoft.com/office/officeart/2005/8/layout/orgChart1"/>
    <dgm:cxn modelId="{43E329DF-13BE-46E7-95EA-14C72328B8DC}" type="presParOf" srcId="{9F62648E-C2E0-410D-A7D8-6F8545D01604}" destId="{6E5CEDF7-7ED0-4CC0-AD1E-9C3E1E56FEF5}" srcOrd="4" destOrd="0" presId="urn:microsoft.com/office/officeart/2005/8/layout/orgChart1"/>
    <dgm:cxn modelId="{EE8C38C6-A29E-459D-8F11-2B4109E40CCD}" type="presParOf" srcId="{9F62648E-C2E0-410D-A7D8-6F8545D01604}" destId="{1726FEE9-BD6E-4C29-B81D-BA11EC6A57C3}" srcOrd="5" destOrd="0" presId="urn:microsoft.com/office/officeart/2005/8/layout/orgChart1"/>
    <dgm:cxn modelId="{87C0B07A-4177-4663-91C1-C061332AAB13}" type="presParOf" srcId="{1726FEE9-BD6E-4C29-B81D-BA11EC6A57C3}" destId="{681DBB05-ABFD-4595-896B-AA00D9615E6D}" srcOrd="0" destOrd="0" presId="urn:microsoft.com/office/officeart/2005/8/layout/orgChart1"/>
    <dgm:cxn modelId="{6363B94B-11D4-42AF-A9DF-3F81DECBE8F8}" type="presParOf" srcId="{681DBB05-ABFD-4595-896B-AA00D9615E6D}" destId="{D2B5A219-0334-4F79-B42E-21FCA8086AAD}" srcOrd="0" destOrd="0" presId="urn:microsoft.com/office/officeart/2005/8/layout/orgChart1"/>
    <dgm:cxn modelId="{2B4C2555-293F-405C-B79D-34A7BC9910A4}" type="presParOf" srcId="{681DBB05-ABFD-4595-896B-AA00D9615E6D}" destId="{CC8B8819-7B21-4B8A-B8CD-EA51E81CF3B9}" srcOrd="1" destOrd="0" presId="urn:microsoft.com/office/officeart/2005/8/layout/orgChart1"/>
    <dgm:cxn modelId="{B76D6E62-FA0A-431F-A8F4-39A3E3B16120}" type="presParOf" srcId="{1726FEE9-BD6E-4C29-B81D-BA11EC6A57C3}" destId="{757F2AC5-0323-49D0-B0F4-EE9F419F5A2A}" srcOrd="1" destOrd="0" presId="urn:microsoft.com/office/officeart/2005/8/layout/orgChart1"/>
    <dgm:cxn modelId="{1FF7E4BA-3C95-45E3-AA97-D7795EB0BCFD}" type="presParOf" srcId="{1726FEE9-BD6E-4C29-B81D-BA11EC6A57C3}" destId="{91659659-B024-4BEA-8EA5-ABC3AE1FBF22}" srcOrd="2" destOrd="0" presId="urn:microsoft.com/office/officeart/2005/8/layout/orgChart1"/>
    <dgm:cxn modelId="{BCB2E02D-8754-4828-9BB3-49EC158C9DB6}" type="presParOf" srcId="{9F62648E-C2E0-410D-A7D8-6F8545D01604}" destId="{350E3700-A13C-4AA4-8E1B-5970E54E43FE}" srcOrd="6" destOrd="0" presId="urn:microsoft.com/office/officeart/2005/8/layout/orgChart1"/>
    <dgm:cxn modelId="{D6CCE126-C141-46FA-AD16-34CCF3F39843}" type="presParOf" srcId="{9F62648E-C2E0-410D-A7D8-6F8545D01604}" destId="{7AC915EE-60B7-4953-BEFE-F71A07506069}" srcOrd="7" destOrd="0" presId="urn:microsoft.com/office/officeart/2005/8/layout/orgChart1"/>
    <dgm:cxn modelId="{624F067B-7B64-41E8-8807-0D1B4AEE256C}" type="presParOf" srcId="{7AC915EE-60B7-4953-BEFE-F71A07506069}" destId="{82302E7F-D3B5-4E15-AFDF-18EA8F11E94B}" srcOrd="0" destOrd="0" presId="urn:microsoft.com/office/officeart/2005/8/layout/orgChart1"/>
    <dgm:cxn modelId="{D58BF193-DE07-4062-808F-80EC0B84241D}" type="presParOf" srcId="{82302E7F-D3B5-4E15-AFDF-18EA8F11E94B}" destId="{789B6D4F-78B5-4190-91C3-2998ADC4D49E}" srcOrd="0" destOrd="0" presId="urn:microsoft.com/office/officeart/2005/8/layout/orgChart1"/>
    <dgm:cxn modelId="{B9C33A7B-189C-4249-B2ED-7EFECFC7E4E8}" type="presParOf" srcId="{82302E7F-D3B5-4E15-AFDF-18EA8F11E94B}" destId="{55B5013B-35BD-42CE-BCB8-4315366EE330}" srcOrd="1" destOrd="0" presId="urn:microsoft.com/office/officeart/2005/8/layout/orgChart1"/>
    <dgm:cxn modelId="{4BED73BB-69D4-4E0A-AF63-1B7307A6D98E}" type="presParOf" srcId="{7AC915EE-60B7-4953-BEFE-F71A07506069}" destId="{8931AC75-513F-4AA0-9B0C-FBFE766E377C}" srcOrd="1" destOrd="0" presId="urn:microsoft.com/office/officeart/2005/8/layout/orgChart1"/>
    <dgm:cxn modelId="{F32A8EFC-BBB3-407A-80F4-7B6511916A97}" type="presParOf" srcId="{7AC915EE-60B7-4953-BEFE-F71A07506069}" destId="{90AADA21-F6CD-460E-94F9-A6227B632F94}" srcOrd="2" destOrd="0" presId="urn:microsoft.com/office/officeart/2005/8/layout/orgChart1"/>
    <dgm:cxn modelId="{1C19A9C5-BF3A-4A1E-AD21-1ED3A6FBDC8A}" type="presParOf" srcId="{8457F75D-DA21-4ADD-8BCA-563C23D3FF70}" destId="{307B7E55-64C7-4934-8065-C7AC91BD6192}" srcOrd="2" destOrd="0" presId="urn:microsoft.com/office/officeart/2005/8/layout/orgChart1"/>
    <dgm:cxn modelId="{9E0FD5DD-FFA5-4386-8957-DA050E84504E}" type="presParOf" srcId="{90839720-08EA-4C34-B5EE-85676B4447BA}" destId="{58CB03DD-58FC-4ADE-8280-E21EA4DEF2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2C3C9-3D3A-4D04-A349-4C329C96C09C}">
      <dsp:nvSpPr>
        <dsp:cNvPr id="0" name=""/>
        <dsp:cNvSpPr/>
      </dsp:nvSpPr>
      <dsp:spPr>
        <a:xfrm>
          <a:off x="0" y="74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ĐẶT VẤN ĐỀ</a:t>
          </a:r>
          <a:endParaRPr lang="en-US" sz="2500" kern="1200" dirty="0"/>
        </a:p>
      </dsp:txBody>
      <dsp:txXfrm>
        <a:off x="28557" y="103444"/>
        <a:ext cx="7157540" cy="527886"/>
      </dsp:txXfrm>
    </dsp:sp>
    <dsp:sp modelId="{D73A39BF-3350-43FF-B8AA-D13E88F9D470}">
      <dsp:nvSpPr>
        <dsp:cNvPr id="0" name=""/>
        <dsp:cNvSpPr/>
      </dsp:nvSpPr>
      <dsp:spPr>
        <a:xfrm>
          <a:off x="0" y="731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MỤC TIÊU ĐỀ TÀI</a:t>
          </a:r>
          <a:endParaRPr lang="en-US" sz="2500" kern="1200" dirty="0"/>
        </a:p>
      </dsp:txBody>
      <dsp:txXfrm>
        <a:off x="28557" y="760444"/>
        <a:ext cx="7157540" cy="527886"/>
      </dsp:txXfrm>
    </dsp:sp>
    <dsp:sp modelId="{1E6F7751-D126-48F2-A87D-0F072CDE91FB}">
      <dsp:nvSpPr>
        <dsp:cNvPr id="0" name=""/>
        <dsp:cNvSpPr/>
      </dsp:nvSpPr>
      <dsp:spPr>
        <a:xfrm>
          <a:off x="0" y="1388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3. CÁC BƯỚC THỰC HIỆN ĐỀ TÀI</a:t>
          </a:r>
          <a:endParaRPr lang="en-US" sz="2500" b="0" kern="1200" dirty="0"/>
        </a:p>
      </dsp:txBody>
      <dsp:txXfrm>
        <a:off x="28557" y="1417444"/>
        <a:ext cx="7157540" cy="527886"/>
      </dsp:txXfrm>
    </dsp:sp>
    <dsp:sp modelId="{0B05B991-1F50-46C1-833A-635BEDACBDEC}">
      <dsp:nvSpPr>
        <dsp:cNvPr id="0" name=""/>
        <dsp:cNvSpPr/>
      </dsp:nvSpPr>
      <dsp:spPr>
        <a:xfrm>
          <a:off x="0" y="2045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4. PHÂN TÍCH THIẾT KẾ HỆ THỐNG</a:t>
          </a:r>
          <a:endParaRPr lang="en-US" sz="2500" b="0" kern="1200" dirty="0"/>
        </a:p>
      </dsp:txBody>
      <dsp:txXfrm>
        <a:off x="28557" y="2074444"/>
        <a:ext cx="7157540" cy="527886"/>
      </dsp:txXfrm>
    </dsp:sp>
    <dsp:sp modelId="{EA47D600-1D8E-46C1-AE3B-7804EC54688F}">
      <dsp:nvSpPr>
        <dsp:cNvPr id="0" name=""/>
        <dsp:cNvSpPr/>
      </dsp:nvSpPr>
      <dsp:spPr>
        <a:xfrm>
          <a:off x="0" y="2702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5. CÁC CÔNG CỤ HỔ TRỢ</a:t>
          </a:r>
          <a:endParaRPr lang="en-US" sz="2500" b="0" kern="1200" dirty="0"/>
        </a:p>
      </dsp:txBody>
      <dsp:txXfrm>
        <a:off x="28557" y="2731444"/>
        <a:ext cx="7157540" cy="527886"/>
      </dsp:txXfrm>
    </dsp:sp>
    <dsp:sp modelId="{512EB9F6-9C68-4EAB-9634-6C44B5CC8971}">
      <dsp:nvSpPr>
        <dsp:cNvPr id="0" name=""/>
        <dsp:cNvSpPr/>
      </dsp:nvSpPr>
      <dsp:spPr>
        <a:xfrm>
          <a:off x="0" y="3359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6. CÁC CHỨC NĂNG CHÍNH CỦA WEBSITE</a:t>
          </a:r>
          <a:endParaRPr lang="en-US" sz="2500" b="0" kern="1200" dirty="0"/>
        </a:p>
      </dsp:txBody>
      <dsp:txXfrm>
        <a:off x="28557" y="3388444"/>
        <a:ext cx="7157540" cy="527886"/>
      </dsp:txXfrm>
    </dsp:sp>
    <dsp:sp modelId="{9461BDCD-3601-4753-BC4A-63083A0E2925}">
      <dsp:nvSpPr>
        <dsp:cNvPr id="0" name=""/>
        <dsp:cNvSpPr/>
      </dsp:nvSpPr>
      <dsp:spPr>
        <a:xfrm>
          <a:off x="0" y="4016887"/>
          <a:ext cx="7214654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7. KẾT LUẬN VÀ HƯỚNG PHÁT TRIỂN</a:t>
          </a:r>
          <a:endParaRPr lang="en-US" sz="2500" b="0" kern="1200" dirty="0"/>
        </a:p>
      </dsp:txBody>
      <dsp:txXfrm>
        <a:off x="28557" y="4045444"/>
        <a:ext cx="7157540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B897-653C-4F5E-B46D-D21DB05BB0A9}">
      <dsp:nvSpPr>
        <dsp:cNvPr id="0" name=""/>
        <dsp:cNvSpPr/>
      </dsp:nvSpPr>
      <dsp:spPr>
        <a:xfrm>
          <a:off x="0" y="0"/>
          <a:ext cx="8493061" cy="80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PHÂN TÍCH THIẾT KẾ HỆ THỐNG</a:t>
          </a:r>
        </a:p>
      </dsp:txBody>
      <dsp:txXfrm>
        <a:off x="23705" y="23705"/>
        <a:ext cx="7525033" cy="761924"/>
      </dsp:txXfrm>
    </dsp:sp>
    <dsp:sp modelId="{F1AAEEC0-88CD-4D0C-A2E7-7EABA17DDE30}">
      <dsp:nvSpPr>
        <dsp:cNvPr id="0" name=""/>
        <dsp:cNvSpPr/>
      </dsp:nvSpPr>
      <dsp:spPr>
        <a:xfrm>
          <a:off x="634222" y="921741"/>
          <a:ext cx="8493061" cy="80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CÀI ĐẶT VISUAL STUDIO </a:t>
          </a:r>
        </a:p>
      </dsp:txBody>
      <dsp:txXfrm>
        <a:off x="657927" y="945446"/>
        <a:ext cx="7285362" cy="761924"/>
      </dsp:txXfrm>
    </dsp:sp>
    <dsp:sp modelId="{3883E430-F391-4386-99B2-0BE0707FD53F}">
      <dsp:nvSpPr>
        <dsp:cNvPr id="0" name=""/>
        <dsp:cNvSpPr/>
      </dsp:nvSpPr>
      <dsp:spPr>
        <a:xfrm>
          <a:off x="1268444" y="1843483"/>
          <a:ext cx="8493061" cy="80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CÀI ĐẶT SQL SERVER</a:t>
          </a:r>
        </a:p>
      </dsp:txBody>
      <dsp:txXfrm>
        <a:off x="1292149" y="1867188"/>
        <a:ext cx="7285362" cy="761924"/>
      </dsp:txXfrm>
    </dsp:sp>
    <dsp:sp modelId="{95755678-8218-4498-A474-91CCECB42B68}">
      <dsp:nvSpPr>
        <dsp:cNvPr id="0" name=""/>
        <dsp:cNvSpPr/>
      </dsp:nvSpPr>
      <dsp:spPr>
        <a:xfrm>
          <a:off x="1902666" y="2765225"/>
          <a:ext cx="8493061" cy="80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XÂY DỰNG GIAO DIỆN</a:t>
          </a:r>
        </a:p>
      </dsp:txBody>
      <dsp:txXfrm>
        <a:off x="1926371" y="2788930"/>
        <a:ext cx="7285362" cy="761924"/>
      </dsp:txXfrm>
    </dsp:sp>
    <dsp:sp modelId="{DB6B3965-AC93-478B-8A9E-BB538B5A1B14}">
      <dsp:nvSpPr>
        <dsp:cNvPr id="0" name=""/>
        <dsp:cNvSpPr/>
      </dsp:nvSpPr>
      <dsp:spPr>
        <a:xfrm>
          <a:off x="2536888" y="3686966"/>
          <a:ext cx="8493061" cy="80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VIẾT MÃ XỬ LÝ CHỨC NĂNG</a:t>
          </a:r>
          <a:endParaRPr lang="en-US" sz="3600" kern="1200" dirty="0"/>
        </a:p>
      </dsp:txBody>
      <dsp:txXfrm>
        <a:off x="2560593" y="3710671"/>
        <a:ext cx="7285362" cy="761924"/>
      </dsp:txXfrm>
    </dsp:sp>
    <dsp:sp modelId="{B5999B96-9997-4F8C-823F-B792B6F07CFE}">
      <dsp:nvSpPr>
        <dsp:cNvPr id="0" name=""/>
        <dsp:cNvSpPr/>
      </dsp:nvSpPr>
      <dsp:spPr>
        <a:xfrm>
          <a:off x="7966994" y="591263"/>
          <a:ext cx="526067" cy="526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085359" y="591263"/>
        <a:ext cx="289337" cy="395865"/>
      </dsp:txXfrm>
    </dsp:sp>
    <dsp:sp modelId="{A9485756-E5BD-4123-B74D-96E6D5BCEADF}">
      <dsp:nvSpPr>
        <dsp:cNvPr id="0" name=""/>
        <dsp:cNvSpPr/>
      </dsp:nvSpPr>
      <dsp:spPr>
        <a:xfrm>
          <a:off x="8601216" y="1513005"/>
          <a:ext cx="526067" cy="526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719581" y="1513005"/>
        <a:ext cx="289337" cy="395865"/>
      </dsp:txXfrm>
    </dsp:sp>
    <dsp:sp modelId="{982B409D-C4E2-4BBC-A5DA-537EAD64D239}">
      <dsp:nvSpPr>
        <dsp:cNvPr id="0" name=""/>
        <dsp:cNvSpPr/>
      </dsp:nvSpPr>
      <dsp:spPr>
        <a:xfrm>
          <a:off x="9235438" y="2421258"/>
          <a:ext cx="526067" cy="526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9353803" y="2421258"/>
        <a:ext cx="289337" cy="395865"/>
      </dsp:txXfrm>
    </dsp:sp>
    <dsp:sp modelId="{2CAF1E49-B651-4710-9E5D-C6BD308A0785}">
      <dsp:nvSpPr>
        <dsp:cNvPr id="0" name=""/>
        <dsp:cNvSpPr/>
      </dsp:nvSpPr>
      <dsp:spPr>
        <a:xfrm>
          <a:off x="9869660" y="3351992"/>
          <a:ext cx="526067" cy="526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9988025" y="3351992"/>
        <a:ext cx="289337" cy="395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477C1-7D03-4B19-9EB1-B3AEC675619C}">
      <dsp:nvSpPr>
        <dsp:cNvPr id="0" name=""/>
        <dsp:cNvSpPr/>
      </dsp:nvSpPr>
      <dsp:spPr>
        <a:xfrm>
          <a:off x="6385219" y="1547219"/>
          <a:ext cx="191632" cy="149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30"/>
              </a:lnTo>
              <a:lnTo>
                <a:pt x="191632" y="149473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5BA69-667F-4651-BBED-85852087A8EC}">
      <dsp:nvSpPr>
        <dsp:cNvPr id="0" name=""/>
        <dsp:cNvSpPr/>
      </dsp:nvSpPr>
      <dsp:spPr>
        <a:xfrm>
          <a:off x="6385219" y="1547219"/>
          <a:ext cx="191632" cy="58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671"/>
              </a:lnTo>
              <a:lnTo>
                <a:pt x="191632" y="58767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4A67-E7D6-423D-B278-B0F652C0CD9C}">
      <dsp:nvSpPr>
        <dsp:cNvPr id="0" name=""/>
        <dsp:cNvSpPr/>
      </dsp:nvSpPr>
      <dsp:spPr>
        <a:xfrm>
          <a:off x="3681967" y="654271"/>
          <a:ext cx="3214270" cy="25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1"/>
              </a:lnTo>
              <a:lnTo>
                <a:pt x="3214270" y="120031"/>
              </a:lnTo>
              <a:lnTo>
                <a:pt x="3214270" y="25417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D3DDC-4DC1-4614-9CE0-768BA07DA94F}">
      <dsp:nvSpPr>
        <dsp:cNvPr id="0" name=""/>
        <dsp:cNvSpPr/>
      </dsp:nvSpPr>
      <dsp:spPr>
        <a:xfrm>
          <a:off x="4839387" y="1547219"/>
          <a:ext cx="191632" cy="149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30"/>
              </a:lnTo>
              <a:lnTo>
                <a:pt x="191632" y="149473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3BA9-2D11-4F01-8BCA-DBDCE1CC1A98}">
      <dsp:nvSpPr>
        <dsp:cNvPr id="0" name=""/>
        <dsp:cNvSpPr/>
      </dsp:nvSpPr>
      <dsp:spPr>
        <a:xfrm>
          <a:off x="4839387" y="1547219"/>
          <a:ext cx="191632" cy="58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671"/>
              </a:lnTo>
              <a:lnTo>
                <a:pt x="191632" y="58767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B0407-C164-4580-B7D3-F715C51AD8B7}">
      <dsp:nvSpPr>
        <dsp:cNvPr id="0" name=""/>
        <dsp:cNvSpPr/>
      </dsp:nvSpPr>
      <dsp:spPr>
        <a:xfrm>
          <a:off x="3681967" y="654271"/>
          <a:ext cx="1668438" cy="25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1"/>
              </a:lnTo>
              <a:lnTo>
                <a:pt x="1668438" y="120031"/>
              </a:lnTo>
              <a:lnTo>
                <a:pt x="1668438" y="25417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75539-11EF-4717-9623-C63D237FCA3C}">
      <dsp:nvSpPr>
        <dsp:cNvPr id="0" name=""/>
        <dsp:cNvSpPr/>
      </dsp:nvSpPr>
      <dsp:spPr>
        <a:xfrm>
          <a:off x="3293555" y="1547219"/>
          <a:ext cx="191632" cy="58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671"/>
              </a:lnTo>
              <a:lnTo>
                <a:pt x="191632" y="58767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188BD-4688-4785-9D53-46A433BC2BCE}">
      <dsp:nvSpPr>
        <dsp:cNvPr id="0" name=""/>
        <dsp:cNvSpPr/>
      </dsp:nvSpPr>
      <dsp:spPr>
        <a:xfrm>
          <a:off x="3681967" y="654271"/>
          <a:ext cx="122606" cy="25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1"/>
              </a:lnTo>
              <a:lnTo>
                <a:pt x="122606" y="120031"/>
              </a:lnTo>
              <a:lnTo>
                <a:pt x="122606" y="25417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6BE36-4DD9-479B-9AE9-CBADFD1C2258}">
      <dsp:nvSpPr>
        <dsp:cNvPr id="0" name=""/>
        <dsp:cNvSpPr/>
      </dsp:nvSpPr>
      <dsp:spPr>
        <a:xfrm>
          <a:off x="1747723" y="1547219"/>
          <a:ext cx="191632" cy="240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788"/>
              </a:lnTo>
              <a:lnTo>
                <a:pt x="191632" y="240178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8EE2-A4B0-4A18-B813-8AE68309F225}">
      <dsp:nvSpPr>
        <dsp:cNvPr id="0" name=""/>
        <dsp:cNvSpPr/>
      </dsp:nvSpPr>
      <dsp:spPr>
        <a:xfrm>
          <a:off x="1747723" y="1547219"/>
          <a:ext cx="191632" cy="149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30"/>
              </a:lnTo>
              <a:lnTo>
                <a:pt x="191632" y="149473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1F9F4-D40E-4067-BDCF-06C17EFA3FAB}">
      <dsp:nvSpPr>
        <dsp:cNvPr id="0" name=""/>
        <dsp:cNvSpPr/>
      </dsp:nvSpPr>
      <dsp:spPr>
        <a:xfrm>
          <a:off x="1747723" y="1547219"/>
          <a:ext cx="191644" cy="53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75"/>
              </a:lnTo>
              <a:lnTo>
                <a:pt x="191644" y="53827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2F8A-3D64-4F9F-8129-31C3F73DE15D}">
      <dsp:nvSpPr>
        <dsp:cNvPr id="0" name=""/>
        <dsp:cNvSpPr/>
      </dsp:nvSpPr>
      <dsp:spPr>
        <a:xfrm>
          <a:off x="2258742" y="654271"/>
          <a:ext cx="1423225" cy="254174"/>
        </a:xfrm>
        <a:custGeom>
          <a:avLst/>
          <a:gdLst/>
          <a:ahLst/>
          <a:cxnLst/>
          <a:rect l="0" t="0" r="0" b="0"/>
          <a:pathLst>
            <a:path>
              <a:moveTo>
                <a:pt x="1423225" y="0"/>
              </a:moveTo>
              <a:lnTo>
                <a:pt x="1423225" y="120031"/>
              </a:lnTo>
              <a:lnTo>
                <a:pt x="0" y="120031"/>
              </a:lnTo>
              <a:lnTo>
                <a:pt x="0" y="25417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C1D5D-42CF-4941-9964-E35657AC3C59}">
      <dsp:nvSpPr>
        <dsp:cNvPr id="0" name=""/>
        <dsp:cNvSpPr/>
      </dsp:nvSpPr>
      <dsp:spPr>
        <a:xfrm>
          <a:off x="127754" y="1530751"/>
          <a:ext cx="199898" cy="55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736"/>
              </a:lnTo>
              <a:lnTo>
                <a:pt x="199898" y="55473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8035-9C7A-410C-AAD8-E8518D67BA30}">
      <dsp:nvSpPr>
        <dsp:cNvPr id="0" name=""/>
        <dsp:cNvSpPr/>
      </dsp:nvSpPr>
      <dsp:spPr>
        <a:xfrm>
          <a:off x="638773" y="654271"/>
          <a:ext cx="3043194" cy="237706"/>
        </a:xfrm>
        <a:custGeom>
          <a:avLst/>
          <a:gdLst/>
          <a:ahLst/>
          <a:cxnLst/>
          <a:rect l="0" t="0" r="0" b="0"/>
          <a:pathLst>
            <a:path>
              <a:moveTo>
                <a:pt x="3043194" y="0"/>
              </a:moveTo>
              <a:lnTo>
                <a:pt x="3043194" y="103564"/>
              </a:lnTo>
              <a:lnTo>
                <a:pt x="0" y="103564"/>
              </a:lnTo>
              <a:lnTo>
                <a:pt x="0" y="2377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1DFD-A023-454A-B22B-A63C5C58169C}">
      <dsp:nvSpPr>
        <dsp:cNvPr id="0" name=""/>
        <dsp:cNvSpPr/>
      </dsp:nvSpPr>
      <dsp:spPr>
        <a:xfrm>
          <a:off x="1701437" y="15497"/>
          <a:ext cx="3961060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Khách hàng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701437" y="15497"/>
        <a:ext cx="3961060" cy="638773"/>
      </dsp:txXfrm>
    </dsp:sp>
    <dsp:sp modelId="{BB54A95B-305C-4C35-8043-9B9E4613164D}">
      <dsp:nvSpPr>
        <dsp:cNvPr id="0" name=""/>
        <dsp:cNvSpPr/>
      </dsp:nvSpPr>
      <dsp:spPr>
        <a:xfrm>
          <a:off x="0" y="891978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ký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0" y="891978"/>
        <a:ext cx="1277547" cy="638773"/>
      </dsp:txXfrm>
    </dsp:sp>
    <dsp:sp modelId="{1368F246-C174-443A-B060-4D2BEAAEBCFB}">
      <dsp:nvSpPr>
        <dsp:cNvPr id="0" name=""/>
        <dsp:cNvSpPr/>
      </dsp:nvSpPr>
      <dsp:spPr>
        <a:xfrm>
          <a:off x="327652" y="1766101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nhập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327652" y="1766101"/>
        <a:ext cx="1277547" cy="638773"/>
      </dsp:txXfrm>
    </dsp:sp>
    <dsp:sp modelId="{FE448082-B61B-4FF4-9F43-6713CB7CF31E}">
      <dsp:nvSpPr>
        <dsp:cNvPr id="0" name=""/>
        <dsp:cNvSpPr/>
      </dsp:nvSpPr>
      <dsp:spPr>
        <a:xfrm>
          <a:off x="1619968" y="908445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</a:p>
      </dsp:txBody>
      <dsp:txXfrm>
        <a:off x="1619968" y="908445"/>
        <a:ext cx="1277547" cy="638773"/>
      </dsp:txXfrm>
    </dsp:sp>
    <dsp:sp modelId="{85FC2E89-BE50-42B9-B6F7-AB8859F75550}">
      <dsp:nvSpPr>
        <dsp:cNvPr id="0" name=""/>
        <dsp:cNvSpPr/>
      </dsp:nvSpPr>
      <dsp:spPr>
        <a:xfrm>
          <a:off x="1939368" y="1766107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Chi tiết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939368" y="1766107"/>
        <a:ext cx="1277547" cy="638773"/>
      </dsp:txXfrm>
    </dsp:sp>
    <dsp:sp modelId="{3910FFFF-16B8-4897-A6FB-C3F7C01ECDD8}">
      <dsp:nvSpPr>
        <dsp:cNvPr id="0" name=""/>
        <dsp:cNvSpPr/>
      </dsp:nvSpPr>
      <dsp:spPr>
        <a:xfrm>
          <a:off x="1939355" y="2722562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Đặt hàng</a:t>
          </a:r>
        </a:p>
      </dsp:txBody>
      <dsp:txXfrm>
        <a:off x="1939355" y="2722562"/>
        <a:ext cx="1277547" cy="638773"/>
      </dsp:txXfrm>
    </dsp:sp>
    <dsp:sp modelId="{2F597BFD-E337-44F1-84BD-4F363FB10478}">
      <dsp:nvSpPr>
        <dsp:cNvPr id="0" name=""/>
        <dsp:cNvSpPr/>
      </dsp:nvSpPr>
      <dsp:spPr>
        <a:xfrm>
          <a:off x="1939355" y="3629621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Cập nhật giỏ hàng</a:t>
          </a:r>
        </a:p>
      </dsp:txBody>
      <dsp:txXfrm>
        <a:off x="1939355" y="3629621"/>
        <a:ext cx="1277547" cy="638773"/>
      </dsp:txXfrm>
    </dsp:sp>
    <dsp:sp modelId="{DCB475C9-1B69-46D4-802C-60CB9810EB2D}">
      <dsp:nvSpPr>
        <dsp:cNvPr id="0" name=""/>
        <dsp:cNvSpPr/>
      </dsp:nvSpPr>
      <dsp:spPr>
        <a:xfrm>
          <a:off x="3165800" y="908445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Tin tức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3165800" y="908445"/>
        <a:ext cx="1277547" cy="638773"/>
      </dsp:txXfrm>
    </dsp:sp>
    <dsp:sp modelId="{5D6AD23C-FD67-46C3-8326-E2DAA1C09EE5}">
      <dsp:nvSpPr>
        <dsp:cNvPr id="0" name=""/>
        <dsp:cNvSpPr/>
      </dsp:nvSpPr>
      <dsp:spPr>
        <a:xfrm>
          <a:off x="3485187" y="1815504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Chi tiết tin tức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3485187" y="1815504"/>
        <a:ext cx="1277547" cy="638773"/>
      </dsp:txXfrm>
    </dsp:sp>
    <dsp:sp modelId="{2E10770F-E4C2-4024-91F8-57CC417B989A}">
      <dsp:nvSpPr>
        <dsp:cNvPr id="0" name=""/>
        <dsp:cNvSpPr/>
      </dsp:nvSpPr>
      <dsp:spPr>
        <a:xfrm>
          <a:off x="4711632" y="908445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Tìm kiếm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711632" y="908445"/>
        <a:ext cx="1277547" cy="638773"/>
      </dsp:txXfrm>
    </dsp:sp>
    <dsp:sp modelId="{4258BE2B-CE26-499B-98AB-6DF11A6E049D}">
      <dsp:nvSpPr>
        <dsp:cNvPr id="0" name=""/>
        <dsp:cNvSpPr/>
      </dsp:nvSpPr>
      <dsp:spPr>
        <a:xfrm>
          <a:off x="5031019" y="1815504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Theo tên sản phẩm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031019" y="1815504"/>
        <a:ext cx="1277547" cy="638773"/>
      </dsp:txXfrm>
    </dsp:sp>
    <dsp:sp modelId="{C48A5823-0A44-44AC-A675-599457F816ED}">
      <dsp:nvSpPr>
        <dsp:cNvPr id="0" name=""/>
        <dsp:cNvSpPr/>
      </dsp:nvSpPr>
      <dsp:spPr>
        <a:xfrm>
          <a:off x="5031019" y="2722562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Theo tên tin tức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031019" y="2722562"/>
        <a:ext cx="1277547" cy="638773"/>
      </dsp:txXfrm>
    </dsp:sp>
    <dsp:sp modelId="{4913C9E9-AC04-44E5-8394-EB1D5380E04C}">
      <dsp:nvSpPr>
        <dsp:cNvPr id="0" name=""/>
        <dsp:cNvSpPr/>
      </dsp:nvSpPr>
      <dsp:spPr>
        <a:xfrm>
          <a:off x="6257464" y="908445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Liên hệ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6257464" y="908445"/>
        <a:ext cx="1277547" cy="638773"/>
      </dsp:txXfrm>
    </dsp:sp>
    <dsp:sp modelId="{21719453-F940-4824-B2FB-EA556E9FB276}">
      <dsp:nvSpPr>
        <dsp:cNvPr id="0" name=""/>
        <dsp:cNvSpPr/>
      </dsp:nvSpPr>
      <dsp:spPr>
        <a:xfrm>
          <a:off x="6576851" y="1815504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Hỗ trợ trực tuyến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6576851" y="1815504"/>
        <a:ext cx="1277547" cy="638773"/>
      </dsp:txXfrm>
    </dsp:sp>
    <dsp:sp modelId="{C00774DD-1FF8-4E79-BEA9-2B44624D8931}">
      <dsp:nvSpPr>
        <dsp:cNvPr id="0" name=""/>
        <dsp:cNvSpPr/>
      </dsp:nvSpPr>
      <dsp:spPr>
        <a:xfrm>
          <a:off x="6576851" y="2722562"/>
          <a:ext cx="1277547" cy="638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Email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6576851" y="2722562"/>
        <a:ext cx="1277547" cy="638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E3700-A13C-4AA4-8E1B-5970E54E43FE}">
      <dsp:nvSpPr>
        <dsp:cNvPr id="0" name=""/>
        <dsp:cNvSpPr/>
      </dsp:nvSpPr>
      <dsp:spPr>
        <a:xfrm>
          <a:off x="4240120" y="1242330"/>
          <a:ext cx="153983" cy="2658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780"/>
              </a:lnTo>
              <a:lnTo>
                <a:pt x="153983" y="265878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CEDF7-7ED0-4CC0-AD1E-9C3E1E56FEF5}">
      <dsp:nvSpPr>
        <dsp:cNvPr id="0" name=""/>
        <dsp:cNvSpPr/>
      </dsp:nvSpPr>
      <dsp:spPr>
        <a:xfrm>
          <a:off x="4240120" y="1242330"/>
          <a:ext cx="153983" cy="1929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925"/>
              </a:lnTo>
              <a:lnTo>
                <a:pt x="153983" y="192992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AAB9-7CCF-40BE-BF4F-37EFD578E4F2}">
      <dsp:nvSpPr>
        <dsp:cNvPr id="0" name=""/>
        <dsp:cNvSpPr/>
      </dsp:nvSpPr>
      <dsp:spPr>
        <a:xfrm>
          <a:off x="4240120" y="1242330"/>
          <a:ext cx="153983" cy="120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070"/>
              </a:lnTo>
              <a:lnTo>
                <a:pt x="153983" y="120107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13F9-87EF-4C06-8036-1C51B0F37CB3}">
      <dsp:nvSpPr>
        <dsp:cNvPr id="0" name=""/>
        <dsp:cNvSpPr/>
      </dsp:nvSpPr>
      <dsp:spPr>
        <a:xfrm>
          <a:off x="4240120" y="1242330"/>
          <a:ext cx="171209" cy="472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215"/>
              </a:lnTo>
              <a:lnTo>
                <a:pt x="171209" y="47221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ACE5A-8AA1-4153-84B1-7E243A5DE0C9}">
      <dsp:nvSpPr>
        <dsp:cNvPr id="0" name=""/>
        <dsp:cNvSpPr/>
      </dsp:nvSpPr>
      <dsp:spPr>
        <a:xfrm>
          <a:off x="3931157" y="513278"/>
          <a:ext cx="719584" cy="21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85"/>
              </a:lnTo>
              <a:lnTo>
                <a:pt x="719584" y="107985"/>
              </a:lnTo>
              <a:lnTo>
                <a:pt x="719584" y="21577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DE14C-A80D-4430-BDD6-6701EB7A4973}">
      <dsp:nvSpPr>
        <dsp:cNvPr id="0" name=""/>
        <dsp:cNvSpPr/>
      </dsp:nvSpPr>
      <dsp:spPr>
        <a:xfrm>
          <a:off x="3355680" y="513278"/>
          <a:ext cx="575477" cy="176077"/>
        </a:xfrm>
        <a:custGeom>
          <a:avLst/>
          <a:gdLst/>
          <a:ahLst/>
          <a:cxnLst/>
          <a:rect l="0" t="0" r="0" b="0"/>
          <a:pathLst>
            <a:path>
              <a:moveTo>
                <a:pt x="575477" y="0"/>
              </a:moveTo>
              <a:lnTo>
                <a:pt x="575477" y="68289"/>
              </a:lnTo>
              <a:lnTo>
                <a:pt x="0" y="68289"/>
              </a:lnTo>
              <a:lnTo>
                <a:pt x="0" y="17607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1DFD-A023-454A-B22B-A63C5C58169C}">
      <dsp:nvSpPr>
        <dsp:cNvPr id="0" name=""/>
        <dsp:cNvSpPr/>
      </dsp:nvSpPr>
      <dsp:spPr>
        <a:xfrm>
          <a:off x="3116837" y="0"/>
          <a:ext cx="1628641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Admin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3116837" y="0"/>
        <a:ext cx="1628641" cy="513278"/>
      </dsp:txXfrm>
    </dsp:sp>
    <dsp:sp modelId="{1368F246-C174-443A-B060-4D2BEAAEBCFB}">
      <dsp:nvSpPr>
        <dsp:cNvPr id="0" name=""/>
        <dsp:cNvSpPr/>
      </dsp:nvSpPr>
      <dsp:spPr>
        <a:xfrm>
          <a:off x="2842402" y="689355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 nhập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2842402" y="689355"/>
        <a:ext cx="1026556" cy="513278"/>
      </dsp:txXfrm>
    </dsp:sp>
    <dsp:sp modelId="{FCF43EB1-94DF-489A-B6DF-3EBD3F74DFEF}">
      <dsp:nvSpPr>
        <dsp:cNvPr id="0" name=""/>
        <dsp:cNvSpPr/>
      </dsp:nvSpPr>
      <dsp:spPr>
        <a:xfrm>
          <a:off x="4137464" y="729052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Quản trị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137464" y="729052"/>
        <a:ext cx="1026556" cy="513278"/>
      </dsp:txXfrm>
    </dsp:sp>
    <dsp:sp modelId="{D9DF6E8E-9D47-42A8-BBD1-CEE74C234DCF}">
      <dsp:nvSpPr>
        <dsp:cNvPr id="0" name=""/>
        <dsp:cNvSpPr/>
      </dsp:nvSpPr>
      <dsp:spPr>
        <a:xfrm>
          <a:off x="4411329" y="1457907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 khoản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411329" y="1457907"/>
        <a:ext cx="1026556" cy="513278"/>
      </dsp:txXfrm>
    </dsp:sp>
    <dsp:sp modelId="{E853AEF4-618C-4CC0-A4EE-4A008E91F50D}">
      <dsp:nvSpPr>
        <dsp:cNvPr id="0" name=""/>
        <dsp:cNvSpPr/>
      </dsp:nvSpPr>
      <dsp:spPr>
        <a:xfrm>
          <a:off x="4394103" y="2186761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Tin tức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394103" y="2186761"/>
        <a:ext cx="1026556" cy="513278"/>
      </dsp:txXfrm>
    </dsp:sp>
    <dsp:sp modelId="{D2B5A219-0334-4F79-B42E-21FCA8086AAD}">
      <dsp:nvSpPr>
        <dsp:cNvPr id="0" name=""/>
        <dsp:cNvSpPr/>
      </dsp:nvSpPr>
      <dsp:spPr>
        <a:xfrm>
          <a:off x="4394103" y="2915616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Sản phẩm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394103" y="2915616"/>
        <a:ext cx="1026556" cy="513278"/>
      </dsp:txXfrm>
    </dsp:sp>
    <dsp:sp modelId="{789B6D4F-78B5-4190-91C3-2998ADC4D49E}">
      <dsp:nvSpPr>
        <dsp:cNvPr id="0" name=""/>
        <dsp:cNvSpPr/>
      </dsp:nvSpPr>
      <dsp:spPr>
        <a:xfrm>
          <a:off x="4394103" y="3644471"/>
          <a:ext cx="1026556" cy="5132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Đơn hàng</a:t>
          </a:r>
          <a:endParaRPr lang="vi-VN" sz="1100" kern="12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394103" y="3644471"/>
        <a:ext cx="1026556" cy="51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93D0-0E3F-4B97-8E9D-E53E388FFA8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B842-23BD-491A-A02D-C39A9A27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BB842-23BD-491A-A02D-C39A9A277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970" y="1495373"/>
            <a:ext cx="10993549" cy="1909565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9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9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RƯỜNG ĐẠI HỌC SƯ PHẠM KỸ THUẬT VĨNH LONG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CÔNG NGHỆ THÔNG </a:t>
            </a:r>
            <a:r>
              <a:rPr lang="en-US" sz="2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r>
              <a:rPr lang="en-US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AE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ar-AE" sz="27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۞</a:t>
            </a:r>
            <a:r>
              <a:rPr lang="ar-AE" sz="27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TIỂU LUẬN</a:t>
            </a:r>
            <a:br>
              <a:rPr lang="en-US" sz="27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 TRIỂN HỆ THỐNG THƯƠNG MẠI </a:t>
            </a:r>
            <a:r>
              <a:rPr lang="en-US" sz="29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 </a:t>
            </a:r>
            <a:r>
              <a:rPr lang="en-US" sz="29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br>
              <a:rPr lang="en-US" sz="29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7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7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A75B6A-256B-41F9-BD5C-D0E6D544C5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7" y="626041"/>
            <a:ext cx="954042" cy="869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907" y="3224465"/>
            <a:ext cx="9781674" cy="1732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WEBSITE </a:t>
            </a:r>
            <a:br>
              <a:rPr lang="en-US" sz="5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540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BÁN </a:t>
            </a:r>
            <a:r>
              <a:rPr lang="en-US" sz="5400" smtClean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VẬT LIỆU XÂY DỰNG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3549" y="4957011"/>
            <a:ext cx="8991032" cy="1467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r>
              <a:rPr lang="en-US" sz="23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TÚ TOÀN</a:t>
            </a: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2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KHOA HỌC</a:t>
            </a:r>
          </a:p>
          <a:p>
            <a:r>
              <a:rPr lang="en-US" sz="23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THANH TÙNG      </a:t>
            </a: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TH.S TRẦN THU MAI</a:t>
            </a:r>
            <a:endParaRPr lang="en-US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08" y="1888454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Giao diện trang chủ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https://scontent.fsgn2-2.fna.fbcdn.net/v/t1.15752-9/33774712_2026539350928939_2180641040338255872_n.png?_nc_cat=0&amp;oh=0f0e09a86951e312d9fc0672c4269314&amp;oe=5BBA4F2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15" y="2322407"/>
            <a:ext cx="7868009" cy="4377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4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6" y="1831580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. </a:t>
            </a:r>
            <a:r>
              <a:rPr lang="en-US" sz="2400" dirty="0"/>
              <a:t>Giao </a:t>
            </a:r>
            <a:r>
              <a:rPr lang="en-US" sz="2400"/>
              <a:t>diện </a:t>
            </a:r>
            <a:r>
              <a:rPr lang="en-US" sz="2400" smtClean="0"/>
              <a:t>trang sản phẩm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198" y="2382773"/>
            <a:ext cx="8966087" cy="4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37" y="1722814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/>
              <a:t>Giao </a:t>
            </a:r>
            <a:r>
              <a:rPr lang="en-US" sz="2400"/>
              <a:t>diện </a:t>
            </a:r>
            <a:r>
              <a:rPr lang="en-US" sz="2400" smtClean="0"/>
              <a:t>trang tin tức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19180" y="2333596"/>
            <a:ext cx="7672965" cy="43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13" y="1831581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dirty="0"/>
              <a:t>Giao </a:t>
            </a:r>
            <a:r>
              <a:rPr lang="en-US" sz="2400"/>
              <a:t>diện </a:t>
            </a:r>
            <a:r>
              <a:rPr lang="en-US" sz="2400" smtClean="0"/>
              <a:t>trang tìm kiếm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45686" y="2269028"/>
            <a:ext cx="724670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45" y="1819548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5</a:t>
            </a:r>
            <a:r>
              <a:rPr lang="en-US" sz="2400" dirty="0" smtClean="0"/>
              <a:t>. Giao </a:t>
            </a:r>
            <a:r>
              <a:rPr lang="en-US" sz="2400" smtClean="0"/>
              <a:t>diện trang liên hệ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12720" y="2269375"/>
            <a:ext cx="6766559" cy="45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 6. CÁC CHỨC NĂNG CHÍNH CỦA WEBSITE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44" y="1843612"/>
            <a:ext cx="11029615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Giao </a:t>
            </a:r>
            <a:r>
              <a:rPr lang="en-US" sz="2400" smtClean="0"/>
              <a:t>diện trang quản trị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2802" y="2428194"/>
            <a:ext cx="8238231" cy="42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7. </a:t>
            </a:r>
            <a:r>
              <a:rPr lang="en-US" sz="4400" b="1" dirty="0"/>
              <a:t>KẾT LUẬN VÀ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Kết quả đạt được:</a:t>
            </a:r>
          </a:p>
          <a:p>
            <a:r>
              <a:rPr lang="en-US" sz="2400" dirty="0" smtClean="0"/>
              <a:t>Hiểu được các khái niệm liên quan đến thương mại điện tử.</a:t>
            </a:r>
          </a:p>
          <a:p>
            <a:r>
              <a:rPr lang="en-US" sz="2400" dirty="0"/>
              <a:t>Tìm hiểu tương đối căn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/>
              <a:t>ASP.Net, CSS, JavaScript, </a:t>
            </a:r>
            <a:r>
              <a:rPr lang="en-US" sz="2400" dirty="0" smtClean="0"/>
              <a:t>HTML,....</a:t>
            </a:r>
          </a:p>
          <a:p>
            <a:pPr lvl="0"/>
            <a:r>
              <a:rPr lang="en-US" sz="2400" dirty="0" smtClean="0"/>
              <a:t>Xây </a:t>
            </a:r>
            <a:r>
              <a:rPr lang="en-US" sz="2400" dirty="0"/>
              <a:t>dựng thành công Website </a:t>
            </a:r>
            <a:r>
              <a:rPr lang="en-US" sz="2400"/>
              <a:t>bán </a:t>
            </a:r>
            <a:r>
              <a:rPr lang="en-US" sz="2400" smtClean="0"/>
              <a:t>vật liệu xây dựng đáp </a:t>
            </a:r>
            <a:r>
              <a:rPr lang="en-US" sz="2400" dirty="0"/>
              <a:t>ứng được yêu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/>
              <a:t>người sử dụng.</a:t>
            </a:r>
          </a:p>
          <a:p>
            <a:pPr lvl="0"/>
            <a:r>
              <a:rPr lang="en-US" sz="2400" dirty="0" smtClean="0"/>
              <a:t>Giao </a:t>
            </a:r>
            <a:r>
              <a:rPr lang="en-US" sz="2400" dirty="0"/>
              <a:t>diện Website được thiết kế đơn giản, thân thiện và dễ sử </a:t>
            </a:r>
            <a:r>
              <a:rPr lang="en-US" sz="2400" dirty="0" smtClean="0"/>
              <a:t>dụng.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0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7. </a:t>
            </a:r>
            <a:r>
              <a:rPr lang="en-US" sz="4400" b="1" dirty="0"/>
              <a:t>KẾT LUẬN VÀ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Hạn chế:</a:t>
            </a:r>
          </a:p>
          <a:p>
            <a:pPr lvl="0"/>
            <a:r>
              <a:rPr lang="en-US" sz="2400" dirty="0"/>
              <a:t>Việc biểu diễn các thông tin trên Website chưa được linh hoạt.</a:t>
            </a:r>
          </a:p>
          <a:p>
            <a:pPr lvl="0"/>
            <a:r>
              <a:rPr lang="en-US" sz="2400" dirty="0"/>
              <a:t>Các thao tác quản lý còn chậm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4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7. </a:t>
            </a:r>
            <a:r>
              <a:rPr lang="en-US" sz="4400" b="1" dirty="0"/>
              <a:t>KẾT LUẬN VÀ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Hướng phát triển:</a:t>
            </a:r>
          </a:p>
          <a:p>
            <a:pPr lvl="0"/>
            <a:r>
              <a:rPr lang="en-US" sz="2400" dirty="0"/>
              <a:t>Thêm </a:t>
            </a:r>
            <a:r>
              <a:rPr lang="en-US" sz="2400"/>
              <a:t>chức </a:t>
            </a:r>
            <a:r>
              <a:rPr lang="en-US" sz="2400" smtClean="0"/>
              <a:t>năng thanh toán</a:t>
            </a:r>
            <a:r>
              <a:rPr lang="en-US" sz="2400"/>
              <a:t> </a:t>
            </a:r>
            <a:r>
              <a:rPr lang="en-US" sz="2400" smtClean="0"/>
              <a:t>cho wesite.</a:t>
            </a:r>
          </a:p>
          <a:p>
            <a:pPr lvl="0"/>
            <a:r>
              <a:rPr lang="en-US" sz="2400" smtClean="0"/>
              <a:t>Bổ </a:t>
            </a:r>
            <a:r>
              <a:rPr lang="en-US" sz="2400" dirty="0"/>
              <a:t>sung chức năng cho phép độc giả </a:t>
            </a:r>
            <a:r>
              <a:rPr lang="en-US" sz="2400"/>
              <a:t>có </a:t>
            </a:r>
            <a:r>
              <a:rPr lang="en-US" sz="2400" smtClean="0"/>
              <a:t>thể </a:t>
            </a:r>
            <a:r>
              <a:rPr lang="en-US" sz="2400" dirty="0"/>
              <a:t>bình luận và đánh giá nội </a:t>
            </a:r>
            <a:r>
              <a:rPr lang="en-US" sz="2400"/>
              <a:t>dung </a:t>
            </a:r>
            <a:r>
              <a:rPr lang="en-US" sz="2400" smtClean="0"/>
              <a:t>sản phẩm và bài viết.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8462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vi-VN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CẢM ƠN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THẦY CÔ </a:t>
            </a:r>
            <a:r>
              <a:rPr lang="vi-VN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VÀ CÁC BẠN ĐÃ LẮNG NGHE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0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NỘI DUNG BÁO CÁO</a:t>
            </a:r>
            <a:endParaRPr lang="en-US" sz="44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59599"/>
              </p:ext>
            </p:extLst>
          </p:nvPr>
        </p:nvGraphicFramePr>
        <p:xfrm>
          <a:off x="2488673" y="2028823"/>
          <a:ext cx="7214654" cy="467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8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1. 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</a:t>
            </a:r>
            <a:r>
              <a:rPr lang="vi-VN" sz="2400" dirty="0" smtClean="0"/>
              <a:t>hu </a:t>
            </a:r>
            <a:r>
              <a:rPr lang="vi-VN" sz="2400" dirty="0"/>
              <a:t>cầu sử dụng Internet ngày càng nhiều và các hình thức kinh doanh trên mạng ngày càng đa dạng và phong phú </a:t>
            </a:r>
            <a:r>
              <a:rPr lang="vi-VN" sz="2400" dirty="0" smtClean="0"/>
              <a:t>được </a:t>
            </a:r>
            <a:r>
              <a:rPr lang="vi-VN" sz="2400" dirty="0"/>
              <a:t>rất </a:t>
            </a:r>
            <a:r>
              <a:rPr lang="vi-VN" sz="2400" dirty="0" smtClean="0"/>
              <a:t>nhiều </a:t>
            </a:r>
            <a:r>
              <a:rPr lang="vi-VN" sz="2400" dirty="0"/>
              <a:t>người sử dụng và ưa </a:t>
            </a:r>
            <a:r>
              <a:rPr lang="vi-VN" sz="2400" dirty="0" smtClean="0"/>
              <a:t>chuộng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Website </a:t>
            </a:r>
            <a:r>
              <a:rPr lang="en-US" sz="2400" smtClean="0"/>
              <a:t>bán vật liêu xây dựng được </a:t>
            </a:r>
            <a:r>
              <a:rPr lang="en-US" sz="2400" dirty="0" smtClean="0"/>
              <a:t>xây dựng </a:t>
            </a:r>
            <a:r>
              <a:rPr lang="vi-VN" sz="2400" dirty="0" smtClean="0"/>
              <a:t>với </a:t>
            </a:r>
            <a:r>
              <a:rPr lang="vi-VN" sz="2400" dirty="0"/>
              <a:t>mục đích chính là giúp khách hàng có thể đặt </a:t>
            </a:r>
            <a:r>
              <a:rPr lang="vi-VN" sz="2400"/>
              <a:t>mua </a:t>
            </a:r>
            <a:r>
              <a:rPr lang="en-US" sz="2400" smtClean="0"/>
              <a:t>vật liệu xây dựng </a:t>
            </a:r>
            <a:r>
              <a:rPr lang="vi-VN" sz="2400" smtClean="0"/>
              <a:t>qua </a:t>
            </a:r>
            <a:r>
              <a:rPr lang="vi-VN" sz="2400" dirty="0"/>
              <a:t>mạng một cách nhanh chóng, tiện lợi và tiết kiệm chi </a:t>
            </a:r>
            <a:r>
              <a:rPr lang="vi-VN" sz="2400" dirty="0" smtClean="0"/>
              <a:t>phí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56" y="4217158"/>
            <a:ext cx="2981751" cy="2585850"/>
          </a:xfrm>
          <a:prstGeom prst="rect">
            <a:avLst/>
          </a:prstGeom>
        </p:spPr>
      </p:pic>
      <p:pic>
        <p:nvPicPr>
          <p:cNvPr id="8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80" y="48882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2. MỤC TIÊU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588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cs typeface="Segoe UI" panose="020B0502040204020203" pitchFamily="34" charset="0"/>
              </a:rPr>
              <a:t>Lý thuyết</a:t>
            </a:r>
            <a:r>
              <a:rPr lang="en-US" sz="2400" b="1" dirty="0" smtClean="0">
                <a:cs typeface="Segoe UI" panose="020B0502040204020203" pitchFamily="34" charset="0"/>
              </a:rPr>
              <a:t>:</a:t>
            </a:r>
            <a:endParaRPr lang="en-US" sz="2400" b="1" dirty="0">
              <a:cs typeface="Segoe UI" panose="020B0502040204020203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Nghiên cứu lập trình ứng dụng website với </a:t>
            </a:r>
            <a:r>
              <a:rPr lang="en-US" sz="2400" dirty="0" smtClean="0">
                <a:cs typeface="Segoe UI" panose="020B0502040204020203" pitchFamily="34" charset="0"/>
              </a:rPr>
              <a:t>C# và ASP.NET.</a:t>
            </a:r>
            <a:endParaRPr lang="en-US" sz="2400" dirty="0">
              <a:cs typeface="Segoe UI" panose="020B0502040204020203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>
                <a:cs typeface="Segoe UI" panose="020B0502040204020203" pitchFamily="34" charset="0"/>
              </a:rPr>
              <a:t>Nghiên </a:t>
            </a:r>
            <a:r>
              <a:rPr lang="en-US" sz="2400" smtClean="0">
                <a:cs typeface="Segoe UI" panose="020B0502040204020203" pitchFamily="34" charset="0"/>
              </a:rPr>
              <a:t>hệ quản trị cơ sở dữ liệu SQL.</a:t>
            </a:r>
            <a:endParaRPr lang="en-US" sz="2400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cs typeface="Segoe UI" panose="020B0502040204020203" pitchFamily="34" charset="0"/>
              </a:rPr>
              <a:t>Thực tiễn: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cs typeface="Segoe UI" panose="020B0502040204020203" pitchFamily="34" charset="0"/>
              </a:rPr>
              <a:t> Xây dựng chức năng cơ bản cho một website thương mại: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smtClean="0">
                <a:cs typeface="Segoe UI" panose="020B0502040204020203" pitchFamily="34" charset="0"/>
              </a:rPr>
              <a:t>Trang sản phẩm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smtClean="0">
                <a:cs typeface="Segoe UI" panose="020B0502040204020203" pitchFamily="34" charset="0"/>
              </a:rPr>
              <a:t>Giỏ hàng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smtClean="0">
                <a:cs typeface="Segoe UI" panose="020B0502040204020203" pitchFamily="34" charset="0"/>
              </a:rPr>
              <a:t>Trang quản trị</a:t>
            </a:r>
            <a:endParaRPr lang="en-US" sz="2400" dirty="0"/>
          </a:p>
          <a:p>
            <a:pPr lvl="4" algn="just">
              <a:buFont typeface="Arial" panose="020B0604020202020204" pitchFamily="34" charset="0"/>
              <a:buChar char="•"/>
            </a:pPr>
            <a:endParaRPr lang="en-US" sz="2400" dirty="0">
              <a:cs typeface="Segoe UI" panose="020B0502040204020203" pitchFamily="34" charset="0"/>
            </a:endParaRPr>
          </a:p>
          <a:p>
            <a:pPr marL="822960" lvl="3" indent="0" algn="just">
              <a:buNone/>
            </a:pPr>
            <a:endParaRPr lang="en-US" sz="2400" dirty="0">
              <a:cs typeface="Segoe UI" panose="020B0502040204020203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8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3. CÁC BƯỚC THỰC HIỆN ĐỀ TÀI</a:t>
            </a:r>
            <a:endParaRPr lang="en-US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33092"/>
              </p:ext>
            </p:extLst>
          </p:nvPr>
        </p:nvGraphicFramePr>
        <p:xfrm>
          <a:off x="581025" y="2181224"/>
          <a:ext cx="11029950" cy="4496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3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4. </a:t>
            </a:r>
            <a:r>
              <a:rPr lang="en-US" sz="4400" b="1" dirty="0"/>
              <a:t>PHÂN TÍCH THIẾT KẾ HỆ </a:t>
            </a:r>
            <a:r>
              <a:rPr lang="en-US" sz="4400" b="1" dirty="0" smtClean="0"/>
              <a:t>THỐNG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401053" y="1828800"/>
            <a:ext cx="7106987" cy="89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Sơ đồ phân cấp chức năng của khách hàng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6315215"/>
              </p:ext>
            </p:extLst>
          </p:nvPr>
        </p:nvGraphicFramePr>
        <p:xfrm>
          <a:off x="2036873" y="2479728"/>
          <a:ext cx="7928535" cy="426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4. </a:t>
            </a:r>
            <a:r>
              <a:rPr lang="en-US" sz="4400" b="1" dirty="0"/>
              <a:t>PHÂN TÍCH THIẾT KẾ HỆ </a:t>
            </a:r>
            <a:r>
              <a:rPr lang="en-US" sz="4400" b="1" dirty="0" smtClean="0"/>
              <a:t>THỐNG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360723" y="1829648"/>
            <a:ext cx="7106987" cy="89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Sơ đồ phân cấp chức năng của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admin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65734568"/>
              </p:ext>
            </p:extLst>
          </p:nvPr>
        </p:nvGraphicFramePr>
        <p:xfrm>
          <a:off x="1773404" y="2552818"/>
          <a:ext cx="8315992" cy="415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8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4. </a:t>
            </a:r>
            <a:r>
              <a:rPr lang="en-US" sz="4400" b="1" dirty="0"/>
              <a:t>PHÂN TÍCH THIẾT KẾ HỆ </a:t>
            </a:r>
            <a:r>
              <a:rPr lang="en-US" sz="4400" b="1" dirty="0" smtClean="0"/>
              <a:t>THỐNG</a:t>
            </a:r>
            <a:endParaRPr lang="en-US" sz="4400" b="1" dirty="0"/>
          </a:p>
        </p:txBody>
      </p:sp>
      <p:sp>
        <p:nvSpPr>
          <p:cNvPr id="8" name="Rectangle 7"/>
          <p:cNvSpPr/>
          <p:nvPr/>
        </p:nvSpPr>
        <p:spPr>
          <a:xfrm>
            <a:off x="525210" y="1816770"/>
            <a:ext cx="7106987" cy="89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 Cơ sở dữ liệu.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932041"/>
            <a:ext cx="8410408" cy="480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9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5. CÁC </a:t>
            </a:r>
            <a:r>
              <a:rPr lang="en-US" sz="4400" b="1" dirty="0"/>
              <a:t>CÔNG CỤ HỔ TRỢ</a:t>
            </a:r>
          </a:p>
        </p:txBody>
      </p:sp>
      <p:pic>
        <p:nvPicPr>
          <p:cNvPr id="1028" name="Picture 4" descr="http://jtower.com/wp-content/uploads/2015/06/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1" y="274905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intopc.com/wp-content/uploads/2014/01/SQL-Server-2008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16" y="2749058"/>
            <a:ext cx="4343400" cy="27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609</TotalTime>
  <Words>611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UI</vt:lpstr>
      <vt:lpstr>Tahoma</vt:lpstr>
      <vt:lpstr>Times New Roman</vt:lpstr>
      <vt:lpstr>Wingdings</vt:lpstr>
      <vt:lpstr>Wingdings 2</vt:lpstr>
      <vt:lpstr>Dividend</vt:lpstr>
      <vt:lpstr>TRƯỜNG ĐẠI HỌC SƯ PHẠM KỸ THUẬT VĨNH LONG KHOA CÔNG NGHỆ THÔNG TIN —۞— BÁO CÁO TIỂU LUẬN PHÁT TRIỂN HỆ THỐNG THƯƠNG MẠI ĐIỆN TỬ  </vt:lpstr>
      <vt:lpstr>NỘI DUNG BÁO CÁO</vt:lpstr>
      <vt:lpstr>1. ĐẶT VẤN ĐỀ</vt:lpstr>
      <vt:lpstr>2. MỤC TIÊU ĐỀ TÀI</vt:lpstr>
      <vt:lpstr>3. CÁC BƯỚC THỰC HIỆN ĐỀ TÀI</vt:lpstr>
      <vt:lpstr>4. PHÂN TÍCH THIẾT KẾ HỆ THỐNG</vt:lpstr>
      <vt:lpstr>4. PHÂN TÍCH THIẾT KẾ HỆ THỐNG</vt:lpstr>
      <vt:lpstr>4. PHÂN TÍCH THIẾT KẾ HỆ THỐNG</vt:lpstr>
      <vt:lpstr>5. CÁC CÔNG CỤ HỔ TRỢ</vt:lpstr>
      <vt:lpstr> 6. CÁC CHỨC NĂNG CHÍNH CỦA WEBSITE</vt:lpstr>
      <vt:lpstr> 6. CÁC CHỨC NĂNG CHÍNH CỦA WEBSITE</vt:lpstr>
      <vt:lpstr> 6. CÁC CHỨC NĂNG CHÍNH CỦA WEBSITE</vt:lpstr>
      <vt:lpstr> 6. CÁC CHỨC NĂNG CHÍNH CỦA WEBSITE</vt:lpstr>
      <vt:lpstr> 6. CÁC CHỨC NĂNG CHÍNH CỦA WEBSITE</vt:lpstr>
      <vt:lpstr> 6. CÁC CHỨC NĂNG CHÍNH CỦA WEBSITE</vt:lpstr>
      <vt:lpstr>7. KẾT LUẬN VÀ HƯỚNG PHÁT TRIỂN</vt:lpstr>
      <vt:lpstr>7. KẾT LUẬN VÀ HƯỚNG PHÁT TRIỂN</vt:lpstr>
      <vt:lpstr>7.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VĨNH LONG KHOA CÔNG NGHỆ THÔNG TIN —۞— BÁO CÁO TIỂU LUẬN PHÁT TRIỂN HỆ THỐNG THƯƠNG MẠI ĐIỆN TỬ</dc:title>
  <dc:creator>NHI DUONG</dc:creator>
  <cp:lastModifiedBy>Windows User</cp:lastModifiedBy>
  <cp:revision>63</cp:revision>
  <dcterms:created xsi:type="dcterms:W3CDTF">2018-06-19T12:33:21Z</dcterms:created>
  <dcterms:modified xsi:type="dcterms:W3CDTF">2018-07-02T05:05:27Z</dcterms:modified>
</cp:coreProperties>
</file>