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notesMasterIdLst>
    <p:notesMasterId r:id="rId5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svg"/><Relationship Id="rId3" Type="http://schemas.openxmlformats.org/officeDocument/2006/relationships/image" Target="../media/image-15-3.png"/><Relationship Id="rId4" Type="http://schemas.openxmlformats.org/officeDocument/2006/relationships/image" Target="../media/image-15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image" Target="../media/image-16-3.png"/><Relationship Id="rId4" Type="http://schemas.openxmlformats.org/officeDocument/2006/relationships/image" Target="../media/image-16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svg"/><Relationship Id="rId3" Type="http://schemas.openxmlformats.org/officeDocument/2006/relationships/image" Target="../media/image-17-3.png"/><Relationship Id="rId4" Type="http://schemas.openxmlformats.org/officeDocument/2006/relationships/image" Target="../media/image-17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svg"/><Relationship Id="rId3" Type="http://schemas.openxmlformats.org/officeDocument/2006/relationships/image" Target="../media/image-19-3.png"/><Relationship Id="rId4" Type="http://schemas.openxmlformats.org/officeDocument/2006/relationships/image" Target="../media/image-19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svg"/><Relationship Id="rId3" Type="http://schemas.openxmlformats.org/officeDocument/2006/relationships/image" Target="../media/image-20-3.png"/><Relationship Id="rId4" Type="http://schemas.openxmlformats.org/officeDocument/2006/relationships/image" Target="../media/image-20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svg"/><Relationship Id="rId3" Type="http://schemas.openxmlformats.org/officeDocument/2006/relationships/image" Target="../media/image-21-3.png"/><Relationship Id="rId4" Type="http://schemas.openxmlformats.org/officeDocument/2006/relationships/image" Target="../media/image-21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svg"/><Relationship Id="rId3" Type="http://schemas.openxmlformats.org/officeDocument/2006/relationships/image" Target="../media/image-24-3.png"/><Relationship Id="rId4" Type="http://schemas.openxmlformats.org/officeDocument/2006/relationships/image" Target="../media/image-24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svg"/><Relationship Id="rId3" Type="http://schemas.openxmlformats.org/officeDocument/2006/relationships/image" Target="../media/image-25-3.png"/><Relationship Id="rId4" Type="http://schemas.openxmlformats.org/officeDocument/2006/relationships/image" Target="../media/image-25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svg"/><Relationship Id="rId3" Type="http://schemas.openxmlformats.org/officeDocument/2006/relationships/image" Target="../media/image-26-3.png"/><Relationship Id="rId4" Type="http://schemas.openxmlformats.org/officeDocument/2006/relationships/image" Target="../media/image-26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svg"/><Relationship Id="rId3" Type="http://schemas.openxmlformats.org/officeDocument/2006/relationships/image" Target="../media/image-27-3.png"/><Relationship Id="rId4" Type="http://schemas.openxmlformats.org/officeDocument/2006/relationships/image" Target="../media/image-27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svg"/><Relationship Id="rId3" Type="http://schemas.openxmlformats.org/officeDocument/2006/relationships/image" Target="../media/image-28-3.png"/><Relationship Id="rId4" Type="http://schemas.openxmlformats.org/officeDocument/2006/relationships/image" Target="../media/image-28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svg"/><Relationship Id="rId3" Type="http://schemas.openxmlformats.org/officeDocument/2006/relationships/image" Target="../media/image-31-3.png"/><Relationship Id="rId4" Type="http://schemas.openxmlformats.org/officeDocument/2006/relationships/image" Target="../media/image-31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svg"/><Relationship Id="rId3" Type="http://schemas.openxmlformats.org/officeDocument/2006/relationships/image" Target="../media/image-32-3.png"/><Relationship Id="rId4" Type="http://schemas.openxmlformats.org/officeDocument/2006/relationships/image" Target="../media/image-32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svg"/><Relationship Id="rId3" Type="http://schemas.openxmlformats.org/officeDocument/2006/relationships/image" Target="../media/image-33-3.png"/><Relationship Id="rId4" Type="http://schemas.openxmlformats.org/officeDocument/2006/relationships/image" Target="../media/image-33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svg"/><Relationship Id="rId3" Type="http://schemas.openxmlformats.org/officeDocument/2006/relationships/image" Target="../media/image-34-3.png"/><Relationship Id="rId4" Type="http://schemas.openxmlformats.org/officeDocument/2006/relationships/image" Target="../media/image-34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image" Target="../media/image-36-2.svg"/><Relationship Id="rId3" Type="http://schemas.openxmlformats.org/officeDocument/2006/relationships/image" Target="../media/image-36-3.png"/><Relationship Id="rId4" Type="http://schemas.openxmlformats.org/officeDocument/2006/relationships/image" Target="../media/image-36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svg"/><Relationship Id="rId3" Type="http://schemas.openxmlformats.org/officeDocument/2006/relationships/image" Target="../media/image-37-3.png"/><Relationship Id="rId4" Type="http://schemas.openxmlformats.org/officeDocument/2006/relationships/image" Target="../media/image-37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image" Target="../media/image-38-2.svg"/><Relationship Id="rId3" Type="http://schemas.openxmlformats.org/officeDocument/2006/relationships/image" Target="../media/image-38-3.png"/><Relationship Id="rId4" Type="http://schemas.openxmlformats.org/officeDocument/2006/relationships/image" Target="../media/image-38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image" Target="../media/image-39-2.svg"/><Relationship Id="rId3" Type="http://schemas.openxmlformats.org/officeDocument/2006/relationships/image" Target="../media/image-39-3.png"/><Relationship Id="rId4" Type="http://schemas.openxmlformats.org/officeDocument/2006/relationships/image" Target="../media/image-39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image" Target="../media/image-40-2.svg"/><Relationship Id="rId3" Type="http://schemas.openxmlformats.org/officeDocument/2006/relationships/image" Target="../media/image-40-3.png"/><Relationship Id="rId4" Type="http://schemas.openxmlformats.org/officeDocument/2006/relationships/image" Target="../media/image-40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2-1.png"/><Relationship Id="rId2" Type="http://schemas.openxmlformats.org/officeDocument/2006/relationships/image" Target="../media/image-42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3-1.png"/><Relationship Id="rId2" Type="http://schemas.openxmlformats.org/officeDocument/2006/relationships/image" Target="../media/image-43-2.svg"/><Relationship Id="rId3" Type="http://schemas.openxmlformats.org/officeDocument/2006/relationships/image" Target="../media/image-43-3.png"/><Relationship Id="rId4" Type="http://schemas.openxmlformats.org/officeDocument/2006/relationships/image" Target="../media/image-43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4-1.png"/><Relationship Id="rId2" Type="http://schemas.openxmlformats.org/officeDocument/2006/relationships/image" Target="../media/image-44-2.svg"/><Relationship Id="rId3" Type="http://schemas.openxmlformats.org/officeDocument/2006/relationships/image" Target="../media/image-44-3.png"/><Relationship Id="rId4" Type="http://schemas.openxmlformats.org/officeDocument/2006/relationships/image" Target="../media/image-44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5-1.png"/><Relationship Id="rId2" Type="http://schemas.openxmlformats.org/officeDocument/2006/relationships/image" Target="../media/image-45-2.svg"/><Relationship Id="rId3" Type="http://schemas.openxmlformats.org/officeDocument/2006/relationships/image" Target="../media/image-45-3.png"/><Relationship Id="rId4" Type="http://schemas.openxmlformats.org/officeDocument/2006/relationships/image" Target="../media/image-45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6-1.png"/><Relationship Id="rId2" Type="http://schemas.openxmlformats.org/officeDocument/2006/relationships/image" Target="../media/image-46-2.svg"/><Relationship Id="rId3" Type="http://schemas.openxmlformats.org/officeDocument/2006/relationships/image" Target="../media/image-46-3.png"/><Relationship Id="rId4" Type="http://schemas.openxmlformats.org/officeDocument/2006/relationships/image" Target="../media/image-46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7-1.png"/><Relationship Id="rId2" Type="http://schemas.openxmlformats.org/officeDocument/2006/relationships/image" Target="../media/image-47-2.svg"/><Relationship Id="rId3" Type="http://schemas.openxmlformats.org/officeDocument/2006/relationships/image" Target="../media/image-47-3.png"/><Relationship Id="rId4" Type="http://schemas.openxmlformats.org/officeDocument/2006/relationships/image" Target="../media/image-47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8-1.png"/><Relationship Id="rId2" Type="http://schemas.openxmlformats.org/officeDocument/2006/relationships/image" Target="../media/image-48-2.svg"/><Relationship Id="rId3" Type="http://schemas.openxmlformats.org/officeDocument/2006/relationships/image" Target="../media/image-48-3.png"/><Relationship Id="rId4" Type="http://schemas.openxmlformats.org/officeDocument/2006/relationships/image" Target="../media/image-48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9-1.png"/><Relationship Id="rId2" Type="http://schemas.openxmlformats.org/officeDocument/2006/relationships/image" Target="../media/image-49-2.svg"/><Relationship Id="rId3" Type="http://schemas.openxmlformats.org/officeDocument/2006/relationships/image" Target="../media/image-49-3.png"/><Relationship Id="rId4" Type="http://schemas.openxmlformats.org/officeDocument/2006/relationships/image" Target="../media/image-49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7350" y="1276350"/>
            <a:ext cx="6030278" cy="99536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41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数据结构WD</a:t>
            </a:r>
            <a:endParaRPr lang="en-US" sz="4416" dirty="0"/>
          </a:p>
        </p:txBody>
      </p:sp>
      <p:sp>
        <p:nvSpPr>
          <p:cNvPr id="3" name="Text 1"/>
          <p:cNvSpPr/>
          <p:nvPr/>
        </p:nvSpPr>
        <p:spPr>
          <a:xfrm>
            <a:off x="2790825" y="3609975"/>
            <a:ext cx="333375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2.2线性表的顺序表示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2.2.1 顺序表的定义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2.2.2 顺序表上基本操作的实现</a:t>
            </a:r>
            <a:endParaRPr lang="en-US" sz="110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2.3线性表的链式表示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2.3.1 单链表的定义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2.3.3 双链表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1068679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2.3.5 静态链表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2.3.2 单链表上基本操作的实现</a:t>
            </a:r>
            <a:endParaRPr lang="en-US" sz="1107" dirty="0"/>
          </a:p>
        </p:txBody>
      </p:sp>
      <p:sp>
        <p:nvSpPr>
          <p:cNvPr id="9" name="Text 5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2.3.4 循环链表</a:t>
            </a:r>
            <a:endParaRPr lang="en-US" sz="1107" dirty="0"/>
          </a:p>
        </p:txBody>
      </p:sp>
      <p:sp>
        <p:nvSpPr>
          <p:cNvPr id="10" name="Text 6"/>
          <p:cNvSpPr/>
          <p:nvPr/>
        </p:nvSpPr>
        <p:spPr>
          <a:xfrm>
            <a:off x="4469606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2.3.6 顺序表和链表的比较</a:t>
            </a:r>
            <a:endParaRPr lang="en-US" sz="110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57159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第3章 栈、队列和数组</a:t>
            </a:r>
            <a:endParaRPr lang="en-US" sz="38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第3章 栈、队列和数组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285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栈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4510088" y="1938337"/>
            <a:ext cx="3571875" cy="285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队列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510088" y="2509838"/>
            <a:ext cx="3571875" cy="285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3.3栈和队列的应用</a:t>
            </a:r>
            <a:endParaRPr lang="en-US" sz="1280" dirty="0"/>
          </a:p>
        </p:txBody>
      </p:sp>
      <p:sp>
        <p:nvSpPr>
          <p:cNvPr id="7" name="Text 4"/>
          <p:cNvSpPr/>
          <p:nvPr/>
        </p:nvSpPr>
        <p:spPr>
          <a:xfrm>
            <a:off x="4510088" y="3081338"/>
            <a:ext cx="3571875" cy="285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3.4数组和特殊矩阵</a:t>
            </a:r>
            <a:endParaRPr lang="en-US" sz="12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栈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3.1.1 栈的基本概念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3.1.3 栈的链式存储结构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3.1.2 栈的顺序存储结构</a:t>
            </a:r>
            <a:endParaRPr lang="en-US" sz="110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队列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3.2.1 队列的基本概念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3.2.3 队列的链式存储结构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3.2.2 队列的顺序存储结构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3.2.4 双端队列</a:t>
            </a:r>
            <a:endParaRPr lang="en-US" sz="1107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3.3栈和队列的应用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3.3.1 栈在括号匹配中的应用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3.3.3 栈在递归中的应用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1068679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3.3.5 队列在计算机系统中的应用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3.3.2 栈在表达式求值中的应用</a:t>
            </a:r>
            <a:endParaRPr lang="en-US" sz="1107" dirty="0"/>
          </a:p>
        </p:txBody>
      </p:sp>
      <p:sp>
        <p:nvSpPr>
          <p:cNvPr id="9" name="Text 5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3.3.4 队列在层次遍历中的应用</a:t>
            </a:r>
            <a:endParaRPr lang="en-US" sz="1107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3.4数组和特殊矩阵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3.4.1 数组的定义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3.4.3 特殊矩阵的压缩存储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3.4.2 数组的存储结构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3.4.4 稀疏矩阵</a:t>
            </a:r>
            <a:endParaRPr lang="en-US" sz="1107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22869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第4章 串</a:t>
            </a:r>
            <a:endParaRPr lang="en-US" sz="38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第4章 串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24257" y="1987696"/>
            <a:ext cx="5433245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07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*4.1串的定义和实现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2524257" y="3397501"/>
            <a:ext cx="5433245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07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4.2串的模式匹配</a:t>
            </a:r>
            <a:endParaRPr lang="en-US" sz="110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33888" y="866775"/>
            <a:ext cx="3871913" cy="3543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第1章 绪论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第2章 线性表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第3章 栈、队列和数组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第4章 串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第5章 树与二叉树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第6章 图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第7章 查找</a:t>
            </a:r>
            <a:endParaRPr lang="en-US" sz="147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第8章 排序</a:t>
            </a:r>
            <a:endParaRPr lang="en-US" sz="1472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*4.1串的定义和实现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4.1.1 串的定义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4.1.3 串的基本操作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4.1.2 串的存储结构</a:t>
            </a:r>
            <a:endParaRPr lang="en-US" sz="1107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4.2串的模式匹配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4.2.1 简单的模式匹配算法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4.2.3 KMP 算法的进一步优化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4.2.2 串的模式匹配算法一KMP算法</a:t>
            </a:r>
            <a:endParaRPr lang="en-US" sz="1107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45729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第5章 树与二叉树</a:t>
            </a:r>
            <a:endParaRPr lang="en-US" sz="38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第5章 树与二叉树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 树的基本概念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5.2二又树的概念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1071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5.3二叉树的遍历和线索二叉树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 树、森林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5.5树与二叉树的应用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 树的基本概念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5.1.1 树的定义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5.1.3 树的性质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5.1.2 基本术语</a:t>
            </a:r>
            <a:endParaRPr lang="en-US" sz="1107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5.2二又树的概念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5.2.1 二叉树的定义及其主要特性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5.2.2 二叉树的存储结构</a:t>
            </a:r>
            <a:endParaRPr lang="en-US" sz="1107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5.3二叉树的遍历和线索二叉树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5.3.1 二叉树的遍历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5.3.2 线索二叉树</a:t>
            </a:r>
            <a:endParaRPr lang="en-US" sz="1107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 树、森林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5.4.1 树的存储结构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5.4.3 树和森林的遍历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5.4.2 树、森林与二叉树的转换</a:t>
            </a:r>
            <a:endParaRPr lang="en-US" sz="1107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5.5树与二叉树的应用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5.5.1 哈夫曼树和哈夫曼编码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5.5.2 并查集</a:t>
            </a:r>
            <a:endParaRPr lang="en-US" sz="1107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22869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第6章 图</a:t>
            </a:r>
            <a:endParaRPr lang="en-US" sz="38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28584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第1章 绪论</a:t>
            </a:r>
            <a:endParaRPr lang="en-US" sz="38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19325" y="285750"/>
            <a:ext cx="470535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9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第6章 图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33400" y="2690813"/>
            <a:ext cx="1614488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6.1图的基本概念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686050" y="2690813"/>
            <a:ext cx="1614488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6.2图的存储及基本操作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838700" y="2690813"/>
            <a:ext cx="1614488" cy="357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6.3图的遍历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991350" y="2690813"/>
            <a:ext cx="1614488" cy="357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6.4图的应用</a:t>
            </a: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6.1图的基本概念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6.1.1 图的定义</a:t>
            </a:r>
            <a:endParaRPr lang="en-US" sz="1107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6.2图的存储及基本操作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6.2.1 邻接矩阵法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6.2.3 十字链表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1068679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6.2.5 图的基本操作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6.2.2 邻接表法</a:t>
            </a:r>
            <a:endParaRPr lang="en-US" sz="1107" dirty="0"/>
          </a:p>
        </p:txBody>
      </p:sp>
      <p:sp>
        <p:nvSpPr>
          <p:cNvPr id="9" name="Text 5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6.2.4 邻接多重表</a:t>
            </a:r>
            <a:endParaRPr lang="en-US" sz="1107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6.3图的遍历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6.3.1 广度优先搜索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6.3.3 图的遍历与图的连通性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6.3.2 深度优先搜索</a:t>
            </a:r>
            <a:endParaRPr lang="en-US" sz="1107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6.4图的应用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6.4.1 最小生成树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6.4.3 有向无环图描述表达式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1068679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6.4.5 关键路径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6.4.2 最短路径</a:t>
            </a:r>
            <a:endParaRPr lang="en-US" sz="1107" dirty="0"/>
          </a:p>
        </p:txBody>
      </p:sp>
      <p:sp>
        <p:nvSpPr>
          <p:cNvPr id="9" name="Text 5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6.4.4 拓扑排序</a:t>
            </a:r>
            <a:endParaRPr lang="en-US" sz="1107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28584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第7章 查找</a:t>
            </a:r>
            <a:endParaRPr lang="en-US" sz="384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第7章 查找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97396" y="1259906"/>
            <a:ext cx="2892848" cy="43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7.1查找的基本概念</a:t>
            </a:r>
            <a:endParaRPr lang="en-US" sz="1538" dirty="0"/>
          </a:p>
        </p:txBody>
      </p:sp>
      <p:sp>
        <p:nvSpPr>
          <p:cNvPr id="6" name="Text 2"/>
          <p:cNvSpPr/>
          <p:nvPr/>
        </p:nvSpPr>
        <p:spPr>
          <a:xfrm>
            <a:off x="5197396" y="1919036"/>
            <a:ext cx="2892848" cy="43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7.2顺序查找和折半查找</a:t>
            </a:r>
            <a:endParaRPr lang="en-US" sz="1538" dirty="0"/>
          </a:p>
        </p:txBody>
      </p:sp>
      <p:sp>
        <p:nvSpPr>
          <p:cNvPr id="7" name="Text 3"/>
          <p:cNvSpPr/>
          <p:nvPr/>
        </p:nvSpPr>
        <p:spPr>
          <a:xfrm>
            <a:off x="5197396" y="2578166"/>
            <a:ext cx="2892848" cy="43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7.3树型查找</a:t>
            </a:r>
            <a:endParaRPr lang="en-US" sz="1538" dirty="0"/>
          </a:p>
        </p:txBody>
      </p:sp>
      <p:sp>
        <p:nvSpPr>
          <p:cNvPr id="8" name="Text 4"/>
          <p:cNvSpPr/>
          <p:nvPr/>
        </p:nvSpPr>
        <p:spPr>
          <a:xfrm>
            <a:off x="5197396" y="3237296"/>
            <a:ext cx="2892848" cy="43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 B 树和 B+树</a:t>
            </a:r>
            <a:endParaRPr lang="en-US" sz="1538" dirty="0"/>
          </a:p>
        </p:txBody>
      </p:sp>
      <p:sp>
        <p:nvSpPr>
          <p:cNvPr id="9" name="Text 5"/>
          <p:cNvSpPr/>
          <p:nvPr/>
        </p:nvSpPr>
        <p:spPr>
          <a:xfrm>
            <a:off x="5197396" y="3896426"/>
            <a:ext cx="2892848" cy="43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5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7.5散列表</a:t>
            </a:r>
            <a:endParaRPr lang="en-US" sz="1538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7.2顺序查找和折半查找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7.2.1 顺序查找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7.2.3 分块查找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7.2.2 折半查找</a:t>
            </a:r>
            <a:endParaRPr lang="en-US" sz="1107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7.3树型查找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7.3.1 二叉排序树(BST)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7.3.3 红黑树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7.3.2 平衡二叉树</a:t>
            </a:r>
            <a:endParaRPr lang="en-US" sz="1107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 B 树和 B+树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7.4.1 B 树及其基本操作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7.4.2 B+树的基本概念</a:t>
            </a:r>
            <a:endParaRPr lang="en-US" sz="110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第1章 绪论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24257" y="1987696"/>
            <a:ext cx="5433245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07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1.1数据结构的基本概念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2524257" y="3397501"/>
            <a:ext cx="5433245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07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1.2算法和算法评价</a:t>
            </a:r>
            <a:endParaRPr lang="en-US" sz="1107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7.5散列表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7.5.1 散列表的基本概念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7.5.3 处理冲突的方法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7.5.2 散列函数的构造方法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7.5.4 散列查找及性能分析</a:t>
            </a:r>
            <a:endParaRPr lang="en-US" sz="1107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285845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第8章 排序</a:t>
            </a:r>
            <a:endParaRPr lang="en-US" sz="384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第8章 排序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52450" y="1328738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8.1 排序的基本概念</a:t>
            </a:r>
            <a:endParaRPr lang="en-US" sz="1088" dirty="0"/>
          </a:p>
        </p:txBody>
      </p:sp>
      <p:sp>
        <p:nvSpPr>
          <p:cNvPr id="5" name="Text 2"/>
          <p:cNvSpPr/>
          <p:nvPr/>
        </p:nvSpPr>
        <p:spPr>
          <a:xfrm>
            <a:off x="552450" y="1814513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8.2插入排序</a:t>
            </a:r>
            <a:endParaRPr lang="en-US" sz="1088" dirty="0"/>
          </a:p>
        </p:txBody>
      </p:sp>
      <p:sp>
        <p:nvSpPr>
          <p:cNvPr id="6" name="Text 3"/>
          <p:cNvSpPr/>
          <p:nvPr/>
        </p:nvSpPr>
        <p:spPr>
          <a:xfrm>
            <a:off x="552450" y="2300288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8.3交换排序</a:t>
            </a:r>
            <a:endParaRPr lang="en-US" sz="1088" dirty="0"/>
          </a:p>
        </p:txBody>
      </p:sp>
      <p:sp>
        <p:nvSpPr>
          <p:cNvPr id="7" name="Text 4"/>
          <p:cNvSpPr/>
          <p:nvPr/>
        </p:nvSpPr>
        <p:spPr>
          <a:xfrm>
            <a:off x="552450" y="2786063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8.4选择排序</a:t>
            </a:r>
            <a:endParaRPr lang="en-US" sz="1088" dirty="0"/>
          </a:p>
        </p:txBody>
      </p:sp>
      <p:sp>
        <p:nvSpPr>
          <p:cNvPr id="8" name="Text 5"/>
          <p:cNvSpPr/>
          <p:nvPr/>
        </p:nvSpPr>
        <p:spPr>
          <a:xfrm>
            <a:off x="552450" y="3271838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8.5归并排序和基数排序</a:t>
            </a:r>
            <a:endParaRPr lang="en-US" sz="1088" dirty="0"/>
          </a:p>
        </p:txBody>
      </p:sp>
      <p:sp>
        <p:nvSpPr>
          <p:cNvPr id="9" name="Text 6"/>
          <p:cNvSpPr/>
          <p:nvPr/>
        </p:nvSpPr>
        <p:spPr>
          <a:xfrm>
            <a:off x="552450" y="3757613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8.6各种内部排序算法的比较及应用</a:t>
            </a:r>
            <a:endParaRPr lang="en-US" sz="1088" dirty="0"/>
          </a:p>
        </p:txBody>
      </p:sp>
      <p:sp>
        <p:nvSpPr>
          <p:cNvPr id="10" name="Text 7"/>
          <p:cNvSpPr/>
          <p:nvPr/>
        </p:nvSpPr>
        <p:spPr>
          <a:xfrm>
            <a:off x="552450" y="4243388"/>
            <a:ext cx="2952750" cy="242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8.7外部排序</a:t>
            </a:r>
            <a:endParaRPr lang="en-US" sz="1088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8.1 排序的基本概念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8.1.1 排序的定义</a:t>
            </a:r>
            <a:endParaRPr lang="en-US" sz="1107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8.2插入排序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8.2.1 直接插入排序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8.2.3 希尔排序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8.2.2 折半插入排序</a:t>
            </a:r>
            <a:endParaRPr lang="en-US" sz="1107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8.3交换排序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8.3.1 冒泡排序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8.3.2 快速排序</a:t>
            </a:r>
            <a:endParaRPr lang="en-US" sz="1107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8.4选择排序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8.4.1 简单选择排序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8.4.2 堆排序</a:t>
            </a:r>
            <a:endParaRPr lang="en-US" sz="1107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8.5归并排序和基数排序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8.5.1 归并排序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8.5.2 基数排序</a:t>
            </a:r>
            <a:endParaRPr lang="en-US" sz="1107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8.6各种内部排序算法的比较及应用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8.6.1 内部排序算法的比较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8.6.2 内部排序算法的应用</a:t>
            </a:r>
            <a:endParaRPr lang="en-US" sz="1107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8.7外部排序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8.7.1 外部排序的基本概念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1068679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8.7.3 多路平衡归并与败者树</a:t>
            </a:r>
            <a:endParaRPr lang="en-US" sz="1107" dirty="0"/>
          </a:p>
        </p:txBody>
      </p:sp>
      <p:sp>
        <p:nvSpPr>
          <p:cNvPr id="7" name="Text 3"/>
          <p:cNvSpPr/>
          <p:nvPr/>
        </p:nvSpPr>
        <p:spPr>
          <a:xfrm>
            <a:off x="1068679" y="2477466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8.7.5 最佳归并树</a:t>
            </a:r>
            <a:endParaRPr lang="en-US" sz="1107" dirty="0"/>
          </a:p>
        </p:txBody>
      </p:sp>
      <p:sp>
        <p:nvSpPr>
          <p:cNvPr id="8" name="Text 4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8.7.2 外部排序的方法</a:t>
            </a:r>
            <a:endParaRPr lang="en-US" sz="1107" dirty="0"/>
          </a:p>
        </p:txBody>
      </p:sp>
      <p:sp>
        <p:nvSpPr>
          <p:cNvPr id="9" name="Text 5"/>
          <p:cNvSpPr/>
          <p:nvPr/>
        </p:nvSpPr>
        <p:spPr>
          <a:xfrm>
            <a:off x="4469606" y="1955654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8.7.4 置换-选择排序(生成初始归并段)</a:t>
            </a:r>
            <a:endParaRPr lang="en-US" sz="110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1.1数据结构的基本概念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1.1.1 基本概念和术语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1.1.2 数据结构三要素</a:t>
            </a:r>
            <a:endParaRPr lang="en-US" sz="1107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48088" y="1614488"/>
            <a:ext cx="16430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119437" y="2057400"/>
            <a:ext cx="2905125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1.2算法和算法评价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1.2.1 算法的基本概念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1.2.2 算法效率的度量</a:t>
            </a:r>
            <a:endParaRPr lang="en-US" sz="110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724150"/>
            <a:ext cx="3429952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006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第2章 线性表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第2章 线性表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43543" y="1827490"/>
            <a:ext cx="3474164" cy="164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2.1线性表的定义和基本操作</a:t>
            </a:r>
            <a:endParaRPr lang="en-US" sz="738" dirty="0"/>
          </a:p>
        </p:txBody>
      </p:sp>
      <p:sp>
        <p:nvSpPr>
          <p:cNvPr id="6" name="Text 2"/>
          <p:cNvSpPr/>
          <p:nvPr/>
        </p:nvSpPr>
        <p:spPr>
          <a:xfrm>
            <a:off x="4643543" y="2724639"/>
            <a:ext cx="3474164" cy="164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2.2线性表的顺序表示</a:t>
            </a:r>
            <a:endParaRPr lang="en-US" sz="738" dirty="0"/>
          </a:p>
        </p:txBody>
      </p:sp>
      <p:sp>
        <p:nvSpPr>
          <p:cNvPr id="7" name="Text 3"/>
          <p:cNvSpPr/>
          <p:nvPr/>
        </p:nvSpPr>
        <p:spPr>
          <a:xfrm>
            <a:off x="4643543" y="3603479"/>
            <a:ext cx="3474164" cy="164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3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2.3线性表的链式表示</a:t>
            </a:r>
            <a:endParaRPr lang="en-US" sz="73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_notebook_1/Line%201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725" y="890587"/>
            <a:ext cx="8396288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300037"/>
            <a:ext cx="834961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2.1线性表的定义和基本操作</a:t>
            </a:r>
            <a:endParaRPr lang="en-US" sz="2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36319"/>
            <a:ext cx="7415213" cy="33185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8679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2.1.1 线性表的定义</a:t>
            </a:r>
            <a:endParaRPr lang="en-US" sz="1107" dirty="0"/>
          </a:p>
        </p:txBody>
      </p:sp>
      <p:sp>
        <p:nvSpPr>
          <p:cNvPr id="6" name="Text 2"/>
          <p:cNvSpPr/>
          <p:nvPr/>
        </p:nvSpPr>
        <p:spPr>
          <a:xfrm>
            <a:off x="4469606" y="1433843"/>
            <a:ext cx="2760107" cy="247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07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2.1.2 线性表的基本操作</a:t>
            </a:r>
            <a:endParaRPr lang="en-US" sz="11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数据结构WD</dc:title>
  <dc:subject/>
  <dc:creator>TROY</dc:creator>
  <cp:lastModifiedBy>TROY</cp:lastModifiedBy>
  <cp:revision>1</cp:revision>
  <dcterms:created xsi:type="dcterms:W3CDTF">2023-06-11T07:48:09Z</dcterms:created>
  <dcterms:modified xsi:type="dcterms:W3CDTF">2023-06-11T07:48:09Z</dcterms:modified>
</cp:coreProperties>
</file>