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liyundrive.com/s/Q1VAkGau9P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8250" y="904875"/>
            <a:ext cx="6763703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第1章 绪论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2300288" y="3814763"/>
            <a:ext cx="45434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TROY</a:t>
            </a:r>
            <a:endParaRPr lang="en-US" sz="1200" dirty="0"/>
          </a:p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2023-06-11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1.1数据结构的基本概念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1.1.1 基本概念和术语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4619625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1.1.2 数据结构三要素</a:t>
            </a:r>
            <a:endParaRPr lang="en-US" sz="185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1.2算法和算法评价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1.2.1 算法的基本概念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4619625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1.2.2 算法效率的度量</a:t>
            </a:r>
            <a:endParaRPr lang="en-US" sz="185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solidFill>
            <a:srgbClr val="A913BD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</a:rPr>
              <a:t>版权声明：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此模板的版权，归MindShow.fun所有。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个人商用需要高级会员，普通用户只限个人学习使用。</a:t>
            </a:r>
            <a:endParaRPr lang="en-US" sz="1200" dirty="0"/>
          </a:p>
          <a:p>
            <a:pPr algn="l" indent="0" marL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如需企业商用授权，请联系MindShow.fun购买企业版。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</a:rPr>
              <a:t>PPT中所用字体下载："Noto Sans SC", "Noto Sans KR"</a:t>
            </a:r>
            <a:endParaRPr lang="en-US" sz="1200" dirty="0"/>
          </a:p>
        </p:txBody>
      </p:sp>
      <p:sp>
        <p:nvSpPr>
          <p:cNvPr id="7" name="Text 5">
            <a:hlinkClick r:id="rId1" tooltip=""/>
          </p:cNvPr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u="sng" dirty="0">
                <a:solidFill>
                  <a:srgbClr val="0000F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https://www.aliyundrive.com/s/Q1VAkGau9PE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绪论</dc:title>
  <dc:subject/>
  <dc:creator>TROY</dc:creator>
  <cp:lastModifiedBy>TROY</cp:lastModifiedBy>
  <cp:revision>1</cp:revision>
  <dcterms:created xsi:type="dcterms:W3CDTF">2023-06-11T07:03:43Z</dcterms:created>
  <dcterms:modified xsi:type="dcterms:W3CDTF">2023-06-11T07:03:43Z</dcterms:modified>
</cp:coreProperties>
</file>