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liyundrive.com/s/Q1VAkGau9P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第二三章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队列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3.2.1 队列的基本概念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3.2.3 队列的链式存储结构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3.2.2 队列的顺序存储结构</a:t>
            </a:r>
            <a:endParaRPr lang="en-US" sz="1854" dirty="0"/>
          </a:p>
        </p:txBody>
      </p:sp>
      <p:sp>
        <p:nvSpPr>
          <p:cNvPr id="8" name="Text 5"/>
          <p:cNvSpPr/>
          <p:nvPr/>
        </p:nvSpPr>
        <p:spPr>
          <a:xfrm>
            <a:off x="4619625" y="2707399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3.2.4 双端队列</a:t>
            </a:r>
            <a:endParaRPr lang="en-US" sz="185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3.3栈和队列的应用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3264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4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3.3.1 栈在括号匹配中的应用</a:t>
            </a:r>
            <a:endParaRPr lang="en-US" sz="1452" dirty="0"/>
          </a:p>
        </p:txBody>
      </p:sp>
      <p:sp>
        <p:nvSpPr>
          <p:cNvPr id="6" name="Text 3"/>
          <p:cNvSpPr/>
          <p:nvPr/>
        </p:nvSpPr>
        <p:spPr>
          <a:xfrm>
            <a:off x="1203106" y="2206187"/>
            <a:ext cx="2772760" cy="3264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4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3.3.3 栈在递归中的应用</a:t>
            </a:r>
            <a:endParaRPr lang="en-US" sz="1452" dirty="0"/>
          </a:p>
        </p:txBody>
      </p:sp>
      <p:sp>
        <p:nvSpPr>
          <p:cNvPr id="7" name="Text 4"/>
          <p:cNvSpPr/>
          <p:nvPr/>
        </p:nvSpPr>
        <p:spPr>
          <a:xfrm>
            <a:off x="1203106" y="2803963"/>
            <a:ext cx="2772760" cy="648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4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3.3.5 队列在计算机系统中的应用</a:t>
            </a:r>
            <a:endParaRPr lang="en-US" sz="1452" dirty="0"/>
          </a:p>
        </p:txBody>
      </p:sp>
      <p:sp>
        <p:nvSpPr>
          <p:cNvPr id="8" name="Text 5"/>
          <p:cNvSpPr/>
          <p:nvPr/>
        </p:nvSpPr>
        <p:spPr>
          <a:xfrm>
            <a:off x="4619625" y="1603813"/>
            <a:ext cx="2772760" cy="648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4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3.3.2 栈在表达式求值中的应用</a:t>
            </a:r>
            <a:endParaRPr lang="en-US" sz="1452" dirty="0"/>
          </a:p>
        </p:txBody>
      </p:sp>
      <p:sp>
        <p:nvSpPr>
          <p:cNvPr id="9" name="Text 6"/>
          <p:cNvSpPr/>
          <p:nvPr/>
        </p:nvSpPr>
        <p:spPr>
          <a:xfrm>
            <a:off x="4619625" y="2528066"/>
            <a:ext cx="2772760" cy="648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4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3.3.4 队列在层次遍历中的应用</a:t>
            </a:r>
            <a:endParaRPr lang="en-US" sz="145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3.4数组和特殊矩阵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3.4.1 数组的定义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3.4.3 特殊矩阵的压缩存储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3.4.2 数组的存储结构</a:t>
            </a:r>
            <a:endParaRPr lang="en-US" sz="1854" dirty="0"/>
          </a:p>
        </p:txBody>
      </p:sp>
      <p:sp>
        <p:nvSpPr>
          <p:cNvPr id="8" name="Text 5"/>
          <p:cNvSpPr/>
          <p:nvPr/>
        </p:nvSpPr>
        <p:spPr>
          <a:xfrm>
            <a:off x="4619625" y="2293554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3.4.4 稀疏矩阵</a:t>
            </a:r>
            <a:endParaRPr lang="en-US" sz="1854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>
            <a:hlinkClick r:id="rId1" tooltip=""/>
          </p:cNvPr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第2章 线性表</a:t>
            </a:r>
            <a:endParaRPr lang="en-US" sz="38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第2章 线性表</a:t>
            </a:r>
            <a:endParaRPr lang="en-US" sz="208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2.1线性表的定义和基本操作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2.2线性表的顺序表示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2.3线性表的链式表示</a:t>
            </a:r>
            <a:endParaRPr lang="en-US" sz="153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2.1线性表的定义和基本操作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2.1.1 线性表的定义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2.1.2 线性表的基本操作</a:t>
            </a:r>
            <a:endParaRPr lang="en-US" sz="185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2.2线性表的顺序表示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2.2.1 顺序表的定义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2.2.2 顺序表上基本操作的实现</a:t>
            </a:r>
            <a:endParaRPr lang="en-US" sz="185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2.3线性表的链式表示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344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4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2.3.1 单链表的定义</a:t>
            </a:r>
            <a:endParaRPr lang="en-US" sz="1545" dirty="0"/>
          </a:p>
        </p:txBody>
      </p:sp>
      <p:sp>
        <p:nvSpPr>
          <p:cNvPr id="6" name="Text 3"/>
          <p:cNvSpPr/>
          <p:nvPr/>
        </p:nvSpPr>
        <p:spPr>
          <a:xfrm>
            <a:off x="1203106" y="2224580"/>
            <a:ext cx="2772760" cy="344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4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2.3.3 双链表</a:t>
            </a:r>
            <a:endParaRPr lang="en-US" sz="1545" dirty="0"/>
          </a:p>
        </p:txBody>
      </p:sp>
      <p:sp>
        <p:nvSpPr>
          <p:cNvPr id="7" name="Text 4"/>
          <p:cNvSpPr/>
          <p:nvPr/>
        </p:nvSpPr>
        <p:spPr>
          <a:xfrm>
            <a:off x="1203106" y="2845347"/>
            <a:ext cx="2772760" cy="344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4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2.3.5 静态链表</a:t>
            </a:r>
            <a:endParaRPr lang="en-US" sz="1545" dirty="0"/>
          </a:p>
        </p:txBody>
      </p:sp>
      <p:sp>
        <p:nvSpPr>
          <p:cNvPr id="8" name="Text 5"/>
          <p:cNvSpPr/>
          <p:nvPr/>
        </p:nvSpPr>
        <p:spPr>
          <a:xfrm>
            <a:off x="4619625" y="1603813"/>
            <a:ext cx="2772760" cy="689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4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2.3.2 单链表上基本操作的实现</a:t>
            </a:r>
            <a:endParaRPr lang="en-US" sz="1545" dirty="0"/>
          </a:p>
        </p:txBody>
      </p:sp>
      <p:sp>
        <p:nvSpPr>
          <p:cNvPr id="9" name="Text 6"/>
          <p:cNvSpPr/>
          <p:nvPr/>
        </p:nvSpPr>
        <p:spPr>
          <a:xfrm>
            <a:off x="4619625" y="2569451"/>
            <a:ext cx="2772760" cy="344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4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2.3.4 循环链表</a:t>
            </a:r>
            <a:endParaRPr lang="en-US" sz="1545" dirty="0"/>
          </a:p>
        </p:txBody>
      </p:sp>
      <p:sp>
        <p:nvSpPr>
          <p:cNvPr id="10" name="Text 7"/>
          <p:cNvSpPr/>
          <p:nvPr/>
        </p:nvSpPr>
        <p:spPr>
          <a:xfrm>
            <a:off x="4619625" y="3190218"/>
            <a:ext cx="2772760" cy="344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4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2.3.6 顺序表和链表的比较</a:t>
            </a:r>
            <a:endParaRPr lang="en-US" sz="154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71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第3章 栈、队列和数组</a:t>
            </a:r>
            <a:endParaRPr lang="en-US" sz="371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第3章 栈、队列和数组</a:t>
            </a:r>
            <a:endParaRPr lang="en-US" sz="208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栈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队列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3.3栈和队列的应用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3.4数组和特殊矩阵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栈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3.1.1 栈的基本概念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3.1.3 栈的链式存储结构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3.1.2 栈的顺序存储结构</a:t>
            </a:r>
            <a:endParaRPr lang="en-US" sz="185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第二三章</dc:title>
  <dc:subject/>
  <dc:creator>TROY</dc:creator>
  <cp:lastModifiedBy>TROY</cp:lastModifiedBy>
  <cp:revision>1</cp:revision>
  <dcterms:created xsi:type="dcterms:W3CDTF">2023-06-11T07:12:13Z</dcterms:created>
  <dcterms:modified xsi:type="dcterms:W3CDTF">2023-06-11T07:12:13Z</dcterms:modified>
</cp:coreProperties>
</file>