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aliyundrive.com/s/Q1VAkGau9PE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8250" y="904875"/>
            <a:ext cx="6763703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第4章 串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2300288" y="3814763"/>
            <a:ext cx="454342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TROY</a:t>
            </a:r>
            <a:endParaRPr lang="en-US" sz="1200" dirty="0"/>
          </a:p>
          <a:p>
            <a:pPr algn="ctr" indent="0" marL="0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2023-06-11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24000" y="657225"/>
            <a:ext cx="3109913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1524000" y="1619250"/>
            <a:ext cx="6491287" cy="30813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*4.1串的定义和实现</a:t>
            </a:r>
            <a:endParaRPr lang="en-US" sz="1600" dirty="0"/>
          </a:p>
          <a:p>
            <a:pPr algn="l" marL="342900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4.2串的模式匹配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5717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712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*4.1串的定义和实现</a:t>
            </a:r>
            <a:endParaRPr lang="en-US" sz="371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*4.1串的定义和实现</a:t>
            </a:r>
            <a:endParaRPr lang="en-US" sz="208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03106" y="1603813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4.1.1 串的定义</a:t>
            </a:r>
            <a:endParaRPr lang="en-US" sz="1854" dirty="0"/>
          </a:p>
        </p:txBody>
      </p:sp>
      <p:sp>
        <p:nvSpPr>
          <p:cNvPr id="6" name="Text 3"/>
          <p:cNvSpPr/>
          <p:nvPr/>
        </p:nvSpPr>
        <p:spPr>
          <a:xfrm>
            <a:off x="1203106" y="2293554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4.1.3 串的基本操作</a:t>
            </a:r>
            <a:endParaRPr lang="en-US" sz="1854" dirty="0"/>
          </a:p>
        </p:txBody>
      </p:sp>
      <p:sp>
        <p:nvSpPr>
          <p:cNvPr id="7" name="Text 4"/>
          <p:cNvSpPr/>
          <p:nvPr/>
        </p:nvSpPr>
        <p:spPr>
          <a:xfrm>
            <a:off x="4619625" y="1603813"/>
            <a:ext cx="2772760" cy="413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4.1.2 串的存储结构</a:t>
            </a:r>
            <a:endParaRPr lang="en-US" sz="185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5144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540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552575" y="25717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4.2串的模式匹配</a:t>
            </a:r>
            <a:endParaRPr lang="en-US" sz="38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81050"/>
            <a:ext cx="7806690" cy="2679"/>
          </a:xfrm>
          <a:prstGeom prst="rect">
            <a:avLst/>
          </a:prstGeom>
          <a:solidFill>
            <a:srgbClr val="646464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4.2串的模式匹配</a:t>
            </a:r>
            <a:endParaRPr lang="en-US" sz="208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03106" y="1603813"/>
            <a:ext cx="2772760" cy="8276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4.2.1 简单的模式匹配算法</a:t>
            </a:r>
            <a:endParaRPr lang="en-US" sz="1854" dirty="0"/>
          </a:p>
        </p:txBody>
      </p:sp>
      <p:sp>
        <p:nvSpPr>
          <p:cNvPr id="6" name="Text 3"/>
          <p:cNvSpPr/>
          <p:nvPr/>
        </p:nvSpPr>
        <p:spPr>
          <a:xfrm>
            <a:off x="1203106" y="2707399"/>
            <a:ext cx="2772760" cy="8276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4.2.3 KMP 算法的进一步优化</a:t>
            </a:r>
            <a:endParaRPr lang="en-US" sz="1854" dirty="0"/>
          </a:p>
        </p:txBody>
      </p:sp>
      <p:sp>
        <p:nvSpPr>
          <p:cNvPr id="7" name="Text 4"/>
          <p:cNvSpPr/>
          <p:nvPr/>
        </p:nvSpPr>
        <p:spPr>
          <a:xfrm>
            <a:off x="4619625" y="1603813"/>
            <a:ext cx="2772760" cy="8276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854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4.2.2 串的模式匹配算法一KMP算法</a:t>
            </a:r>
            <a:endParaRPr lang="en-US" sz="185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14488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871788" y="2057400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4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solidFill>
            <a:srgbClr val="A913BD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</a:rPr>
              <a:t>版权声明：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此模板的版权，归MindShow.fun所有。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</a:rPr>
              <a:t>个人商用需要高级会员，普通用户只限个人学习使用。</a:t>
            </a:r>
            <a:endParaRPr lang="en-US" sz="1200" dirty="0"/>
          </a:p>
          <a:p>
            <a:pPr algn="l" indent="0" marL="0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</a:rPr>
              <a:t>如需企业商用授权，请联系MindShow.fun购买企业版。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</a:rPr>
              <a:t>PPT中所用字体下载："Noto Sans SC", "Noto Sans KR"</a:t>
            </a:r>
            <a:endParaRPr lang="en-US" sz="1200" dirty="0"/>
          </a:p>
        </p:txBody>
      </p:sp>
      <p:sp>
        <p:nvSpPr>
          <p:cNvPr id="7" name="Text 5">
            <a:hlinkClick r:id="rId1" tooltip=""/>
          </p:cNvPr>
          <p:cNvSpPr/>
          <p:nvPr/>
        </p:nvSpPr>
        <p:spPr>
          <a:xfrm>
            <a:off x="457200" y="32004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u="sng" dirty="0">
                <a:solidFill>
                  <a:srgbClr val="0000FF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https://www.aliyundrive.com/s/Q1VAkGau9PE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串</dc:title>
  <dc:subject/>
  <dc:creator>TROY</dc:creator>
  <cp:lastModifiedBy>TROY</cp:lastModifiedBy>
  <cp:revision>1</cp:revision>
  <dcterms:created xsi:type="dcterms:W3CDTF">2023-06-11T07:16:16Z</dcterms:created>
  <dcterms:modified xsi:type="dcterms:W3CDTF">2023-06-11T07:16:16Z</dcterms:modified>
</cp:coreProperties>
</file>