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38250" y="904875"/>
            <a:ext cx="6763703" cy="13335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第6章 图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2300288" y="3814763"/>
            <a:ext cx="454342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TROY</a:t>
            </a:r>
            <a:endParaRPr lang="en-US" sz="1200" dirty="0"/>
          </a:p>
          <a:p>
            <a:pPr algn="ctr" indent="0" marL="0">
              <a:buNone/>
            </a:pP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2023-06-11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646464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6.4图的应用</a:t>
            </a:r>
            <a:endParaRPr lang="en-US" sz="208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03106" y="1603813"/>
            <a:ext cx="2772760" cy="2483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112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6.4.1 最小生成树</a:t>
            </a:r>
            <a:endParaRPr lang="en-US" sz="1112" dirty="0"/>
          </a:p>
        </p:txBody>
      </p:sp>
      <p:sp>
        <p:nvSpPr>
          <p:cNvPr id="6" name="Text 3"/>
          <p:cNvSpPr/>
          <p:nvPr/>
        </p:nvSpPr>
        <p:spPr>
          <a:xfrm>
            <a:off x="1203106" y="2128016"/>
            <a:ext cx="2772760" cy="2483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112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6.4.3 有向无环图描述表达式</a:t>
            </a:r>
            <a:endParaRPr lang="en-US" sz="1112" dirty="0"/>
          </a:p>
        </p:txBody>
      </p:sp>
      <p:sp>
        <p:nvSpPr>
          <p:cNvPr id="7" name="Text 4"/>
          <p:cNvSpPr/>
          <p:nvPr/>
        </p:nvSpPr>
        <p:spPr>
          <a:xfrm>
            <a:off x="1203106" y="2652220"/>
            <a:ext cx="2772760" cy="2483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112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6.4.5 关键路径</a:t>
            </a:r>
            <a:endParaRPr lang="en-US" sz="1112" dirty="0"/>
          </a:p>
        </p:txBody>
      </p:sp>
      <p:sp>
        <p:nvSpPr>
          <p:cNvPr id="8" name="Text 5"/>
          <p:cNvSpPr/>
          <p:nvPr/>
        </p:nvSpPr>
        <p:spPr>
          <a:xfrm>
            <a:off x="4619625" y="1603813"/>
            <a:ext cx="2772760" cy="2483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112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6.4.2 最短路径</a:t>
            </a:r>
            <a:endParaRPr lang="en-US" sz="1112" dirty="0"/>
          </a:p>
        </p:txBody>
      </p:sp>
      <p:sp>
        <p:nvSpPr>
          <p:cNvPr id="9" name="Text 6"/>
          <p:cNvSpPr/>
          <p:nvPr/>
        </p:nvSpPr>
        <p:spPr>
          <a:xfrm>
            <a:off x="4619625" y="2128016"/>
            <a:ext cx="2772760" cy="2483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112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6.4.4 拓扑排序</a:t>
            </a:r>
            <a:endParaRPr lang="en-US" sz="1112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614488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871788" y="2057400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4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24000" y="657225"/>
            <a:ext cx="3109913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CONTENTS 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1524000" y="1619250"/>
            <a:ext cx="6491287" cy="30813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6.1图的基本概念</a:t>
            </a:r>
            <a:endParaRPr lang="en-US" sz="160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6.2图的存储及基本操作</a:t>
            </a:r>
            <a:endParaRPr lang="en-US" sz="160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6.3图的遍历</a:t>
            </a:r>
            <a:endParaRPr lang="en-US" sz="160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6.4图的应用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15144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5400" b="1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552575" y="25717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6.1图的基本概念</a:t>
            </a:r>
            <a:endParaRPr lang="en-US" sz="38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646464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6.1图的基本概念</a:t>
            </a:r>
            <a:endParaRPr lang="en-US" sz="208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03106" y="1603813"/>
            <a:ext cx="2772760" cy="413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6.1.1 图的定义</a:t>
            </a:r>
            <a:endParaRPr lang="en-US" sz="185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15144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5400" b="1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552575" y="25717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712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6.2图的存储及基本操作</a:t>
            </a:r>
            <a:endParaRPr lang="en-US" sz="371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646464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6.2图的存储及基本操作</a:t>
            </a:r>
            <a:endParaRPr lang="en-US" sz="208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03106" y="1603813"/>
            <a:ext cx="2772760" cy="413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6.2.1 邻接矩阵法</a:t>
            </a:r>
            <a:endParaRPr lang="en-US" sz="1854" dirty="0"/>
          </a:p>
        </p:txBody>
      </p:sp>
      <p:sp>
        <p:nvSpPr>
          <p:cNvPr id="6" name="Text 3"/>
          <p:cNvSpPr/>
          <p:nvPr/>
        </p:nvSpPr>
        <p:spPr>
          <a:xfrm>
            <a:off x="1203106" y="2293554"/>
            <a:ext cx="2772760" cy="413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6.2.3 十字链表</a:t>
            </a:r>
            <a:endParaRPr lang="en-US" sz="1854" dirty="0"/>
          </a:p>
        </p:txBody>
      </p:sp>
      <p:sp>
        <p:nvSpPr>
          <p:cNvPr id="7" name="Text 4"/>
          <p:cNvSpPr/>
          <p:nvPr/>
        </p:nvSpPr>
        <p:spPr>
          <a:xfrm>
            <a:off x="1203106" y="2983296"/>
            <a:ext cx="2772760" cy="413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6.2.5 图的基本操作</a:t>
            </a:r>
            <a:endParaRPr lang="en-US" sz="1854" dirty="0"/>
          </a:p>
        </p:txBody>
      </p:sp>
      <p:sp>
        <p:nvSpPr>
          <p:cNvPr id="8" name="Text 5"/>
          <p:cNvSpPr/>
          <p:nvPr/>
        </p:nvSpPr>
        <p:spPr>
          <a:xfrm>
            <a:off x="4619625" y="1603813"/>
            <a:ext cx="2772760" cy="413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6.2.2 邻接表法</a:t>
            </a:r>
            <a:endParaRPr lang="en-US" sz="1854" dirty="0"/>
          </a:p>
        </p:txBody>
      </p:sp>
      <p:sp>
        <p:nvSpPr>
          <p:cNvPr id="9" name="Text 6"/>
          <p:cNvSpPr/>
          <p:nvPr/>
        </p:nvSpPr>
        <p:spPr>
          <a:xfrm>
            <a:off x="4619625" y="2293554"/>
            <a:ext cx="2772760" cy="413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6.2.4 邻接多重表</a:t>
            </a:r>
            <a:endParaRPr lang="en-US" sz="185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15144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5400" b="1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552575" y="25717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6.3图的遍历</a:t>
            </a:r>
            <a:endParaRPr lang="en-US" sz="384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646464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6.3图的遍历</a:t>
            </a:r>
            <a:endParaRPr lang="en-US" sz="208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03106" y="1603813"/>
            <a:ext cx="2772760" cy="2483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112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6.3.1 广度优先搜索</a:t>
            </a:r>
            <a:endParaRPr lang="en-US" sz="1112" dirty="0"/>
          </a:p>
        </p:txBody>
      </p:sp>
      <p:sp>
        <p:nvSpPr>
          <p:cNvPr id="6" name="Text 3"/>
          <p:cNvSpPr/>
          <p:nvPr/>
        </p:nvSpPr>
        <p:spPr>
          <a:xfrm>
            <a:off x="1203106" y="2128016"/>
            <a:ext cx="2772760" cy="2483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112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6.3.3 图的遍历与图的连通性</a:t>
            </a:r>
            <a:endParaRPr lang="en-US" sz="1112" dirty="0"/>
          </a:p>
        </p:txBody>
      </p:sp>
      <p:sp>
        <p:nvSpPr>
          <p:cNvPr id="7" name="Text 4"/>
          <p:cNvSpPr/>
          <p:nvPr/>
        </p:nvSpPr>
        <p:spPr>
          <a:xfrm>
            <a:off x="4619625" y="1603813"/>
            <a:ext cx="2772760" cy="2483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112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6.3.2 深度优先搜索</a:t>
            </a:r>
            <a:endParaRPr lang="en-US" sz="1112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15144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5400" b="1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552575" y="25717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6.4图的应用</a:t>
            </a:r>
            <a:endParaRPr lang="en-US" sz="384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图</dc:title>
  <dc:subject/>
  <dc:creator>TROY</dc:creator>
  <cp:lastModifiedBy>TROY</cp:lastModifiedBy>
  <cp:revision>1</cp:revision>
  <dcterms:created xsi:type="dcterms:W3CDTF">2023-06-11T07:21:48Z</dcterms:created>
  <dcterms:modified xsi:type="dcterms:W3CDTF">2023-06-11T07:21:48Z</dcterms:modified>
</cp:coreProperties>
</file>