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sv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sv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sv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sv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38250" y="904875"/>
            <a:ext cx="6763703" cy="13335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第7章 查找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2300288" y="3814763"/>
            <a:ext cx="454342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TROY</a:t>
            </a:r>
            <a:endParaRPr lang="en-US" sz="1200" dirty="0"/>
          </a:p>
          <a:p>
            <a:pPr algn="ctr" indent="0" marL="0">
              <a:buNone/>
            </a:pPr>
            <a:r>
              <a:rPr lang="en-US" sz="12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2023-06-11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81050"/>
            <a:ext cx="7806690" cy="2679"/>
          </a:xfrm>
          <a:prstGeom prst="rect">
            <a:avLst/>
          </a:prstGeom>
          <a:solidFill>
            <a:srgbClr val="646464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7.5散列表</a:t>
            </a:r>
            <a:endParaRPr lang="en-US" sz="208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95022" y="1304925"/>
            <a:ext cx="7449207" cy="33337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203106" y="1603813"/>
            <a:ext cx="2772760" cy="8276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854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7.5.1 散列表的基本概念</a:t>
            </a:r>
            <a:endParaRPr lang="en-US" sz="1854" dirty="0"/>
          </a:p>
        </p:txBody>
      </p:sp>
      <p:sp>
        <p:nvSpPr>
          <p:cNvPr id="6" name="Text 3"/>
          <p:cNvSpPr/>
          <p:nvPr/>
        </p:nvSpPr>
        <p:spPr>
          <a:xfrm>
            <a:off x="1203106" y="2707399"/>
            <a:ext cx="2772760" cy="413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854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7.5.3 处理冲突的方法</a:t>
            </a:r>
            <a:endParaRPr lang="en-US" sz="1854" dirty="0"/>
          </a:p>
        </p:txBody>
      </p:sp>
      <p:sp>
        <p:nvSpPr>
          <p:cNvPr id="7" name="Text 4"/>
          <p:cNvSpPr/>
          <p:nvPr/>
        </p:nvSpPr>
        <p:spPr>
          <a:xfrm>
            <a:off x="4619625" y="1603813"/>
            <a:ext cx="2772760" cy="8276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854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7.5.2 散列函数的构造方法</a:t>
            </a:r>
            <a:endParaRPr lang="en-US" sz="1854" dirty="0"/>
          </a:p>
        </p:txBody>
      </p:sp>
      <p:sp>
        <p:nvSpPr>
          <p:cNvPr id="8" name="Text 5"/>
          <p:cNvSpPr/>
          <p:nvPr/>
        </p:nvSpPr>
        <p:spPr>
          <a:xfrm>
            <a:off x="4619625" y="2707399"/>
            <a:ext cx="2772760" cy="8276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854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7.5.4 散列查找及性能分析</a:t>
            </a:r>
            <a:endParaRPr lang="en-US" sz="1854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1614488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2871788" y="2057400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4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24000" y="657225"/>
            <a:ext cx="3109913" cy="828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CONTENTS 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1524000" y="1619250"/>
            <a:ext cx="6491287" cy="30813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7.1查找的基本概念</a:t>
            </a:r>
            <a:endParaRPr lang="en-US" sz="160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7.2顺序查找和折半查找</a:t>
            </a:r>
            <a:endParaRPr lang="en-US" sz="160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7.3树型查找</a:t>
            </a:r>
            <a:endParaRPr lang="en-US" sz="160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7.4 B 树和 B+树</a:t>
            </a:r>
            <a:endParaRPr lang="en-US" sz="160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7.5散列表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52575" y="151447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5400" b="1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1552575" y="2571750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712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7.2顺序查找和折半查找</a:t>
            </a:r>
            <a:endParaRPr lang="en-US" sz="371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81050"/>
            <a:ext cx="7806690" cy="2679"/>
          </a:xfrm>
          <a:prstGeom prst="rect">
            <a:avLst/>
          </a:prstGeom>
          <a:solidFill>
            <a:srgbClr val="646464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7.2顺序查找和折半查找</a:t>
            </a:r>
            <a:endParaRPr lang="en-US" sz="208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95022" y="1304925"/>
            <a:ext cx="7449207" cy="33337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203106" y="1603813"/>
            <a:ext cx="2772760" cy="2483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112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7.2.1 顺序查找</a:t>
            </a:r>
            <a:endParaRPr lang="en-US" sz="1112" dirty="0"/>
          </a:p>
        </p:txBody>
      </p:sp>
      <p:sp>
        <p:nvSpPr>
          <p:cNvPr id="6" name="Text 3"/>
          <p:cNvSpPr/>
          <p:nvPr/>
        </p:nvSpPr>
        <p:spPr>
          <a:xfrm>
            <a:off x="1203106" y="2128016"/>
            <a:ext cx="2772760" cy="2483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112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7.2.3 分块查找</a:t>
            </a:r>
            <a:endParaRPr lang="en-US" sz="1112" dirty="0"/>
          </a:p>
        </p:txBody>
      </p:sp>
      <p:sp>
        <p:nvSpPr>
          <p:cNvPr id="7" name="Text 4"/>
          <p:cNvSpPr/>
          <p:nvPr/>
        </p:nvSpPr>
        <p:spPr>
          <a:xfrm>
            <a:off x="4619625" y="1603813"/>
            <a:ext cx="2772760" cy="2483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112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7.2.2 折半查找</a:t>
            </a:r>
            <a:endParaRPr lang="en-US" sz="1112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52575" y="151447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5400" b="1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1552575" y="2571750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7.3树型查找</a:t>
            </a:r>
            <a:endParaRPr lang="en-US" sz="384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81050"/>
            <a:ext cx="7806690" cy="2679"/>
          </a:xfrm>
          <a:prstGeom prst="rect">
            <a:avLst/>
          </a:prstGeom>
          <a:solidFill>
            <a:srgbClr val="646464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7.3树型查找</a:t>
            </a:r>
            <a:endParaRPr lang="en-US" sz="208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95022" y="1304925"/>
            <a:ext cx="7449207" cy="33337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203106" y="1603813"/>
            <a:ext cx="2772760" cy="8276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854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7.3.1 二叉排序树(BST)</a:t>
            </a:r>
            <a:endParaRPr lang="en-US" sz="1854" dirty="0"/>
          </a:p>
        </p:txBody>
      </p:sp>
      <p:sp>
        <p:nvSpPr>
          <p:cNvPr id="6" name="Text 3"/>
          <p:cNvSpPr/>
          <p:nvPr/>
        </p:nvSpPr>
        <p:spPr>
          <a:xfrm>
            <a:off x="1203106" y="2707399"/>
            <a:ext cx="2772760" cy="413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854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7.3.3 红黑树</a:t>
            </a:r>
            <a:endParaRPr lang="en-US" sz="1854" dirty="0"/>
          </a:p>
        </p:txBody>
      </p:sp>
      <p:sp>
        <p:nvSpPr>
          <p:cNvPr id="7" name="Text 4"/>
          <p:cNvSpPr/>
          <p:nvPr/>
        </p:nvSpPr>
        <p:spPr>
          <a:xfrm>
            <a:off x="4619625" y="1603813"/>
            <a:ext cx="2772760" cy="413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854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7.3.2 平衡二叉树</a:t>
            </a:r>
            <a:endParaRPr lang="en-US" sz="1854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52575" y="151447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5400" b="1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1552575" y="2571750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7.4 B 树和 B+树</a:t>
            </a:r>
            <a:endParaRPr lang="en-US" sz="384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81050"/>
            <a:ext cx="7806690" cy="2679"/>
          </a:xfrm>
          <a:prstGeom prst="rect">
            <a:avLst/>
          </a:prstGeom>
          <a:solidFill>
            <a:srgbClr val="646464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7.4 B 树和 B+树</a:t>
            </a:r>
            <a:endParaRPr lang="en-US" sz="208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95022" y="1304925"/>
            <a:ext cx="7449207" cy="33337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203106" y="1603813"/>
            <a:ext cx="2772760" cy="2483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112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7.4.1 B 树及其基本操作</a:t>
            </a:r>
            <a:endParaRPr lang="en-US" sz="1112" dirty="0"/>
          </a:p>
        </p:txBody>
      </p:sp>
      <p:sp>
        <p:nvSpPr>
          <p:cNvPr id="6" name="Text 3"/>
          <p:cNvSpPr/>
          <p:nvPr/>
        </p:nvSpPr>
        <p:spPr>
          <a:xfrm>
            <a:off x="4619625" y="1603813"/>
            <a:ext cx="2772760" cy="2483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112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7.4.2 B+树的基本概念</a:t>
            </a:r>
            <a:endParaRPr lang="en-US" sz="1112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52575" y="151447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5400" b="1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1552575" y="2571750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7.5散列表</a:t>
            </a:r>
            <a:endParaRPr lang="en-US" sz="384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第7章 查找</dc:title>
  <dc:subject/>
  <dc:creator>TROY</dc:creator>
  <cp:lastModifiedBy>TROY</cp:lastModifiedBy>
  <cp:revision>1</cp:revision>
  <dcterms:created xsi:type="dcterms:W3CDTF">2023-06-11T07:27:23Z</dcterms:created>
  <dcterms:modified xsi:type="dcterms:W3CDTF">2023-06-11T07:27:23Z</dcterms:modified>
</cp:coreProperties>
</file>