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_notebook_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_notebook_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_notebook_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_notebook_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_notebook_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aliyundrive.com/s/Q1VAkGau9PE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svg"/><Relationship Id="rId3" Type="http://schemas.openxmlformats.org/officeDocument/2006/relationships/image" Target="../media/image-3-3.png"/><Relationship Id="rId4" Type="http://schemas.openxmlformats.org/officeDocument/2006/relationships/image" Target="../media/image-3-4.sv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svg"/><Relationship Id="rId3" Type="http://schemas.openxmlformats.org/officeDocument/2006/relationships/image" Target="../media/image-4-3.png"/><Relationship Id="rId4" Type="http://schemas.openxmlformats.org/officeDocument/2006/relationships/image" Target="../media/image-4-4.sv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svg"/><Relationship Id="rId3" Type="http://schemas.openxmlformats.org/officeDocument/2006/relationships/image" Target="../media/image-5-3.png"/><Relationship Id="rId4" Type="http://schemas.openxmlformats.org/officeDocument/2006/relationships/image" Target="../media/image-5-4.sv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svg"/><Relationship Id="rId3" Type="http://schemas.openxmlformats.org/officeDocument/2006/relationships/image" Target="../media/image-6-3.png"/><Relationship Id="rId4" Type="http://schemas.openxmlformats.org/officeDocument/2006/relationships/image" Target="../media/image-6-4.sv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svg"/><Relationship Id="rId3" Type="http://schemas.openxmlformats.org/officeDocument/2006/relationships/image" Target="../media/image-7-3.png"/><Relationship Id="rId4" Type="http://schemas.openxmlformats.org/officeDocument/2006/relationships/image" Target="../media/image-7-4.sv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svg"/><Relationship Id="rId3" Type="http://schemas.openxmlformats.org/officeDocument/2006/relationships/image" Target="../media/image-8-3.png"/><Relationship Id="rId4" Type="http://schemas.openxmlformats.org/officeDocument/2006/relationships/image" Target="../media/image-8-4.sv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svg"/><Relationship Id="rId3" Type="http://schemas.openxmlformats.org/officeDocument/2006/relationships/image" Target="../media/image-9-3.png"/><Relationship Id="rId4" Type="http://schemas.openxmlformats.org/officeDocument/2006/relationships/image" Target="../media/image-9-4.sv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657350" y="1276350"/>
            <a:ext cx="6030278" cy="995362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 indent="0" marL="0">
              <a:buNone/>
            </a:pPr>
            <a:r>
              <a:rPr lang="en-US" sz="4416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第8章 排序</a:t>
            </a:r>
            <a:endParaRPr lang="en-US" sz="4416" dirty="0"/>
          </a:p>
        </p:txBody>
      </p:sp>
      <p:sp>
        <p:nvSpPr>
          <p:cNvPr id="3" name="Text 1"/>
          <p:cNvSpPr/>
          <p:nvPr/>
        </p:nvSpPr>
        <p:spPr>
          <a:xfrm>
            <a:off x="2790825" y="3609975"/>
            <a:ext cx="3333750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TROY</a:t>
            </a:r>
            <a:endParaRPr lang="en-US" sz="1200" dirty="0"/>
          </a:p>
          <a:p>
            <a:pPr algn="ctr" indent="0" marL="0">
              <a:buNone/>
            </a:pPr>
            <a:r>
              <a:rPr lang="en-US" sz="12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2023-06-09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48088" y="1614488"/>
            <a:ext cx="1643063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3119437" y="2057400"/>
            <a:ext cx="2905125" cy="10334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4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solidFill>
            <a:srgbClr val="A913BD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</a:rPr>
              <a:t>版权声明：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109728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此模板的版权，归MindShow.fun所有。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200" dirty="0">
                <a:solidFill>
                  <a:srgbClr val="000000"/>
                </a:solidFill>
              </a:rPr>
              <a:t>个人商用需要高级会员，普通用户只限个人学习使用。</a:t>
            </a:r>
            <a:endParaRPr lang="en-US" sz="1200" dirty="0"/>
          </a:p>
          <a:p>
            <a:pPr algn="l" indent="0" marL="0">
              <a:lnSpc>
                <a:spcPct val="150000"/>
              </a:lnSpc>
              <a:buNone/>
            </a:pPr>
            <a:r>
              <a:rPr lang="en-US" sz="1200" dirty="0">
                <a:solidFill>
                  <a:srgbClr val="000000"/>
                </a:solidFill>
              </a:rPr>
              <a:t>如需企业商用授权，请联系MindShow.fun购买企业版。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457200" y="27432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00000"/>
                </a:solidFill>
              </a:rPr>
              <a:t>PPT中所用字体下载："Noto Sans SC", "Noto Sans KR"</a:t>
            </a:r>
            <a:endParaRPr lang="en-US" sz="1200" dirty="0"/>
          </a:p>
        </p:txBody>
      </p:sp>
      <p:sp>
        <p:nvSpPr>
          <p:cNvPr id="7" name="Text 5">
            <a:hlinkClick r:id="rId1" tooltip=""/>
          </p:cNvPr>
          <p:cNvSpPr/>
          <p:nvPr/>
        </p:nvSpPr>
        <p:spPr>
          <a:xfrm>
            <a:off x="457200" y="32004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u="sng" dirty="0">
                <a:solidFill>
                  <a:srgbClr val="0000FF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https://www.aliyundrive.com/s/Q1VAkGau9PE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33888" y="866775"/>
            <a:ext cx="3871913" cy="35433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8.1 排序的基本概念</a:t>
            </a:r>
            <a:endParaRPr lang="en-US" sz="160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8.2插入排序</a:t>
            </a:r>
            <a:endParaRPr lang="en-US" sz="160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8.3交换排序</a:t>
            </a:r>
            <a:endParaRPr lang="en-US" sz="160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8.4选择排序</a:t>
            </a:r>
            <a:endParaRPr lang="en-US" sz="160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8.5归并排序和基数排序</a:t>
            </a:r>
            <a:endParaRPr lang="en-US" sz="160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8.6各种内部排序算法的比较及应用</a:t>
            </a:r>
            <a:endParaRPr lang="en-US" sz="160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8.7外部排序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_notebook_1/Line%201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6725" y="890587"/>
            <a:ext cx="8396288" cy="19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838" y="300037"/>
            <a:ext cx="834961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8.1 排序的基本概念</a:t>
            </a:r>
            <a:endParaRPr lang="en-US" sz="2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136319"/>
            <a:ext cx="7415213" cy="331853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68679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8.1.1 排序的定义</a:t>
            </a:r>
            <a:endParaRPr lang="en-US" sz="1107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_notebook_1/Line%201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6725" y="890587"/>
            <a:ext cx="8396288" cy="19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838" y="300037"/>
            <a:ext cx="834961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8.2插入排序</a:t>
            </a:r>
            <a:endParaRPr lang="en-US" sz="2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136319"/>
            <a:ext cx="7415213" cy="331853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68679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8.2.1 直接插入排序</a:t>
            </a:r>
            <a:endParaRPr lang="en-US" sz="1107" dirty="0"/>
          </a:p>
        </p:txBody>
      </p:sp>
      <p:sp>
        <p:nvSpPr>
          <p:cNvPr id="6" name="Text 2"/>
          <p:cNvSpPr/>
          <p:nvPr/>
        </p:nvSpPr>
        <p:spPr>
          <a:xfrm>
            <a:off x="1068679" y="1955654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8.2.3 希尔排序</a:t>
            </a:r>
            <a:endParaRPr lang="en-US" sz="1107" dirty="0"/>
          </a:p>
        </p:txBody>
      </p:sp>
      <p:sp>
        <p:nvSpPr>
          <p:cNvPr id="7" name="Text 3"/>
          <p:cNvSpPr/>
          <p:nvPr/>
        </p:nvSpPr>
        <p:spPr>
          <a:xfrm>
            <a:off x="4469606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8.2.2 折半插入排序</a:t>
            </a:r>
            <a:endParaRPr lang="en-US" sz="1107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_notebook_1/Line%201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6725" y="890587"/>
            <a:ext cx="8396288" cy="19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838" y="300037"/>
            <a:ext cx="834961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8.3交换排序</a:t>
            </a:r>
            <a:endParaRPr lang="en-US" sz="2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136319"/>
            <a:ext cx="7415213" cy="331853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68679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8.3.1 冒泡排序</a:t>
            </a:r>
            <a:endParaRPr lang="en-US" sz="1107" dirty="0"/>
          </a:p>
        </p:txBody>
      </p:sp>
      <p:sp>
        <p:nvSpPr>
          <p:cNvPr id="6" name="Text 2"/>
          <p:cNvSpPr/>
          <p:nvPr/>
        </p:nvSpPr>
        <p:spPr>
          <a:xfrm>
            <a:off x="4469606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8.3.2 快速排序</a:t>
            </a:r>
            <a:endParaRPr lang="en-US" sz="1107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_notebook_1/Line%201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6725" y="890587"/>
            <a:ext cx="8396288" cy="19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838" y="300037"/>
            <a:ext cx="834961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8.4选择排序</a:t>
            </a:r>
            <a:endParaRPr lang="en-US" sz="2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136319"/>
            <a:ext cx="7415213" cy="331853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68679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8.4.1 简单选择排序</a:t>
            </a:r>
            <a:endParaRPr lang="en-US" sz="1107" dirty="0"/>
          </a:p>
        </p:txBody>
      </p:sp>
      <p:sp>
        <p:nvSpPr>
          <p:cNvPr id="6" name="Text 2"/>
          <p:cNvSpPr/>
          <p:nvPr/>
        </p:nvSpPr>
        <p:spPr>
          <a:xfrm>
            <a:off x="4469606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8.4.2 堆排序</a:t>
            </a:r>
            <a:endParaRPr lang="en-US" sz="1107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_notebook_1/Line%201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6725" y="890587"/>
            <a:ext cx="8396288" cy="19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838" y="300037"/>
            <a:ext cx="834961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8.5归并排序和基数排序</a:t>
            </a:r>
            <a:endParaRPr lang="en-US" sz="2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136319"/>
            <a:ext cx="7415213" cy="331853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68679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8.5.1 归并排序</a:t>
            </a:r>
            <a:endParaRPr lang="en-US" sz="1107" dirty="0"/>
          </a:p>
        </p:txBody>
      </p:sp>
      <p:sp>
        <p:nvSpPr>
          <p:cNvPr id="6" name="Text 2"/>
          <p:cNvSpPr/>
          <p:nvPr/>
        </p:nvSpPr>
        <p:spPr>
          <a:xfrm>
            <a:off x="4469606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8.5.2 基数排序</a:t>
            </a:r>
            <a:endParaRPr lang="en-US" sz="1107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_notebook_1/Line%201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6725" y="890587"/>
            <a:ext cx="8396288" cy="19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838" y="300037"/>
            <a:ext cx="834961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8.6各种内部排序算法的比较及应用</a:t>
            </a:r>
            <a:endParaRPr lang="en-US" sz="2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136319"/>
            <a:ext cx="7415213" cy="331853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68679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8.6.1 内部排序算法的比较</a:t>
            </a:r>
            <a:endParaRPr lang="en-US" sz="1107" dirty="0"/>
          </a:p>
        </p:txBody>
      </p:sp>
      <p:sp>
        <p:nvSpPr>
          <p:cNvPr id="6" name="Text 2"/>
          <p:cNvSpPr/>
          <p:nvPr/>
        </p:nvSpPr>
        <p:spPr>
          <a:xfrm>
            <a:off x="4469606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8.6.2 内部排序算法的应用</a:t>
            </a:r>
            <a:endParaRPr lang="en-US" sz="1107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_notebook_1/Line%201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6725" y="890587"/>
            <a:ext cx="8396288" cy="19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838" y="300037"/>
            <a:ext cx="834961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8.7外部排序</a:t>
            </a:r>
            <a:endParaRPr lang="en-US" sz="2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136319"/>
            <a:ext cx="7415213" cy="331853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68679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8.7.1 外部排序的基本概念</a:t>
            </a:r>
            <a:endParaRPr lang="en-US" sz="1107" dirty="0"/>
          </a:p>
        </p:txBody>
      </p:sp>
      <p:sp>
        <p:nvSpPr>
          <p:cNvPr id="6" name="Text 2"/>
          <p:cNvSpPr/>
          <p:nvPr/>
        </p:nvSpPr>
        <p:spPr>
          <a:xfrm>
            <a:off x="1068679" y="1955654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8.7.3 多路平衡归并与败者树</a:t>
            </a:r>
            <a:endParaRPr lang="en-US" sz="1107" dirty="0"/>
          </a:p>
        </p:txBody>
      </p:sp>
      <p:sp>
        <p:nvSpPr>
          <p:cNvPr id="7" name="Text 3"/>
          <p:cNvSpPr/>
          <p:nvPr/>
        </p:nvSpPr>
        <p:spPr>
          <a:xfrm>
            <a:off x="1068679" y="2477466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8.7.5 最佳归并树</a:t>
            </a:r>
            <a:endParaRPr lang="en-US" sz="1107" dirty="0"/>
          </a:p>
        </p:txBody>
      </p:sp>
      <p:sp>
        <p:nvSpPr>
          <p:cNvPr id="8" name="Text 4"/>
          <p:cNvSpPr/>
          <p:nvPr/>
        </p:nvSpPr>
        <p:spPr>
          <a:xfrm>
            <a:off x="4469606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8.7.2 外部排序的方法</a:t>
            </a:r>
            <a:endParaRPr lang="en-US" sz="1107" dirty="0"/>
          </a:p>
        </p:txBody>
      </p:sp>
      <p:sp>
        <p:nvSpPr>
          <p:cNvPr id="9" name="Text 5"/>
          <p:cNvSpPr/>
          <p:nvPr/>
        </p:nvSpPr>
        <p:spPr>
          <a:xfrm>
            <a:off x="4469606" y="1955654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8.7.4 置换-选择排序(生成初始归并段)</a:t>
            </a:r>
            <a:endParaRPr lang="en-US" sz="110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第8章 排序</dc:title>
  <dc:subject/>
  <dc:creator>TROY</dc:creator>
  <cp:lastModifiedBy>TROY</cp:lastModifiedBy>
  <cp:revision>1</cp:revision>
  <dcterms:created xsi:type="dcterms:W3CDTF">2023-06-09T01:22:11Z</dcterms:created>
  <dcterms:modified xsi:type="dcterms:W3CDTF">2023-06-09T01:22:11Z</dcterms:modified>
</cp:coreProperties>
</file>