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C92F-C156-486F-92A7-B746CE7674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AA1A-7824-4E8A-BCFE-F5E9682B9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25514"/>
            <a:ext cx="10515600" cy="39515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Responsibility: Maps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Tools: Photoshop, Easy </a:t>
            </a:r>
            <a:r>
              <a:rPr lang="en-US" sz="3600" dirty="0" err="1" smtClean="0"/>
              <a:t>Imagemap</a:t>
            </a:r>
            <a:r>
              <a:rPr lang="en-US" sz="3600" dirty="0" smtClean="0"/>
              <a:t> Generator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Creative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 err="1" smtClean="0"/>
              <a:t>Imagemap</a:t>
            </a:r>
            <a:r>
              <a:rPr lang="en-US" dirty="0" smtClean="0"/>
              <a:t> Generator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88" y="1825625"/>
            <a:ext cx="6137824" cy="4351338"/>
          </a:xfrm>
        </p:spPr>
      </p:pic>
    </p:spTree>
    <p:extLst>
      <p:ext uri="{BB962C8B-B14F-4D97-AF65-F5344CB8AC3E}">
        <p14:creationId xmlns:p14="http://schemas.microsoft.com/office/powerpoint/2010/main" val="29684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01" y="1328664"/>
            <a:ext cx="7510793" cy="53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3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14" y="3410465"/>
            <a:ext cx="7382301" cy="3163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09" y="1296748"/>
            <a:ext cx="6334903" cy="27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25514"/>
            <a:ext cx="10515600" cy="39515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Better quality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Design unification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Responsibility: Maps   Tools: Photoshop, Easy Imagemap Generator</vt:lpstr>
      <vt:lpstr>Easy Imagemap Generator</vt:lpstr>
      <vt:lpstr>Before</vt:lpstr>
      <vt:lpstr>After</vt:lpstr>
      <vt:lpstr>Better quality   Design unification</vt:lpstr>
    </vt:vector>
  </TitlesOfParts>
  <Company>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Responsibility: Maps   Tool: Photoshop</dc:title>
  <dc:creator>Nekrasov Artem - R504D13S</dc:creator>
  <cp:lastModifiedBy>Nekrasov Artem - R504D13S</cp:lastModifiedBy>
  <cp:revision>6</cp:revision>
  <dcterms:created xsi:type="dcterms:W3CDTF">2016-05-03T05:40:29Z</dcterms:created>
  <dcterms:modified xsi:type="dcterms:W3CDTF">2016-05-03T08:07:56Z</dcterms:modified>
</cp:coreProperties>
</file>