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0" r:id="rId5"/>
    <p:sldId id="263" r:id="rId6"/>
    <p:sldId id="264" r:id="rId7"/>
    <p:sldId id="265" r:id="rId8"/>
    <p:sldId id="256" r:id="rId9"/>
    <p:sldId id="257" r:id="rId10"/>
    <p:sldId id="258" r:id="rId11"/>
    <p:sldId id="259" r:id="rId12"/>
    <p:sldId id="260" r:id="rId13"/>
    <p:sldId id="261" r:id="rId14"/>
    <p:sldId id="275" r:id="rId15"/>
    <p:sldId id="272" r:id="rId16"/>
    <p:sldId id="269" r:id="rId17"/>
  </p:sldIdLst>
  <p:sldSz cx="9144000" cy="6858000" type="screen4x3"/>
  <p:notesSz cx="6797675" cy="9926638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FFCC"/>
    <a:srgbClr val="B59673"/>
    <a:srgbClr val="BDDCA0"/>
    <a:srgbClr val="336699"/>
    <a:srgbClr val="FFFF99"/>
    <a:srgbClr val="8DD38D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eematyyli 1 - Korostu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Ei tyyliä, ei ruudukko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6" autoAdjust="0"/>
    <p:restoredTop sz="94677" autoAdjust="0"/>
  </p:normalViewPr>
  <p:slideViewPr>
    <p:cSldViewPr>
      <p:cViewPr varScale="1">
        <p:scale>
          <a:sx n="70" d="100"/>
          <a:sy n="70" d="100"/>
        </p:scale>
        <p:origin x="4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i-FI" smtClean="0"/>
              <a:t>Muokkaa alaotsikon perustyyliä napsautt.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FBB3F-CB08-4182-B3EA-9261724FCCA7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17B42-62CD-40FB-A7D9-337AE509EE26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3ADA8-6774-48F9-B8D2-A2215175E03A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Otsikko ja neljä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Sisällön paikkamerkki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4038600" cy="21859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4" name="Sisällön paikkamerkki 3"/>
          <p:cNvSpPr>
            <a:spLocks noGrp="1"/>
          </p:cNvSpPr>
          <p:nvPr>
            <p:ph sz="quarter" idx="2"/>
          </p:nvPr>
        </p:nvSpPr>
        <p:spPr>
          <a:xfrm>
            <a:off x="4648200" y="1600201"/>
            <a:ext cx="4038600" cy="21859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5" name="Sisällön paikkamerkki 4"/>
          <p:cNvSpPr>
            <a:spLocks noGrp="1"/>
          </p:cNvSpPr>
          <p:nvPr>
            <p:ph sz="quarter" idx="3"/>
          </p:nvPr>
        </p:nvSpPr>
        <p:spPr>
          <a:xfrm>
            <a:off x="457200" y="3938593"/>
            <a:ext cx="4038600" cy="2187575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8200" y="3938593"/>
            <a:ext cx="4038600" cy="2187575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6A994-0DE8-4D09-BE7F-AB7A67CC9E1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2F90E-64B1-415B-922B-29EE9B53572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6B172-3012-45BA-BD7A-EE4AF9171158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7467E-EE08-46F5-BA14-B616FB0CC42F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CA189-599D-48F8-B7E4-A862A1C10F3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91FBD-B12A-4C8B-9FC3-9E879A0238C6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07F28-2CBF-467D-9A87-4E4A3F18806F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6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05628-401E-4371-A3E8-CF52EB7B2323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B0E6C-EDEA-48B2-9A27-33A57DED80BF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smtClean="0"/>
              <a:t>Muokkaa perustyyl. napsautt.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7AA2ADE-8760-4DA6-A5D8-0A0D1088F9B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orakulmio 10"/>
          <p:cNvSpPr/>
          <p:nvPr/>
        </p:nvSpPr>
        <p:spPr>
          <a:xfrm>
            <a:off x="1907704" y="2492896"/>
            <a:ext cx="56166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000" b="1" dirty="0" err="1" smtClean="0"/>
              <a:t>Lapland</a:t>
            </a:r>
            <a:r>
              <a:rPr lang="fi-FI" sz="2000" b="1" dirty="0" smtClean="0"/>
              <a:t> UAS</a:t>
            </a:r>
            <a:endParaRPr lang="fi-FI" sz="2000" b="1" dirty="0" smtClean="0"/>
          </a:p>
          <a:p>
            <a:pPr algn="ctr"/>
            <a:r>
              <a:rPr lang="fi-FI" sz="2000" b="1" dirty="0" err="1" smtClean="0"/>
              <a:t>Rantavitikka</a:t>
            </a:r>
            <a:r>
              <a:rPr lang="fi-FI" sz="2000" b="1" dirty="0" smtClean="0"/>
              <a:t> campus, </a:t>
            </a:r>
            <a:r>
              <a:rPr lang="fi-FI" sz="2000" b="1" dirty="0" err="1" smtClean="0"/>
              <a:t>class</a:t>
            </a:r>
            <a:r>
              <a:rPr lang="fi-FI" sz="2000" b="1" dirty="0" smtClean="0"/>
              <a:t> </a:t>
            </a:r>
            <a:r>
              <a:rPr lang="fi-FI" sz="2000" b="1" dirty="0" err="1" smtClean="0"/>
              <a:t>rooms</a:t>
            </a:r>
            <a:r>
              <a:rPr lang="fi-FI" sz="2000" b="1" dirty="0" smtClean="0"/>
              <a:t> and </a:t>
            </a:r>
            <a:r>
              <a:rPr lang="fi-FI" sz="2000" b="1" dirty="0" err="1" smtClean="0"/>
              <a:t>offices</a:t>
            </a:r>
            <a:r>
              <a:rPr lang="fi-FI" sz="2000" b="1" dirty="0" smtClean="0"/>
              <a:t> </a:t>
            </a:r>
          </a:p>
          <a:p>
            <a:pPr algn="ctr"/>
            <a:endParaRPr lang="fi-FI" sz="2000" b="1" dirty="0"/>
          </a:p>
          <a:p>
            <a:pPr algn="ctr"/>
            <a:r>
              <a:rPr lang="fi-FI" sz="2000" b="1" dirty="0" err="1" smtClean="0"/>
              <a:t>Spring</a:t>
            </a:r>
            <a:r>
              <a:rPr lang="fi-FI" sz="2000" b="1" dirty="0" smtClean="0"/>
              <a:t> 2014</a:t>
            </a:r>
            <a:endParaRPr lang="fi-FI" sz="2000" b="1" dirty="0" smtClean="0"/>
          </a:p>
        </p:txBody>
      </p:sp>
      <p:sp>
        <p:nvSpPr>
          <p:cNvPr id="12" name="Tekstiruutu 11"/>
          <p:cNvSpPr txBox="1"/>
          <p:nvPr/>
        </p:nvSpPr>
        <p:spPr>
          <a:xfrm>
            <a:off x="4121950" y="4293096"/>
            <a:ext cx="1188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100" dirty="0" err="1" smtClean="0"/>
              <a:t>Situation</a:t>
            </a:r>
            <a:endParaRPr lang="fi-FI" sz="1100" strike="sngStrike" dirty="0" smtClean="0"/>
          </a:p>
          <a:p>
            <a:pPr algn="ctr"/>
            <a:r>
              <a:rPr lang="fi-FI" sz="1100" dirty="0" smtClean="0"/>
              <a:t>2014.02.04 JP</a:t>
            </a:r>
            <a:endParaRPr lang="fi-FI" sz="1100" dirty="0"/>
          </a:p>
        </p:txBody>
      </p:sp>
    </p:spTree>
    <p:extLst>
      <p:ext uri="{BB962C8B-B14F-4D97-AF65-F5344CB8AC3E}">
        <p14:creationId xmlns:p14="http://schemas.microsoft.com/office/powerpoint/2010/main" val="40007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881615"/>
              </p:ext>
            </p:extLst>
          </p:nvPr>
        </p:nvGraphicFramePr>
        <p:xfrm>
          <a:off x="-27063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1" name="Acrobat Document" r:id="rId3" imgW="16040100" imgH="11344275" progId="AcroExch.Document.7">
                  <p:embed/>
                </p:oleObj>
              </mc:Choice>
              <mc:Fallback>
                <p:oleObj name="Acrobat Document" r:id="rId3" imgW="16040100" imgH="11344275" progId="AcroExch.Document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7063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ulukk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893902"/>
              </p:ext>
            </p:extLst>
          </p:nvPr>
        </p:nvGraphicFramePr>
        <p:xfrm>
          <a:off x="5929314" y="3140968"/>
          <a:ext cx="2522538" cy="2072640"/>
        </p:xfrm>
        <a:graphic>
          <a:graphicData uri="http://schemas.openxmlformats.org/drawingml/2006/table">
            <a:tbl>
              <a:tblPr/>
              <a:tblGrid>
                <a:gridCol w="1595014"/>
                <a:gridCol w="927524"/>
              </a:tblGrid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Dutka Arturs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C520</a:t>
                      </a:r>
                      <a:endParaRPr kumimoji="0" lang="fi-FI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Hirvaskari Milla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C520</a:t>
                      </a:r>
                      <a:endParaRPr kumimoji="0" lang="fi-FI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Gerashenhenko</a:t>
                      </a:r>
                      <a:r>
                        <a:rPr kumimoji="0" lang="fi-FI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Irina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C520</a:t>
                      </a:r>
                      <a:endParaRPr kumimoji="0" lang="fi-FI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Sohlman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Eiri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C520</a:t>
                      </a:r>
                      <a:endParaRPr kumimoji="0" lang="fi-FI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Kokkonen Outi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C520</a:t>
                      </a:r>
                      <a:endParaRPr kumimoji="0" lang="fi-FI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Tohkala</a:t>
                      </a:r>
                      <a:r>
                        <a:rPr kumimoji="0" lang="fi-FI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Tapani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C520</a:t>
                      </a:r>
                      <a:endParaRPr kumimoji="0" lang="fi-FI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NN</a:t>
                      </a:r>
                      <a:endParaRPr lang="en-US" sz="1100" kern="1200" dirty="0" smtClean="0">
                        <a:solidFill>
                          <a:srgbClr val="FF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C520</a:t>
                      </a:r>
                      <a:endParaRPr kumimoji="0" lang="fi-FI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NN</a:t>
                      </a:r>
                      <a:endParaRPr lang="en-US" sz="1100" kern="1200" dirty="0" smtClean="0">
                        <a:solidFill>
                          <a:srgbClr val="FF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C520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940" y="260648"/>
            <a:ext cx="4371975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lanuoli 1"/>
          <p:cNvSpPr/>
          <p:nvPr/>
        </p:nvSpPr>
        <p:spPr>
          <a:xfrm>
            <a:off x="4455692" y="2368375"/>
            <a:ext cx="242316" cy="3600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Tekstiruutu 2"/>
          <p:cNvSpPr txBox="1"/>
          <p:nvPr/>
        </p:nvSpPr>
        <p:spPr>
          <a:xfrm>
            <a:off x="5364088" y="2570420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b="1" dirty="0" smtClean="0"/>
              <a:t>D101</a:t>
            </a:r>
            <a:endParaRPr lang="fi-FI" sz="1200" b="1" dirty="0"/>
          </a:p>
        </p:txBody>
      </p:sp>
      <p:sp>
        <p:nvSpPr>
          <p:cNvPr id="4" name="Suorakulmio 3"/>
          <p:cNvSpPr/>
          <p:nvPr/>
        </p:nvSpPr>
        <p:spPr>
          <a:xfrm>
            <a:off x="6084168" y="3630215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200" b="1" dirty="0" smtClean="0"/>
              <a:t>Neuvottelu</a:t>
            </a:r>
          </a:p>
          <a:p>
            <a:r>
              <a:rPr lang="fi-FI" sz="1200" b="1" dirty="0" smtClean="0"/>
              <a:t>D102</a:t>
            </a:r>
            <a:endParaRPr lang="fi-FI" sz="1200" b="1" dirty="0"/>
          </a:p>
        </p:txBody>
      </p:sp>
      <p:sp>
        <p:nvSpPr>
          <p:cNvPr id="5" name="Suorakulmio 4"/>
          <p:cNvSpPr/>
          <p:nvPr/>
        </p:nvSpPr>
        <p:spPr>
          <a:xfrm>
            <a:off x="6542787" y="2570420"/>
            <a:ext cx="5501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200" b="1" dirty="0" smtClean="0"/>
              <a:t>D103</a:t>
            </a:r>
            <a:endParaRPr lang="fi-FI" sz="1200" b="1" dirty="0"/>
          </a:p>
        </p:txBody>
      </p:sp>
      <p:sp>
        <p:nvSpPr>
          <p:cNvPr id="6" name="Suorakulmio 5"/>
          <p:cNvSpPr/>
          <p:nvPr/>
        </p:nvSpPr>
        <p:spPr>
          <a:xfrm>
            <a:off x="7884368" y="3115262"/>
            <a:ext cx="5501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200" b="1" dirty="0" smtClean="0"/>
              <a:t>D104</a:t>
            </a:r>
            <a:endParaRPr lang="fi-FI" sz="1200" b="1" dirty="0"/>
          </a:p>
        </p:txBody>
      </p:sp>
      <p:sp>
        <p:nvSpPr>
          <p:cNvPr id="8" name="Suorakulmio 7"/>
          <p:cNvSpPr/>
          <p:nvPr/>
        </p:nvSpPr>
        <p:spPr>
          <a:xfrm>
            <a:off x="7884368" y="2636912"/>
            <a:ext cx="5501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200" b="1" dirty="0" smtClean="0"/>
              <a:t>D105</a:t>
            </a:r>
            <a:endParaRPr lang="fi-FI" sz="1200" b="1" dirty="0"/>
          </a:p>
        </p:txBody>
      </p:sp>
      <p:sp>
        <p:nvSpPr>
          <p:cNvPr id="9" name="Suorakulmio 8"/>
          <p:cNvSpPr/>
          <p:nvPr/>
        </p:nvSpPr>
        <p:spPr>
          <a:xfrm>
            <a:off x="7884367" y="2210380"/>
            <a:ext cx="5501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200" b="1" dirty="0" smtClean="0"/>
              <a:t>D106</a:t>
            </a:r>
            <a:endParaRPr lang="fi-FI" sz="1200" b="1" dirty="0"/>
          </a:p>
        </p:txBody>
      </p:sp>
      <p:sp>
        <p:nvSpPr>
          <p:cNvPr id="10" name="Suorakulmio 9"/>
          <p:cNvSpPr/>
          <p:nvPr/>
        </p:nvSpPr>
        <p:spPr>
          <a:xfrm>
            <a:off x="7884366" y="1772816"/>
            <a:ext cx="5501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200" b="1" dirty="0" smtClean="0"/>
              <a:t>D107</a:t>
            </a:r>
            <a:endParaRPr lang="fi-FI" sz="1200" b="1" dirty="0"/>
          </a:p>
        </p:txBody>
      </p:sp>
      <p:sp>
        <p:nvSpPr>
          <p:cNvPr id="11" name="Suorakulmio 10"/>
          <p:cNvSpPr/>
          <p:nvPr/>
        </p:nvSpPr>
        <p:spPr>
          <a:xfrm>
            <a:off x="7884365" y="1340768"/>
            <a:ext cx="5501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200" b="1" dirty="0" smtClean="0"/>
              <a:t>D108</a:t>
            </a:r>
            <a:endParaRPr lang="fi-FI" sz="1200" b="1" dirty="0"/>
          </a:p>
        </p:txBody>
      </p:sp>
      <p:sp>
        <p:nvSpPr>
          <p:cNvPr id="12" name="Suorakulmio 11"/>
          <p:cNvSpPr/>
          <p:nvPr/>
        </p:nvSpPr>
        <p:spPr>
          <a:xfrm>
            <a:off x="7884364" y="908720"/>
            <a:ext cx="5501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200" b="1" dirty="0" smtClean="0"/>
              <a:t>D109</a:t>
            </a:r>
            <a:endParaRPr lang="fi-FI" sz="1200" b="1" dirty="0"/>
          </a:p>
        </p:txBody>
      </p:sp>
      <p:sp>
        <p:nvSpPr>
          <p:cNvPr id="13" name="Suorakulmio 12"/>
          <p:cNvSpPr/>
          <p:nvPr/>
        </p:nvSpPr>
        <p:spPr>
          <a:xfrm>
            <a:off x="7308304" y="548680"/>
            <a:ext cx="541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200" b="1" dirty="0" smtClean="0"/>
              <a:t>D110</a:t>
            </a:r>
            <a:endParaRPr lang="fi-FI" sz="1200" b="1" dirty="0"/>
          </a:p>
        </p:txBody>
      </p:sp>
      <p:sp>
        <p:nvSpPr>
          <p:cNvPr id="14" name="Suorakulmio 13"/>
          <p:cNvSpPr/>
          <p:nvPr/>
        </p:nvSpPr>
        <p:spPr>
          <a:xfrm>
            <a:off x="6593291" y="548679"/>
            <a:ext cx="533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200" b="1" dirty="0" smtClean="0"/>
              <a:t>D111</a:t>
            </a:r>
            <a:endParaRPr lang="fi-FI" sz="1200" b="1" dirty="0"/>
          </a:p>
        </p:txBody>
      </p:sp>
      <p:sp>
        <p:nvSpPr>
          <p:cNvPr id="15" name="Suorakulmio 14"/>
          <p:cNvSpPr/>
          <p:nvPr/>
        </p:nvSpPr>
        <p:spPr>
          <a:xfrm>
            <a:off x="6568027" y="980728"/>
            <a:ext cx="541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200" b="1" dirty="0" smtClean="0"/>
              <a:t>D112</a:t>
            </a:r>
            <a:endParaRPr lang="fi-FI" sz="1200" b="1" dirty="0"/>
          </a:p>
        </p:txBody>
      </p:sp>
      <p:sp>
        <p:nvSpPr>
          <p:cNvPr id="16" name="Suorakulmio 15"/>
          <p:cNvSpPr/>
          <p:nvPr/>
        </p:nvSpPr>
        <p:spPr>
          <a:xfrm>
            <a:off x="6568027" y="1617767"/>
            <a:ext cx="541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200" b="1" dirty="0" smtClean="0"/>
              <a:t>D113</a:t>
            </a:r>
            <a:endParaRPr lang="fi-FI" sz="1200" b="1" dirty="0"/>
          </a:p>
        </p:txBody>
      </p:sp>
      <p:sp>
        <p:nvSpPr>
          <p:cNvPr id="17" name="Suorakulmio 16"/>
          <p:cNvSpPr/>
          <p:nvPr/>
        </p:nvSpPr>
        <p:spPr>
          <a:xfrm>
            <a:off x="6433926" y="4515251"/>
            <a:ext cx="541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200" b="1" dirty="0" smtClean="0"/>
              <a:t>D114</a:t>
            </a:r>
            <a:endParaRPr lang="fi-FI" sz="1200" b="1" dirty="0"/>
          </a:p>
        </p:txBody>
      </p:sp>
      <p:sp>
        <p:nvSpPr>
          <p:cNvPr id="18" name="Suorakulmio 17"/>
          <p:cNvSpPr/>
          <p:nvPr/>
        </p:nvSpPr>
        <p:spPr>
          <a:xfrm>
            <a:off x="6433927" y="5373216"/>
            <a:ext cx="541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200" b="1" dirty="0" smtClean="0"/>
              <a:t>D115</a:t>
            </a:r>
            <a:endParaRPr lang="fi-FI" sz="1200" b="1" dirty="0"/>
          </a:p>
        </p:txBody>
      </p:sp>
      <p:sp>
        <p:nvSpPr>
          <p:cNvPr id="19" name="Suorakulmio 18"/>
          <p:cNvSpPr/>
          <p:nvPr/>
        </p:nvSpPr>
        <p:spPr>
          <a:xfrm>
            <a:off x="4842531" y="3584048"/>
            <a:ext cx="6110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200" b="1" dirty="0" smtClean="0"/>
              <a:t>AULA</a:t>
            </a:r>
            <a:endParaRPr lang="fi-FI" sz="1200" b="1" dirty="0"/>
          </a:p>
        </p:txBody>
      </p:sp>
      <p:sp>
        <p:nvSpPr>
          <p:cNvPr id="20" name="Tekstiruutu 19"/>
          <p:cNvSpPr txBox="1"/>
          <p:nvPr/>
        </p:nvSpPr>
        <p:spPr>
          <a:xfrm>
            <a:off x="683568" y="54868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 smtClean="0"/>
              <a:t>D-talo</a:t>
            </a:r>
            <a:endParaRPr lang="fi-FI" b="1" dirty="0"/>
          </a:p>
        </p:txBody>
      </p:sp>
      <p:sp>
        <p:nvSpPr>
          <p:cNvPr id="7" name="Suorakulmio 6"/>
          <p:cNvSpPr/>
          <p:nvPr/>
        </p:nvSpPr>
        <p:spPr>
          <a:xfrm>
            <a:off x="683568" y="1198780"/>
            <a:ext cx="3167596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i-FI" sz="1000" dirty="0" smtClean="0">
                <a:latin typeface="Calibri" pitchFamily="34" charset="0"/>
                <a:cs typeface="Calibri" pitchFamily="34" charset="0"/>
              </a:rPr>
              <a:t>ATK </a:t>
            </a:r>
            <a:r>
              <a:rPr lang="fi-FI" sz="1000" dirty="0">
                <a:latin typeface="Calibri" pitchFamily="34" charset="0"/>
                <a:cs typeface="Calibri" pitchFamily="34" charset="0"/>
              </a:rPr>
              <a:t>tuen palvelupiste	D114</a:t>
            </a:r>
          </a:p>
          <a:p>
            <a:pPr>
              <a:lnSpc>
                <a:spcPct val="150000"/>
              </a:lnSpc>
            </a:pPr>
            <a:r>
              <a:rPr lang="fi-FI" sz="1000" dirty="0">
                <a:latin typeface="Calibri" pitchFamily="34" charset="0"/>
                <a:cs typeface="Calibri" pitchFamily="34" charset="0"/>
              </a:rPr>
              <a:t>      Soronen  Pertti</a:t>
            </a:r>
          </a:p>
          <a:p>
            <a:pPr>
              <a:lnSpc>
                <a:spcPct val="150000"/>
              </a:lnSpc>
            </a:pPr>
            <a:r>
              <a:rPr lang="fi-FI" sz="1000" dirty="0">
                <a:latin typeface="Calibri" pitchFamily="34" charset="0"/>
                <a:cs typeface="Calibri" pitchFamily="34" charset="0"/>
              </a:rPr>
              <a:t>      Turtiainen  Tero</a:t>
            </a:r>
          </a:p>
          <a:p>
            <a:pPr>
              <a:lnSpc>
                <a:spcPct val="150000"/>
              </a:lnSpc>
            </a:pPr>
            <a:r>
              <a:rPr lang="fi-FI" sz="1000" dirty="0">
                <a:latin typeface="Calibri" pitchFamily="34" charset="0"/>
                <a:cs typeface="Calibri" pitchFamily="34" charset="0"/>
              </a:rPr>
              <a:t>      Mäkiniemi  Matti</a:t>
            </a:r>
          </a:p>
          <a:p>
            <a:pPr>
              <a:lnSpc>
                <a:spcPct val="150000"/>
              </a:lnSpc>
            </a:pPr>
            <a:r>
              <a:rPr lang="fi-FI" sz="1000" dirty="0">
                <a:latin typeface="Calibri" pitchFamily="34" charset="0"/>
                <a:cs typeface="Calibri" pitchFamily="34" charset="0"/>
              </a:rPr>
              <a:t>Keisu Marko		</a:t>
            </a:r>
            <a:r>
              <a:rPr lang="fi-FI" sz="1000" dirty="0" smtClean="0">
                <a:latin typeface="Calibri" pitchFamily="34" charset="0"/>
                <a:cs typeface="Calibri" pitchFamily="34" charset="0"/>
              </a:rPr>
              <a:t>D107</a:t>
            </a:r>
            <a:endParaRPr lang="fi-FI" sz="1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fi-FI" sz="1000" dirty="0">
                <a:latin typeface="Calibri" pitchFamily="34" charset="0"/>
                <a:cs typeface="Calibri" pitchFamily="34" charset="0"/>
              </a:rPr>
              <a:t>Tahvonen Pietari		</a:t>
            </a:r>
            <a:r>
              <a:rPr lang="fi-FI" sz="1000" dirty="0" smtClean="0">
                <a:latin typeface="Calibri" pitchFamily="34" charset="0"/>
                <a:cs typeface="Calibri" pitchFamily="34" charset="0"/>
              </a:rPr>
              <a:t>D112</a:t>
            </a:r>
          </a:p>
          <a:p>
            <a:pPr>
              <a:lnSpc>
                <a:spcPct val="150000"/>
              </a:lnSpc>
            </a:pPr>
            <a:r>
              <a:rPr lang="fi-FI" sz="1000" dirty="0" smtClean="0">
                <a:latin typeface="Calibri" pitchFamily="34" charset="0"/>
                <a:cs typeface="Calibri" pitchFamily="34" charset="0"/>
              </a:rPr>
              <a:t>Heikkilä </a:t>
            </a:r>
            <a:r>
              <a:rPr lang="fi-FI" sz="1000" dirty="0">
                <a:latin typeface="Calibri" pitchFamily="34" charset="0"/>
                <a:cs typeface="Calibri" pitchFamily="34" charset="0"/>
              </a:rPr>
              <a:t>Jukka		</a:t>
            </a:r>
            <a:r>
              <a:rPr lang="fi-FI" sz="1000" dirty="0" smtClean="0">
                <a:latin typeface="Calibri" pitchFamily="34" charset="0"/>
                <a:cs typeface="Calibri" pitchFamily="34" charset="0"/>
              </a:rPr>
              <a:t>D104</a:t>
            </a:r>
          </a:p>
          <a:p>
            <a:pPr>
              <a:lnSpc>
                <a:spcPct val="150000"/>
              </a:lnSpc>
            </a:pPr>
            <a:r>
              <a:rPr lang="fi-FI" sz="1000" dirty="0">
                <a:latin typeface="Calibri" pitchFamily="34" charset="0"/>
                <a:cs typeface="Calibri" pitchFamily="34" charset="0"/>
              </a:rPr>
              <a:t>Perunka Leo		D105</a:t>
            </a:r>
          </a:p>
          <a:p>
            <a:pPr>
              <a:lnSpc>
                <a:spcPct val="150000"/>
              </a:lnSpc>
            </a:pPr>
            <a:r>
              <a:rPr lang="fi-FI" sz="1000" dirty="0">
                <a:latin typeface="Calibri" pitchFamily="34" charset="0"/>
                <a:cs typeface="Calibri" pitchFamily="34" charset="0"/>
              </a:rPr>
              <a:t>Perämäki Risto		D106</a:t>
            </a:r>
          </a:p>
          <a:p>
            <a:pPr>
              <a:lnSpc>
                <a:spcPct val="150000"/>
              </a:lnSpc>
            </a:pPr>
            <a:r>
              <a:rPr lang="fi-FI" sz="1000" dirty="0">
                <a:latin typeface="Calibri" pitchFamily="34" charset="0"/>
                <a:cs typeface="Calibri" pitchFamily="34" charset="0"/>
              </a:rPr>
              <a:t>Sarajärvi Tuomo		</a:t>
            </a:r>
            <a:r>
              <a:rPr lang="fi-FI" sz="1000" dirty="0" smtClean="0">
                <a:latin typeface="Calibri" pitchFamily="34" charset="0"/>
                <a:cs typeface="Calibri" pitchFamily="34" charset="0"/>
              </a:rPr>
              <a:t>D111</a:t>
            </a:r>
          </a:p>
          <a:p>
            <a:pPr>
              <a:lnSpc>
                <a:spcPct val="150000"/>
              </a:lnSpc>
            </a:pPr>
            <a:r>
              <a:rPr lang="fi-FI" sz="1000" dirty="0" smtClean="0">
                <a:latin typeface="Calibri" pitchFamily="34" charset="0"/>
                <a:cs typeface="Calibri" pitchFamily="34" charset="0"/>
              </a:rPr>
              <a:t>Taipale </a:t>
            </a:r>
            <a:r>
              <a:rPr lang="fi-FI" sz="1000" dirty="0">
                <a:latin typeface="Calibri" pitchFamily="34" charset="0"/>
                <a:cs typeface="Calibri" pitchFamily="34" charset="0"/>
              </a:rPr>
              <a:t>Markku		D109</a:t>
            </a:r>
          </a:p>
          <a:p>
            <a:pPr>
              <a:lnSpc>
                <a:spcPct val="150000"/>
              </a:lnSpc>
            </a:pPr>
            <a:endParaRPr lang="fi-FI" sz="1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fi-FI" sz="1000" dirty="0" smtClean="0">
                <a:latin typeface="Calibri" pitchFamily="34" charset="0"/>
                <a:cs typeface="Calibri" pitchFamily="34" charset="0"/>
              </a:rPr>
              <a:t>Kenttä </a:t>
            </a:r>
            <a:r>
              <a:rPr lang="fi-FI" sz="1000" dirty="0">
                <a:latin typeface="Calibri" pitchFamily="34" charset="0"/>
                <a:cs typeface="Calibri" pitchFamily="34" charset="0"/>
              </a:rPr>
              <a:t>Matti		</a:t>
            </a:r>
            <a:r>
              <a:rPr lang="fi-FI" sz="1000" dirty="0" smtClean="0">
                <a:latin typeface="Calibri" pitchFamily="34" charset="0"/>
                <a:cs typeface="Calibri" pitchFamily="34" charset="0"/>
              </a:rPr>
              <a:t>D115</a:t>
            </a:r>
          </a:p>
          <a:p>
            <a:pPr>
              <a:lnSpc>
                <a:spcPct val="150000"/>
              </a:lnSpc>
            </a:pPr>
            <a:r>
              <a:rPr lang="fi-FI" sz="1000" dirty="0" smtClean="0">
                <a:latin typeface="Calibri" pitchFamily="34" charset="0"/>
                <a:cs typeface="Calibri" pitchFamily="34" charset="0"/>
              </a:rPr>
              <a:t>Lääperi </a:t>
            </a:r>
            <a:r>
              <a:rPr lang="fi-FI" sz="1000" dirty="0">
                <a:latin typeface="Calibri" pitchFamily="34" charset="0"/>
                <a:cs typeface="Calibri" pitchFamily="34" charset="0"/>
              </a:rPr>
              <a:t>Janne		</a:t>
            </a:r>
            <a:r>
              <a:rPr lang="fi-FI" sz="1000" dirty="0" smtClean="0">
                <a:latin typeface="Calibri" pitchFamily="34" charset="0"/>
                <a:cs typeface="Calibri" pitchFamily="34" charset="0"/>
              </a:rPr>
              <a:t>D115</a:t>
            </a:r>
            <a:endParaRPr lang="fi-FI" sz="1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fi-FI" sz="1000" dirty="0">
                <a:latin typeface="Calibri" pitchFamily="34" charset="0"/>
                <a:cs typeface="Calibri" pitchFamily="34" charset="0"/>
              </a:rPr>
              <a:t>Rautiainen Tanja		D108</a:t>
            </a:r>
          </a:p>
          <a:p>
            <a:pPr>
              <a:lnSpc>
                <a:spcPct val="150000"/>
              </a:lnSpc>
            </a:pPr>
            <a:endParaRPr lang="fi-FI" sz="1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fi-FI" sz="1000" dirty="0" err="1" smtClean="0">
                <a:latin typeface="Calibri" pitchFamily="34" charset="0"/>
                <a:cs typeface="Calibri" pitchFamily="34" charset="0"/>
              </a:rPr>
              <a:t>Javarus</a:t>
            </a:r>
            <a:r>
              <a:rPr lang="fi-FI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i-FI" sz="1000" dirty="0">
                <a:latin typeface="Calibri" pitchFamily="34" charset="0"/>
                <a:cs typeface="Calibri" pitchFamily="34" charset="0"/>
              </a:rPr>
              <a:t>Tanja		</a:t>
            </a:r>
            <a:r>
              <a:rPr lang="fi-FI" sz="1000" dirty="0" smtClean="0">
                <a:latin typeface="Calibri" pitchFamily="34" charset="0"/>
                <a:cs typeface="Calibri" pitchFamily="34" charset="0"/>
              </a:rPr>
              <a:t>D110</a:t>
            </a:r>
          </a:p>
          <a:p>
            <a:pPr>
              <a:lnSpc>
                <a:spcPct val="150000"/>
              </a:lnSpc>
            </a:pPr>
            <a:r>
              <a:rPr lang="fi-FI" sz="1000" dirty="0" smtClean="0">
                <a:latin typeface="Calibri" pitchFamily="34" charset="0"/>
                <a:cs typeface="Calibri" pitchFamily="34" charset="0"/>
              </a:rPr>
              <a:t>Sirviö </a:t>
            </a:r>
            <a:r>
              <a:rPr lang="fi-FI" sz="1000" dirty="0">
                <a:latin typeface="Calibri" pitchFamily="34" charset="0"/>
                <a:cs typeface="Calibri" pitchFamily="34" charset="0"/>
              </a:rPr>
              <a:t>Liisa		D113</a:t>
            </a:r>
          </a:p>
          <a:p>
            <a:pPr>
              <a:lnSpc>
                <a:spcPct val="150000"/>
              </a:lnSpc>
            </a:pPr>
            <a:endParaRPr lang="fi-FI" sz="1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fi-FI" sz="1000" dirty="0" smtClean="0">
                <a:latin typeface="Calibri" pitchFamily="34" charset="0"/>
                <a:cs typeface="Calibri" pitchFamily="34" charset="0"/>
              </a:rPr>
              <a:t>Helle </a:t>
            </a:r>
            <a:r>
              <a:rPr lang="fi-FI" sz="1000" dirty="0">
                <a:latin typeface="Calibri" pitchFamily="34" charset="0"/>
                <a:cs typeface="Calibri" pitchFamily="34" charset="0"/>
              </a:rPr>
              <a:t>Panu		</a:t>
            </a:r>
            <a:r>
              <a:rPr lang="fi-FI" sz="1000" dirty="0" smtClean="0">
                <a:latin typeface="Calibri" pitchFamily="34" charset="0"/>
                <a:cs typeface="Calibri" pitchFamily="34" charset="0"/>
              </a:rPr>
              <a:t>D103</a:t>
            </a:r>
            <a:endParaRPr lang="fi-FI" sz="1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fi-FI" sz="1000" dirty="0" smtClean="0">
                <a:latin typeface="Calibri" pitchFamily="34" charset="0"/>
                <a:cs typeface="Calibri" pitchFamily="34" charset="0"/>
              </a:rPr>
              <a:t>Vettainen </a:t>
            </a:r>
            <a:r>
              <a:rPr lang="fi-FI" sz="1000" dirty="0">
                <a:latin typeface="Calibri" pitchFamily="34" charset="0"/>
                <a:cs typeface="Calibri" pitchFamily="34" charset="0"/>
              </a:rPr>
              <a:t>Mika		</a:t>
            </a:r>
            <a:r>
              <a:rPr lang="fi-FI" sz="1000" dirty="0" smtClean="0">
                <a:latin typeface="Calibri" pitchFamily="34" charset="0"/>
                <a:cs typeface="Calibri" pitchFamily="34" charset="0"/>
              </a:rPr>
              <a:t>D101</a:t>
            </a:r>
            <a:endParaRPr lang="fi-FI" sz="1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91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orakulmio 2"/>
          <p:cNvSpPr/>
          <p:nvPr/>
        </p:nvSpPr>
        <p:spPr>
          <a:xfrm>
            <a:off x="1043608" y="875984"/>
            <a:ext cx="27363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AP</a:t>
            </a:r>
          </a:p>
          <a:p>
            <a:endParaRPr lang="fi-FI" sz="1200" b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1200" dirty="0" smtClean="0">
                <a:latin typeface="Calibri" pitchFamily="34" charset="0"/>
                <a:cs typeface="Times New Roman" pitchFamily="18" charset="0"/>
              </a:rPr>
              <a:t>Hämäläinen Toni	AP</a:t>
            </a:r>
            <a:endParaRPr lang="en-US" sz="1200" dirty="0">
              <a:latin typeface="Calibri" pitchFamily="34" charset="0"/>
            </a:endParaRPr>
          </a:p>
          <a:p>
            <a:r>
              <a:rPr lang="en-US" sz="1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Moilanen</a:t>
            </a:r>
            <a:r>
              <a:rPr lang="en-US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Kari		AP</a:t>
            </a:r>
          </a:p>
          <a:p>
            <a:pPr eaLnBrk="0" hangingPunct="0"/>
            <a:r>
              <a:rPr lang="en-US" sz="1200" dirty="0" err="1" smtClean="0">
                <a:latin typeface="Calibri" pitchFamily="34" charset="0"/>
                <a:cs typeface="Times New Roman" pitchFamily="18" charset="0"/>
              </a:rPr>
              <a:t>Uusipulkamo</a:t>
            </a:r>
            <a:r>
              <a:rPr lang="en-US" sz="12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1200" dirty="0">
                <a:latin typeface="Calibri" pitchFamily="34" charset="0"/>
                <a:cs typeface="Times New Roman" pitchFamily="18" charset="0"/>
              </a:rPr>
              <a:t>Marko	</a:t>
            </a:r>
            <a:r>
              <a:rPr lang="en-US" sz="1200" dirty="0" smtClean="0">
                <a:latin typeface="Calibri" pitchFamily="34" charset="0"/>
                <a:cs typeface="Times New Roman" pitchFamily="18" charset="0"/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41390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" y="188641"/>
            <a:ext cx="9073008" cy="6268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kstiruutu 1"/>
          <p:cNvSpPr txBox="1"/>
          <p:nvPr/>
        </p:nvSpPr>
        <p:spPr>
          <a:xfrm>
            <a:off x="467544" y="4869160"/>
            <a:ext cx="96212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i-FI" sz="1100" b="1" dirty="0" smtClean="0"/>
              <a:t>D-rakennus</a:t>
            </a:r>
            <a:endParaRPr lang="fi-FI" sz="1100" b="1" dirty="0"/>
          </a:p>
        </p:txBody>
      </p:sp>
      <p:sp>
        <p:nvSpPr>
          <p:cNvPr id="3" name="Ellipsi 2"/>
          <p:cNvSpPr/>
          <p:nvPr/>
        </p:nvSpPr>
        <p:spPr>
          <a:xfrm>
            <a:off x="395536" y="3068960"/>
            <a:ext cx="1152128" cy="360040"/>
          </a:xfrm>
          <a:prstGeom prst="ellipse">
            <a:avLst/>
          </a:prstGeom>
          <a:solidFill>
            <a:srgbClr val="FF505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800" b="1" dirty="0" err="1" smtClean="0">
                <a:solidFill>
                  <a:schemeClr val="tx1"/>
                </a:solidFill>
              </a:rPr>
              <a:t>Kokoon-tumispaikka</a:t>
            </a:r>
            <a:r>
              <a:rPr lang="fi-FI" sz="800" b="1" dirty="0" smtClean="0">
                <a:solidFill>
                  <a:schemeClr val="tx1"/>
                </a:solidFill>
              </a:rPr>
              <a:t> A</a:t>
            </a:r>
            <a:endParaRPr lang="fi-FI" sz="800" b="1" dirty="0">
              <a:solidFill>
                <a:schemeClr val="tx1"/>
              </a:solidFill>
            </a:endParaRPr>
          </a:p>
        </p:txBody>
      </p:sp>
      <p:sp>
        <p:nvSpPr>
          <p:cNvPr id="6" name="Ellipsi 5"/>
          <p:cNvSpPr/>
          <p:nvPr/>
        </p:nvSpPr>
        <p:spPr>
          <a:xfrm>
            <a:off x="3995934" y="332656"/>
            <a:ext cx="1152128" cy="360040"/>
          </a:xfrm>
          <a:prstGeom prst="ellipse">
            <a:avLst/>
          </a:prstGeom>
          <a:solidFill>
            <a:srgbClr val="FF505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800" b="1" dirty="0" err="1" smtClean="0">
                <a:solidFill>
                  <a:schemeClr val="tx1"/>
                </a:solidFill>
              </a:rPr>
              <a:t>Kokoon-tumispaikka</a:t>
            </a:r>
            <a:r>
              <a:rPr lang="fi-FI" sz="800" b="1" dirty="0" smtClean="0">
                <a:solidFill>
                  <a:schemeClr val="tx1"/>
                </a:solidFill>
              </a:rPr>
              <a:t> c</a:t>
            </a:r>
            <a:endParaRPr lang="fi-FI" sz="800" b="1" dirty="0">
              <a:solidFill>
                <a:schemeClr val="tx1"/>
              </a:solidFill>
            </a:endParaRPr>
          </a:p>
        </p:txBody>
      </p:sp>
      <p:sp>
        <p:nvSpPr>
          <p:cNvPr id="7" name="Ellipsi 6"/>
          <p:cNvSpPr/>
          <p:nvPr/>
        </p:nvSpPr>
        <p:spPr>
          <a:xfrm>
            <a:off x="7380312" y="3449960"/>
            <a:ext cx="1152128" cy="360040"/>
          </a:xfrm>
          <a:prstGeom prst="ellipse">
            <a:avLst/>
          </a:prstGeom>
          <a:solidFill>
            <a:srgbClr val="FF505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800" b="1" dirty="0" err="1" smtClean="0">
                <a:solidFill>
                  <a:schemeClr val="tx1"/>
                </a:solidFill>
              </a:rPr>
              <a:t>Kokoon-tumispaikka</a:t>
            </a:r>
            <a:r>
              <a:rPr lang="fi-FI" sz="800" b="1" dirty="0" smtClean="0">
                <a:solidFill>
                  <a:schemeClr val="tx1"/>
                </a:solidFill>
              </a:rPr>
              <a:t> B</a:t>
            </a:r>
            <a:endParaRPr lang="fi-FI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62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159193"/>
              </p:ext>
            </p:extLst>
          </p:nvPr>
        </p:nvGraphicFramePr>
        <p:xfrm>
          <a:off x="0" y="99824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" name="Acrobat Document" r:id="rId3" imgW="16040100" imgH="11344275" progId="AcroExch.Document.7">
                  <p:embed/>
                </p:oleObj>
              </mc:Choice>
              <mc:Fallback>
                <p:oleObj name="Acrobat Document" r:id="rId3" imgW="16040100" imgH="11344275" progId="AcroExch.Document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824"/>
                        <a:ext cx="9144000" cy="68580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Suorakulmio 10"/>
          <p:cNvSpPr>
            <a:spLocks noChangeArrowheads="1"/>
          </p:cNvSpPr>
          <p:nvPr/>
        </p:nvSpPr>
        <p:spPr bwMode="auto">
          <a:xfrm>
            <a:off x="224464" y="759170"/>
            <a:ext cx="1210588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b"/>
            <a:r>
              <a:rPr lang="fi-FI" sz="1000" dirty="0" smtClean="0">
                <a:solidFill>
                  <a:srgbClr val="000000"/>
                </a:solidFill>
                <a:latin typeface="Calibri" pitchFamily="34" charset="0"/>
              </a:rPr>
              <a:t>Aunola Eija</a:t>
            </a:r>
          </a:p>
          <a:p>
            <a:pPr marL="342900" indent="-342900" fontAlgn="b"/>
            <a:r>
              <a:rPr lang="fi-FI" sz="1000" dirty="0" smtClean="0">
                <a:solidFill>
                  <a:srgbClr val="000000"/>
                </a:solidFill>
                <a:latin typeface="Calibri" pitchFamily="34" charset="0"/>
              </a:rPr>
              <a:t>Kesti Eini</a:t>
            </a:r>
          </a:p>
          <a:p>
            <a:pPr marL="342900" indent="-342900" fontAlgn="b"/>
            <a:r>
              <a:rPr lang="fi-FI" sz="1000" dirty="0" smtClean="0">
                <a:solidFill>
                  <a:srgbClr val="000000"/>
                </a:solidFill>
                <a:latin typeface="Calibri" pitchFamily="34" charset="0"/>
              </a:rPr>
              <a:t>Kämäräinen Leila</a:t>
            </a:r>
          </a:p>
          <a:p>
            <a:pPr marL="342900" indent="-342900" fontAlgn="b"/>
            <a:r>
              <a:rPr lang="fi-FI" sz="1000" dirty="0" smtClean="0">
                <a:solidFill>
                  <a:srgbClr val="000000"/>
                </a:solidFill>
                <a:latin typeface="Calibri" pitchFamily="34" charset="0"/>
              </a:rPr>
              <a:t>Rastas Pirjo</a:t>
            </a:r>
          </a:p>
          <a:p>
            <a:pPr marL="342900" indent="-342900" fontAlgn="b"/>
            <a:r>
              <a:rPr lang="fi-FI" sz="1000" dirty="0" smtClean="0">
                <a:solidFill>
                  <a:srgbClr val="000000"/>
                </a:solidFill>
                <a:latin typeface="Calibri" pitchFamily="34" charset="0"/>
              </a:rPr>
              <a:t>Repokorpi Katariina</a:t>
            </a:r>
          </a:p>
          <a:p>
            <a:pPr marL="342900" indent="-342900" fontAlgn="b"/>
            <a:r>
              <a:rPr lang="fi-FI" sz="1000" dirty="0" smtClean="0">
                <a:solidFill>
                  <a:srgbClr val="000000"/>
                </a:solidFill>
                <a:latin typeface="Calibri" pitchFamily="34" charset="0"/>
              </a:rPr>
              <a:t>Ryhänen Sari</a:t>
            </a:r>
          </a:p>
          <a:p>
            <a:pPr marL="342900" indent="-342900" fontAlgn="b"/>
            <a:r>
              <a:rPr lang="fi-FI" sz="1000" dirty="0" smtClean="0">
                <a:latin typeface="Calibri" pitchFamily="34" charset="0"/>
              </a:rPr>
              <a:t>Siro Tiina</a:t>
            </a:r>
          </a:p>
        </p:txBody>
      </p:sp>
      <p:cxnSp>
        <p:nvCxnSpPr>
          <p:cNvPr id="19" name="Kulmayhdysviiva 18"/>
          <p:cNvCxnSpPr/>
          <p:nvPr/>
        </p:nvCxnSpPr>
        <p:spPr>
          <a:xfrm rot="5400000">
            <a:off x="1929709" y="2382530"/>
            <a:ext cx="1829787" cy="1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5" name="Suorakulmio 22"/>
          <p:cNvSpPr>
            <a:spLocks noChangeArrowheads="1"/>
          </p:cNvSpPr>
          <p:nvPr/>
        </p:nvSpPr>
        <p:spPr bwMode="auto">
          <a:xfrm>
            <a:off x="3344647" y="637431"/>
            <a:ext cx="108876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b"/>
            <a:r>
              <a:rPr lang="fi-FI" sz="1000" dirty="0" smtClean="0">
                <a:latin typeface="Calibri" pitchFamily="34" charset="0"/>
              </a:rPr>
              <a:t>Valtanen Tuomas</a:t>
            </a:r>
          </a:p>
          <a:p>
            <a:pPr marL="342900" indent="-342900" fontAlgn="b"/>
            <a:r>
              <a:rPr lang="fi-FI" sz="1000" dirty="0" smtClean="0">
                <a:latin typeface="Calibri" pitchFamily="34" charset="0"/>
              </a:rPr>
              <a:t>Rauhala Pertti</a:t>
            </a:r>
          </a:p>
          <a:p>
            <a:pPr marL="342900" indent="-342900" fontAlgn="b"/>
            <a:r>
              <a:rPr lang="fi-FI" sz="1000" dirty="0" smtClean="0">
                <a:latin typeface="Calibri" pitchFamily="34" charset="0"/>
              </a:rPr>
              <a:t>Petäjäjärvi Juha</a:t>
            </a:r>
          </a:p>
          <a:p>
            <a:pPr marL="342900" indent="-342900" fontAlgn="b"/>
            <a:r>
              <a:rPr lang="fi-FI" sz="1000" dirty="0" smtClean="0">
                <a:latin typeface="Calibri" pitchFamily="34" charset="0"/>
              </a:rPr>
              <a:t>Laakko Juha</a:t>
            </a:r>
          </a:p>
          <a:p>
            <a:pPr marL="342900" indent="-342900" fontAlgn="b"/>
            <a:r>
              <a:rPr lang="fi-FI" sz="1000" dirty="0" smtClean="0">
                <a:latin typeface="Calibri" pitchFamily="34" charset="0"/>
              </a:rPr>
              <a:t>Salonen Arttu</a:t>
            </a:r>
          </a:p>
          <a:p>
            <a:pPr marL="342900" indent="-342900" fontAlgn="b"/>
            <a:r>
              <a:rPr lang="fi-FI" sz="1000" dirty="0" smtClean="0">
                <a:latin typeface="Calibri" pitchFamily="34" charset="0"/>
              </a:rPr>
              <a:t>Kojo Mikael</a:t>
            </a:r>
            <a:endParaRPr lang="fi-FI" sz="1000" dirty="0">
              <a:latin typeface="Calibri" pitchFamily="34" charset="0"/>
            </a:endParaRPr>
          </a:p>
        </p:txBody>
      </p:sp>
      <p:cxnSp>
        <p:nvCxnSpPr>
          <p:cNvPr id="25" name="Muoto 24"/>
          <p:cNvCxnSpPr/>
          <p:nvPr/>
        </p:nvCxnSpPr>
        <p:spPr>
          <a:xfrm rot="16200000" flipH="1">
            <a:off x="3780773" y="1656023"/>
            <a:ext cx="1331698" cy="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Suorakulmio 26"/>
          <p:cNvSpPr/>
          <p:nvPr/>
        </p:nvSpPr>
        <p:spPr>
          <a:xfrm>
            <a:off x="2286004" y="4572005"/>
            <a:ext cx="500063" cy="5000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8" name="Suorakulmio 25"/>
          <p:cNvSpPr>
            <a:spLocks noChangeArrowheads="1"/>
          </p:cNvSpPr>
          <p:nvPr/>
        </p:nvSpPr>
        <p:spPr bwMode="auto">
          <a:xfrm>
            <a:off x="2331875" y="4375960"/>
            <a:ext cx="9717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b"/>
            <a:r>
              <a:rPr lang="fi-FI" sz="1000" dirty="0" smtClean="0">
                <a:solidFill>
                  <a:srgbClr val="000000"/>
                </a:solidFill>
                <a:latin typeface="Calibri" pitchFamily="34" charset="0"/>
              </a:rPr>
              <a:t>Ollila Mirja</a:t>
            </a:r>
          </a:p>
          <a:p>
            <a:pPr marL="342900" indent="-342900" fontAlgn="b"/>
            <a:r>
              <a:rPr lang="fi-FI" sz="1000" dirty="0" err="1" smtClean="0">
                <a:solidFill>
                  <a:srgbClr val="000000"/>
                </a:solidFill>
                <a:latin typeface="Calibri" pitchFamily="34" charset="0"/>
              </a:rPr>
              <a:t>Sassi</a:t>
            </a:r>
            <a:r>
              <a:rPr lang="fi-FI" sz="1000" dirty="0" smtClean="0">
                <a:solidFill>
                  <a:srgbClr val="000000"/>
                </a:solidFill>
                <a:latin typeface="Calibri" pitchFamily="34" charset="0"/>
              </a:rPr>
              <a:t> Leena</a:t>
            </a:r>
          </a:p>
          <a:p>
            <a:pPr marL="342900" indent="-342900" fontAlgn="b"/>
            <a:r>
              <a:rPr lang="fi-FI" sz="1000" dirty="0" smtClean="0">
                <a:solidFill>
                  <a:srgbClr val="000000"/>
                </a:solidFill>
                <a:latin typeface="Calibri" pitchFamily="34" charset="0"/>
              </a:rPr>
              <a:t>Koponen Maija</a:t>
            </a:r>
          </a:p>
          <a:p>
            <a:pPr marL="342900" indent="-342900" fontAlgn="b"/>
            <a:r>
              <a:rPr lang="fi-FI" sz="1000" dirty="0" smtClean="0">
                <a:solidFill>
                  <a:srgbClr val="000000"/>
                </a:solidFill>
                <a:latin typeface="Calibri" pitchFamily="34" charset="0"/>
              </a:rPr>
              <a:t>Mäntylä Tiina</a:t>
            </a:r>
            <a:endParaRPr lang="fi-FI" sz="1000" dirty="0"/>
          </a:p>
        </p:txBody>
      </p:sp>
      <p:cxnSp>
        <p:nvCxnSpPr>
          <p:cNvPr id="29" name="Muoto 28"/>
          <p:cNvCxnSpPr>
            <a:stCxn id="1038" idx="1"/>
          </p:cNvCxnSpPr>
          <p:nvPr/>
        </p:nvCxnSpPr>
        <p:spPr>
          <a:xfrm rot="10800000" flipH="1">
            <a:off x="2331875" y="3720957"/>
            <a:ext cx="53746" cy="1008946"/>
          </a:xfrm>
          <a:prstGeom prst="bentConnector4">
            <a:avLst>
              <a:gd name="adj1" fmla="val -316450"/>
              <a:gd name="adj2" fmla="val 10016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0" name="Suorakulmio 39"/>
          <p:cNvSpPr>
            <a:spLocks noChangeArrowheads="1"/>
          </p:cNvSpPr>
          <p:nvPr/>
        </p:nvSpPr>
        <p:spPr bwMode="auto">
          <a:xfrm>
            <a:off x="7996624" y="3596020"/>
            <a:ext cx="9909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b"/>
            <a:r>
              <a:rPr lang="fi-FI" sz="1000" dirty="0" smtClean="0">
                <a:solidFill>
                  <a:srgbClr val="000000"/>
                </a:solidFill>
                <a:latin typeface="Calibri" pitchFamily="34" charset="0"/>
              </a:rPr>
              <a:t>Sormunen Jussi</a:t>
            </a:r>
          </a:p>
          <a:p>
            <a:pPr marL="342900" indent="-342900" fontAlgn="b"/>
            <a:r>
              <a:rPr lang="fi-FI" sz="1000" dirty="0" smtClean="0">
                <a:solidFill>
                  <a:srgbClr val="000000"/>
                </a:solidFill>
                <a:latin typeface="Calibri" pitchFamily="34" charset="0"/>
              </a:rPr>
              <a:t>Väisänen Lauri</a:t>
            </a:r>
          </a:p>
        </p:txBody>
      </p:sp>
      <p:cxnSp>
        <p:nvCxnSpPr>
          <p:cNvPr id="42" name="Suora nuoliyhdysviiva 41"/>
          <p:cNvCxnSpPr/>
          <p:nvPr/>
        </p:nvCxnSpPr>
        <p:spPr>
          <a:xfrm rot="5400000">
            <a:off x="7598220" y="4000505"/>
            <a:ext cx="571500" cy="285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2" name="Suorakulmio 43"/>
          <p:cNvSpPr>
            <a:spLocks noChangeArrowheads="1"/>
          </p:cNvSpPr>
          <p:nvPr/>
        </p:nvSpPr>
        <p:spPr bwMode="auto">
          <a:xfrm>
            <a:off x="3126094" y="5154171"/>
            <a:ext cx="12505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fontAlgn="b"/>
            <a:r>
              <a:rPr lang="fi-FI" sz="1000" dirty="0" err="1">
                <a:solidFill>
                  <a:srgbClr val="000000"/>
                </a:solidFill>
                <a:latin typeface="Calibri" pitchFamily="34" charset="0"/>
              </a:rPr>
              <a:t>Rantapirkola</a:t>
            </a:r>
            <a:r>
              <a:rPr lang="fi-FI" sz="1000" dirty="0">
                <a:solidFill>
                  <a:srgbClr val="000000"/>
                </a:solidFill>
                <a:latin typeface="Calibri" pitchFamily="34" charset="0"/>
              </a:rPr>
              <a:t> Tapani</a:t>
            </a:r>
          </a:p>
          <a:p>
            <a:pPr marL="342900" indent="-342900" fontAlgn="b"/>
            <a:r>
              <a:rPr lang="fi-FI" sz="1000" dirty="0">
                <a:solidFill>
                  <a:srgbClr val="000000"/>
                </a:solidFill>
                <a:latin typeface="Calibri" pitchFamily="34" charset="0"/>
              </a:rPr>
              <a:t>Ryynänen Kai</a:t>
            </a:r>
            <a:endParaRPr lang="fi-FI" sz="1000" dirty="0"/>
          </a:p>
        </p:txBody>
      </p:sp>
      <p:cxnSp>
        <p:nvCxnSpPr>
          <p:cNvPr id="46" name="Suora nuoliyhdysviiva 45"/>
          <p:cNvCxnSpPr/>
          <p:nvPr/>
        </p:nvCxnSpPr>
        <p:spPr>
          <a:xfrm flipV="1">
            <a:off x="4276428" y="4529532"/>
            <a:ext cx="1587" cy="814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4" name="Suorakulmio 46"/>
          <p:cNvSpPr>
            <a:spLocks noChangeArrowheads="1"/>
          </p:cNvSpPr>
          <p:nvPr/>
        </p:nvSpPr>
        <p:spPr bwMode="auto">
          <a:xfrm>
            <a:off x="6929438" y="714375"/>
            <a:ext cx="94448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sz="1000" dirty="0">
                <a:solidFill>
                  <a:srgbClr val="000000"/>
                </a:solidFill>
                <a:latin typeface="Calibri" pitchFamily="34" charset="0"/>
              </a:rPr>
              <a:t>Laukkanen Esa</a:t>
            </a:r>
          </a:p>
          <a:p>
            <a:r>
              <a:rPr lang="fi-FI" sz="1000" dirty="0" err="1">
                <a:solidFill>
                  <a:srgbClr val="000000"/>
                </a:solidFill>
                <a:latin typeface="Calibri" pitchFamily="34" charset="0"/>
              </a:rPr>
              <a:t>Nätynki</a:t>
            </a:r>
            <a:r>
              <a:rPr lang="fi-FI" sz="1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fi-FI" sz="1000" dirty="0" smtClean="0">
                <a:solidFill>
                  <a:srgbClr val="000000"/>
                </a:solidFill>
                <a:latin typeface="Calibri" pitchFamily="34" charset="0"/>
              </a:rPr>
              <a:t>Seppo</a:t>
            </a:r>
            <a:endParaRPr lang="fi-FI" sz="1000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fi-FI" sz="1000" dirty="0" smtClean="0">
                <a:solidFill>
                  <a:srgbClr val="000000"/>
                </a:solidFill>
                <a:latin typeface="Calibri" pitchFamily="34" charset="0"/>
              </a:rPr>
              <a:t>Vaarala  Jarmo</a:t>
            </a:r>
            <a:endParaRPr lang="en-US" sz="1000" dirty="0"/>
          </a:p>
        </p:txBody>
      </p:sp>
      <p:cxnSp>
        <p:nvCxnSpPr>
          <p:cNvPr id="49" name="Suora nuoliyhdysviiva 48"/>
          <p:cNvCxnSpPr/>
          <p:nvPr/>
        </p:nvCxnSpPr>
        <p:spPr>
          <a:xfrm flipH="1">
            <a:off x="5436096" y="991374"/>
            <a:ext cx="1493343" cy="1571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Suorakulmio 1"/>
          <p:cNvSpPr/>
          <p:nvPr/>
        </p:nvSpPr>
        <p:spPr>
          <a:xfrm>
            <a:off x="1945975" y="1068318"/>
            <a:ext cx="118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fi-FI" sz="1000" dirty="0" err="1" smtClean="0">
                <a:solidFill>
                  <a:srgbClr val="000000"/>
                </a:solidFill>
                <a:latin typeface="Calibri" pitchFamily="34" charset="0"/>
              </a:rPr>
              <a:t>Servicedesk</a:t>
            </a:r>
            <a:endParaRPr lang="fi-FI" sz="1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fontAlgn="b"/>
            <a:r>
              <a:rPr lang="fi-FI" sz="1000" dirty="0" smtClean="0">
                <a:solidFill>
                  <a:srgbClr val="000000"/>
                </a:solidFill>
                <a:latin typeface="Calibri" pitchFamily="34" charset="0"/>
              </a:rPr>
              <a:t>Ruotsalainen Petri</a:t>
            </a:r>
            <a:endParaRPr lang="fi-FI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24" name="Kulmayhdysviiva 23"/>
          <p:cNvCxnSpPr/>
          <p:nvPr/>
        </p:nvCxnSpPr>
        <p:spPr>
          <a:xfrm rot="5400000">
            <a:off x="2941142" y="2742374"/>
            <a:ext cx="1080120" cy="18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uorakulmio 3"/>
          <p:cNvSpPr/>
          <p:nvPr/>
        </p:nvSpPr>
        <p:spPr>
          <a:xfrm>
            <a:off x="2990556" y="1950236"/>
            <a:ext cx="9831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"/>
            <a:r>
              <a:rPr lang="fi-FI" sz="1000" dirty="0" smtClean="0">
                <a:latin typeface="Calibri" pitchFamily="34" charset="0"/>
                <a:cs typeface="Calibri" pitchFamily="34" charset="0"/>
              </a:rPr>
              <a:t>Hietamäki Mari</a:t>
            </a:r>
            <a:endParaRPr lang="fi-FI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orakulmio 2"/>
          <p:cNvSpPr/>
          <p:nvPr/>
        </p:nvSpPr>
        <p:spPr>
          <a:xfrm>
            <a:off x="520567" y="3298217"/>
            <a:ext cx="533966" cy="968372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Suorakulmio 25"/>
          <p:cNvSpPr/>
          <p:nvPr/>
        </p:nvSpPr>
        <p:spPr>
          <a:xfrm>
            <a:off x="520567" y="1916831"/>
            <a:ext cx="770737" cy="587077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800" dirty="0"/>
          </a:p>
        </p:txBody>
      </p:sp>
      <p:sp>
        <p:nvSpPr>
          <p:cNvPr id="28" name="Suorakulmio 27"/>
          <p:cNvSpPr/>
          <p:nvPr/>
        </p:nvSpPr>
        <p:spPr>
          <a:xfrm>
            <a:off x="520567" y="2492896"/>
            <a:ext cx="163001" cy="417282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" name="Kulmayhdysviiva 7"/>
          <p:cNvCxnSpPr/>
          <p:nvPr/>
        </p:nvCxnSpPr>
        <p:spPr>
          <a:xfrm rot="16200000" flipH="1">
            <a:off x="106651" y="1530588"/>
            <a:ext cx="910296" cy="674671"/>
          </a:xfrm>
          <a:prstGeom prst="bentConnector3">
            <a:avLst>
              <a:gd name="adj1" fmla="val 9982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Suorakulmio 29"/>
          <p:cNvSpPr/>
          <p:nvPr/>
        </p:nvSpPr>
        <p:spPr>
          <a:xfrm>
            <a:off x="1291304" y="1563506"/>
            <a:ext cx="720000" cy="94040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800" dirty="0"/>
          </a:p>
        </p:txBody>
      </p:sp>
      <p:sp>
        <p:nvSpPr>
          <p:cNvPr id="35" name="Suorakulmio 34"/>
          <p:cNvSpPr/>
          <p:nvPr/>
        </p:nvSpPr>
        <p:spPr>
          <a:xfrm>
            <a:off x="2011304" y="1932093"/>
            <a:ext cx="706098" cy="580485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800" dirty="0"/>
          </a:p>
        </p:txBody>
      </p:sp>
      <p:sp>
        <p:nvSpPr>
          <p:cNvPr id="36" name="Tekstiruutu 35"/>
          <p:cNvSpPr txBox="1"/>
          <p:nvPr/>
        </p:nvSpPr>
        <p:spPr>
          <a:xfrm>
            <a:off x="3558494" y="3528824"/>
            <a:ext cx="581458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sz="800" b="1" dirty="0" smtClean="0">
                <a:latin typeface="Calibri" pitchFamily="34" charset="0"/>
                <a:cs typeface="Calibri" pitchFamily="34" charset="0"/>
              </a:rPr>
              <a:t>B148</a:t>
            </a:r>
          </a:p>
          <a:p>
            <a:r>
              <a:rPr lang="fi-FI" sz="800" b="1" strike="sngStrike" dirty="0" smtClean="0">
                <a:latin typeface="Calibri" pitchFamily="34" charset="0"/>
                <a:cs typeface="Calibri" pitchFamily="34" charset="0"/>
              </a:rPr>
              <a:t>B149</a:t>
            </a:r>
          </a:p>
          <a:p>
            <a:endParaRPr lang="fi-FI" sz="800" b="1" dirty="0">
              <a:latin typeface="Calibri" pitchFamily="34" charset="0"/>
              <a:cs typeface="Calibri" pitchFamily="34" charset="0"/>
            </a:endParaRPr>
          </a:p>
          <a:p>
            <a:endParaRPr lang="fi-FI" sz="800" b="1" dirty="0" smtClean="0">
              <a:latin typeface="Calibri" pitchFamily="34" charset="0"/>
              <a:cs typeface="Calibri" pitchFamily="34" charset="0"/>
            </a:endParaRPr>
          </a:p>
          <a:p>
            <a:endParaRPr lang="fi-FI" sz="800" b="1" dirty="0">
              <a:latin typeface="Calibri" pitchFamily="34" charset="0"/>
              <a:cs typeface="Calibri" pitchFamily="34" charset="0"/>
            </a:endParaRPr>
          </a:p>
          <a:p>
            <a:endParaRPr lang="fi-FI" sz="800" b="1" dirty="0" smtClean="0">
              <a:latin typeface="Calibri" pitchFamily="34" charset="0"/>
              <a:cs typeface="Calibri" pitchFamily="34" charset="0"/>
            </a:endParaRPr>
          </a:p>
          <a:p>
            <a:endParaRPr lang="fi-FI" sz="800" b="1" dirty="0" smtClean="0">
              <a:latin typeface="Calibri" pitchFamily="34" charset="0"/>
              <a:cs typeface="Calibri" pitchFamily="34" charset="0"/>
            </a:endParaRPr>
          </a:p>
          <a:p>
            <a:endParaRPr lang="fi-FI" sz="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kstiruutu 9"/>
          <p:cNvSpPr txBox="1"/>
          <p:nvPr/>
        </p:nvSpPr>
        <p:spPr>
          <a:xfrm>
            <a:off x="4572000" y="5229200"/>
            <a:ext cx="11448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smtClean="0">
                <a:latin typeface="Calibri" pitchFamily="34" charset="0"/>
              </a:rPr>
              <a:t>Kämäräinen Pekka</a:t>
            </a:r>
          </a:p>
          <a:p>
            <a:r>
              <a:rPr lang="fi-FI" sz="1000" dirty="0" smtClean="0">
                <a:latin typeface="Calibri" pitchFamily="34" charset="0"/>
              </a:rPr>
              <a:t>Nikkanen Kauko</a:t>
            </a:r>
          </a:p>
          <a:p>
            <a:r>
              <a:rPr lang="fi-FI" sz="1000" dirty="0" smtClean="0">
                <a:latin typeface="Calibri" pitchFamily="34" charset="0"/>
              </a:rPr>
              <a:t>Moilanen Matti</a:t>
            </a:r>
          </a:p>
          <a:p>
            <a:r>
              <a:rPr lang="fi-FI" sz="1000" dirty="0" smtClean="0">
                <a:latin typeface="Calibri" pitchFamily="34" charset="0"/>
              </a:rPr>
              <a:t>Poikajärvi Janne</a:t>
            </a:r>
          </a:p>
          <a:p>
            <a:r>
              <a:rPr lang="fi-FI" sz="1000" dirty="0" smtClean="0">
                <a:latin typeface="Calibri" pitchFamily="34" charset="0"/>
              </a:rPr>
              <a:t>Sääskilahti Seppo</a:t>
            </a:r>
          </a:p>
          <a:p>
            <a:r>
              <a:rPr lang="fi-FI" sz="1000" dirty="0" err="1" smtClean="0">
                <a:latin typeface="Calibri" pitchFamily="34" charset="0"/>
              </a:rPr>
              <a:t>Alalouko</a:t>
            </a:r>
            <a:r>
              <a:rPr lang="fi-FI" sz="1000" dirty="0" smtClean="0">
                <a:latin typeface="Calibri" pitchFamily="34" charset="0"/>
              </a:rPr>
              <a:t> Heikki</a:t>
            </a:r>
            <a:endParaRPr lang="fi-FI" sz="1000" dirty="0">
              <a:latin typeface="Calibri" pitchFamily="34" charset="0"/>
            </a:endParaRPr>
          </a:p>
        </p:txBody>
      </p:sp>
      <p:sp>
        <p:nvSpPr>
          <p:cNvPr id="34" name="Suorakulmio 33"/>
          <p:cNvSpPr/>
          <p:nvPr/>
        </p:nvSpPr>
        <p:spPr>
          <a:xfrm>
            <a:off x="4390416" y="4077072"/>
            <a:ext cx="532800" cy="558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900" b="1" dirty="0" smtClean="0">
                <a:solidFill>
                  <a:schemeClr val="tx1"/>
                </a:solidFill>
              </a:rPr>
              <a:t>B146</a:t>
            </a:r>
            <a:endParaRPr lang="fi-FI" sz="900" b="1" dirty="0">
              <a:solidFill>
                <a:schemeClr val="tx1"/>
              </a:solidFill>
            </a:endParaRPr>
          </a:p>
        </p:txBody>
      </p:sp>
      <p:cxnSp>
        <p:nvCxnSpPr>
          <p:cNvPr id="31" name="Suora nuoliyhdysviiva 30"/>
          <p:cNvCxnSpPr/>
          <p:nvPr/>
        </p:nvCxnSpPr>
        <p:spPr>
          <a:xfrm flipV="1">
            <a:off x="4552253" y="4527098"/>
            <a:ext cx="0" cy="1563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114746"/>
              </p:ext>
            </p:extLst>
          </p:nvPr>
        </p:nvGraphicFramePr>
        <p:xfrm>
          <a:off x="-1408" y="99000"/>
          <a:ext cx="9180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" name="Acrobat Document" r:id="rId3" imgW="16040100" imgH="11344275" progId="AcroExch.Document.7">
                  <p:embed/>
                </p:oleObj>
              </mc:Choice>
              <mc:Fallback>
                <p:oleObj name="Acrobat Document" r:id="rId3" imgW="16040100" imgH="11344275" progId="AcroExch.Document.7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08" y="99000"/>
                        <a:ext cx="9180000" cy="6858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Suorakulmio 3"/>
          <p:cNvSpPr>
            <a:spLocks noChangeArrowheads="1"/>
          </p:cNvSpPr>
          <p:nvPr/>
        </p:nvSpPr>
        <p:spPr bwMode="auto">
          <a:xfrm>
            <a:off x="357161" y="4309065"/>
            <a:ext cx="8402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b"/>
            <a:r>
              <a:rPr lang="fi-FI" sz="1000" dirty="0" smtClean="0">
                <a:solidFill>
                  <a:srgbClr val="000000"/>
                </a:solidFill>
                <a:latin typeface="Calibri" pitchFamily="34" charset="0"/>
              </a:rPr>
              <a:t>Kuisma Tuija</a:t>
            </a:r>
          </a:p>
          <a:p>
            <a:pPr marL="342900" indent="-342900" fontAlgn="b"/>
            <a:r>
              <a:rPr lang="fi-FI" sz="1000" dirty="0" smtClean="0">
                <a:solidFill>
                  <a:srgbClr val="000000"/>
                </a:solidFill>
                <a:latin typeface="Calibri" pitchFamily="34" charset="0"/>
              </a:rPr>
              <a:t>Lammi Kaisa</a:t>
            </a:r>
          </a:p>
        </p:txBody>
      </p:sp>
      <p:sp>
        <p:nvSpPr>
          <p:cNvPr id="2053" name="Suorakulmio 8"/>
          <p:cNvSpPr>
            <a:spLocks noChangeArrowheads="1"/>
          </p:cNvSpPr>
          <p:nvPr/>
        </p:nvSpPr>
        <p:spPr bwMode="auto">
          <a:xfrm>
            <a:off x="1475656" y="810378"/>
            <a:ext cx="12858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"/>
            <a:r>
              <a:rPr lang="fi-FI" sz="1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NN</a:t>
            </a:r>
          </a:p>
          <a:p>
            <a:pPr marL="342900" indent="-342900" fontAlgn="b"/>
            <a:r>
              <a:rPr lang="fi-FI" sz="1000" dirty="0" smtClean="0">
                <a:latin typeface="Calibri" pitchFamily="34" charset="0"/>
                <a:cs typeface="Calibri" pitchFamily="34" charset="0"/>
              </a:rPr>
              <a:t>Mölläri Jorma</a:t>
            </a:r>
            <a:endParaRPr lang="fi-FI" sz="10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3" name="Suora nuoliyhdysviiva 12"/>
          <p:cNvCxnSpPr/>
          <p:nvPr/>
        </p:nvCxnSpPr>
        <p:spPr>
          <a:xfrm flipH="1">
            <a:off x="1118790" y="1089353"/>
            <a:ext cx="322680" cy="907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5" name="Suorakulmio 14"/>
          <p:cNvSpPr>
            <a:spLocks noChangeArrowheads="1"/>
          </p:cNvSpPr>
          <p:nvPr/>
        </p:nvSpPr>
        <p:spPr bwMode="auto">
          <a:xfrm>
            <a:off x="214313" y="785797"/>
            <a:ext cx="11429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fontAlgn="b"/>
            <a:r>
              <a:rPr lang="fi-FI" sz="1000" dirty="0" smtClean="0">
                <a:latin typeface="Calibri" pitchFamily="34" charset="0"/>
              </a:rPr>
              <a:t>Ovaskainen Antti</a:t>
            </a:r>
          </a:p>
          <a:p>
            <a:pPr marL="342900" indent="-342900" fontAlgn="b"/>
            <a:r>
              <a:rPr lang="fi-FI" sz="1000" dirty="0" smtClean="0">
                <a:solidFill>
                  <a:srgbClr val="FF0000"/>
                </a:solidFill>
                <a:latin typeface="Calibri" pitchFamily="34" charset="0"/>
              </a:rPr>
              <a:t>NN</a:t>
            </a:r>
            <a:endParaRPr lang="fi-FI" sz="10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057" name="Suorakulmio 31"/>
          <p:cNvSpPr>
            <a:spLocks noChangeArrowheads="1"/>
          </p:cNvSpPr>
          <p:nvPr/>
        </p:nvSpPr>
        <p:spPr bwMode="auto">
          <a:xfrm>
            <a:off x="2350827" y="4337654"/>
            <a:ext cx="10310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b"/>
            <a:r>
              <a:rPr lang="fi-FI" sz="1000" dirty="0" smtClean="0">
                <a:latin typeface="Calibri" pitchFamily="34" charset="0"/>
              </a:rPr>
              <a:t>Tervonen Pirkko</a:t>
            </a:r>
          </a:p>
          <a:p>
            <a:pPr marL="342900" indent="-342900" fontAlgn="b"/>
            <a:r>
              <a:rPr lang="fi-FI" sz="1000" dirty="0" err="1" smtClean="0">
                <a:latin typeface="Calibri" pitchFamily="34" charset="0"/>
              </a:rPr>
              <a:t>Junna</a:t>
            </a:r>
            <a:r>
              <a:rPr lang="fi-FI" sz="1000" dirty="0" smtClean="0">
                <a:latin typeface="Calibri" pitchFamily="34" charset="0"/>
              </a:rPr>
              <a:t> Ritva</a:t>
            </a:r>
            <a:endParaRPr lang="fi-FI" sz="1000" dirty="0"/>
          </a:p>
        </p:txBody>
      </p:sp>
      <p:cxnSp>
        <p:nvCxnSpPr>
          <p:cNvPr id="34" name="Suora nuoliyhdysviiva 33"/>
          <p:cNvCxnSpPr/>
          <p:nvPr/>
        </p:nvCxnSpPr>
        <p:spPr>
          <a:xfrm rot="16200000" flipV="1">
            <a:off x="2004349" y="4213506"/>
            <a:ext cx="428625" cy="285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9" name="Suorakulmio 35"/>
          <p:cNvSpPr>
            <a:spLocks noChangeArrowheads="1"/>
          </p:cNvSpPr>
          <p:nvPr/>
        </p:nvSpPr>
        <p:spPr bwMode="auto">
          <a:xfrm>
            <a:off x="3143257" y="857250"/>
            <a:ext cx="10294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b"/>
            <a:r>
              <a:rPr lang="fi-FI" sz="1000" dirty="0">
                <a:latin typeface="Calibri" pitchFamily="34" charset="0"/>
              </a:rPr>
              <a:t>Mustajärvi Kirsti</a:t>
            </a:r>
          </a:p>
          <a:p>
            <a:pPr marL="342900" indent="-342900" fontAlgn="b"/>
            <a:r>
              <a:rPr lang="fi-FI" sz="1000" dirty="0">
                <a:latin typeface="Calibri" pitchFamily="34" charset="0"/>
              </a:rPr>
              <a:t>Nietula </a:t>
            </a:r>
            <a:r>
              <a:rPr lang="fi-FI" sz="1000" dirty="0" smtClean="0">
                <a:latin typeface="Calibri" pitchFamily="34" charset="0"/>
              </a:rPr>
              <a:t>Eija</a:t>
            </a:r>
          </a:p>
          <a:p>
            <a:pPr marL="342900" indent="-342900" fontAlgn="b"/>
            <a:r>
              <a:rPr lang="fi-FI" sz="1000" dirty="0" smtClean="0">
                <a:latin typeface="Calibri" pitchFamily="34" charset="0"/>
              </a:rPr>
              <a:t>Satkola Lea</a:t>
            </a:r>
          </a:p>
        </p:txBody>
      </p:sp>
      <p:cxnSp>
        <p:nvCxnSpPr>
          <p:cNvPr id="38" name="Suora nuoliyhdysviiva 37"/>
          <p:cNvCxnSpPr/>
          <p:nvPr/>
        </p:nvCxnSpPr>
        <p:spPr>
          <a:xfrm>
            <a:off x="3834736" y="1411248"/>
            <a:ext cx="1144857" cy="2054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61" name="Suorakulmio 38"/>
          <p:cNvSpPr>
            <a:spLocks noChangeArrowheads="1"/>
          </p:cNvSpPr>
          <p:nvPr/>
        </p:nvSpPr>
        <p:spPr bwMode="auto">
          <a:xfrm>
            <a:off x="7457311" y="1602099"/>
            <a:ext cx="161689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fontAlgn="b"/>
            <a:r>
              <a:rPr lang="fi-FI" sz="1000" dirty="0" smtClean="0">
                <a:latin typeface="Calibri" pitchFamily="34" charset="0"/>
              </a:rPr>
              <a:t>Hyry-Honka Outi	     B204</a:t>
            </a:r>
          </a:p>
          <a:p>
            <a:pPr marL="342900" indent="-342900" fontAlgn="b"/>
            <a:r>
              <a:rPr lang="fi-FI" sz="1000" dirty="0" err="1" smtClean="0">
                <a:latin typeface="Calibri" pitchFamily="34" charset="0"/>
              </a:rPr>
              <a:t>Ala-Lääkkölä</a:t>
            </a:r>
            <a:r>
              <a:rPr lang="fi-FI" sz="1000" dirty="0" smtClean="0">
                <a:latin typeface="Calibri" pitchFamily="34" charset="0"/>
              </a:rPr>
              <a:t> Leena   B211</a:t>
            </a:r>
          </a:p>
          <a:p>
            <a:pPr marL="342900" indent="-342900" fontAlgn="b"/>
            <a:r>
              <a:rPr lang="fi-FI" sz="1000" dirty="0" smtClean="0">
                <a:latin typeface="Calibri" pitchFamily="34" charset="0"/>
              </a:rPr>
              <a:t>Uusimäki Matti          B211</a:t>
            </a:r>
          </a:p>
          <a:p>
            <a:pPr marL="342900" indent="-342900" fontAlgn="b"/>
            <a:r>
              <a:rPr lang="fi-FI" sz="1000" dirty="0" err="1" smtClean="0">
                <a:latin typeface="Calibri" pitchFamily="34" charset="0"/>
              </a:rPr>
              <a:t>Ylipulli</a:t>
            </a:r>
            <a:r>
              <a:rPr lang="fi-FI" sz="1000" dirty="0" smtClean="0">
                <a:latin typeface="Calibri" pitchFamily="34" charset="0"/>
              </a:rPr>
              <a:t> Merja	     B214</a:t>
            </a:r>
          </a:p>
          <a:p>
            <a:pPr marL="342900" indent="-342900" fontAlgn="b"/>
            <a:r>
              <a:rPr lang="fi-FI" sz="1000" dirty="0" smtClean="0">
                <a:latin typeface="Calibri" pitchFamily="34" charset="0"/>
              </a:rPr>
              <a:t>Salmi Kirsi</a:t>
            </a:r>
            <a:r>
              <a:rPr lang="fi-FI" sz="1000" dirty="0" smtClean="0">
                <a:solidFill>
                  <a:srgbClr val="FF0000"/>
                </a:solidFill>
                <a:latin typeface="Calibri" pitchFamily="34" charset="0"/>
              </a:rPr>
              <a:t>                   </a:t>
            </a:r>
            <a:r>
              <a:rPr lang="fi-FI" sz="1000" dirty="0" smtClean="0">
                <a:latin typeface="Calibri" pitchFamily="34" charset="0"/>
              </a:rPr>
              <a:t>B214</a:t>
            </a:r>
            <a:endParaRPr lang="fi-FI" sz="1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42" name="Suora nuoliyhdysviiva 41"/>
          <p:cNvCxnSpPr/>
          <p:nvPr/>
        </p:nvCxnSpPr>
        <p:spPr>
          <a:xfrm flipH="1">
            <a:off x="6188076" y="2261374"/>
            <a:ext cx="1269235" cy="1204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65" name="Suorakulmio 46"/>
          <p:cNvSpPr>
            <a:spLocks noChangeArrowheads="1"/>
          </p:cNvSpPr>
          <p:nvPr/>
        </p:nvSpPr>
        <p:spPr bwMode="auto">
          <a:xfrm>
            <a:off x="5323613" y="5733256"/>
            <a:ext cx="15055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"/>
            <a:r>
              <a:rPr lang="fi-FI" sz="1000" dirty="0">
                <a:latin typeface="Calibri" pitchFamily="34" charset="0"/>
              </a:rPr>
              <a:t>Niemi </a:t>
            </a:r>
            <a:r>
              <a:rPr lang="fi-FI" sz="1000" dirty="0" smtClean="0">
                <a:latin typeface="Calibri" pitchFamily="34" charset="0"/>
              </a:rPr>
              <a:t>Hannele B235A</a:t>
            </a:r>
          </a:p>
          <a:p>
            <a:pPr fontAlgn="b"/>
            <a:r>
              <a:rPr lang="fi-FI" sz="1000" dirty="0" smtClean="0">
                <a:latin typeface="Calibri" pitchFamily="34" charset="0"/>
              </a:rPr>
              <a:t>Ylipulli-Kairala Kirsti B237</a:t>
            </a:r>
            <a:endParaRPr lang="fi-FI" sz="1000" dirty="0">
              <a:latin typeface="Calibri" pitchFamily="34" charset="0"/>
            </a:endParaRPr>
          </a:p>
          <a:p>
            <a:pPr fontAlgn="b"/>
            <a:r>
              <a:rPr lang="fi-FI" sz="1000" dirty="0" smtClean="0">
                <a:latin typeface="Calibri" pitchFamily="34" charset="0"/>
              </a:rPr>
              <a:t>Uutela Pekka B236B</a:t>
            </a:r>
          </a:p>
          <a:p>
            <a:pPr fontAlgn="b"/>
            <a:r>
              <a:rPr lang="fi-FI" sz="1000" dirty="0" smtClean="0">
                <a:latin typeface="Calibri" pitchFamily="34" charset="0"/>
              </a:rPr>
              <a:t>Kähkölä Hannu B236A</a:t>
            </a:r>
          </a:p>
        </p:txBody>
      </p:sp>
      <p:cxnSp>
        <p:nvCxnSpPr>
          <p:cNvPr id="32" name="Kulmayhdysviiva 31"/>
          <p:cNvCxnSpPr/>
          <p:nvPr/>
        </p:nvCxnSpPr>
        <p:spPr>
          <a:xfrm rot="5400000">
            <a:off x="-71467" y="3894766"/>
            <a:ext cx="1071570" cy="214315"/>
          </a:xfrm>
          <a:prstGeom prst="bentConnector3">
            <a:avLst>
              <a:gd name="adj1" fmla="val 176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Muoto 40"/>
          <p:cNvCxnSpPr/>
          <p:nvPr/>
        </p:nvCxnSpPr>
        <p:spPr>
          <a:xfrm rot="10800000" flipH="1" flipV="1">
            <a:off x="250001" y="1096979"/>
            <a:ext cx="428628" cy="1728771"/>
          </a:xfrm>
          <a:prstGeom prst="bentConnector4">
            <a:avLst>
              <a:gd name="adj1" fmla="val -3246"/>
              <a:gd name="adj2" fmla="val 10132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uorakulmio 2"/>
          <p:cNvSpPr/>
          <p:nvPr/>
        </p:nvSpPr>
        <p:spPr>
          <a:xfrm>
            <a:off x="4403337" y="4236358"/>
            <a:ext cx="194469" cy="381617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Suorakulmio 22"/>
          <p:cNvSpPr/>
          <p:nvPr/>
        </p:nvSpPr>
        <p:spPr>
          <a:xfrm>
            <a:off x="4607720" y="4264946"/>
            <a:ext cx="194469" cy="36004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Suorakulmio 23"/>
          <p:cNvSpPr/>
          <p:nvPr/>
        </p:nvSpPr>
        <p:spPr>
          <a:xfrm>
            <a:off x="4802189" y="4264946"/>
            <a:ext cx="177404" cy="36004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Suorakulmio 24"/>
          <p:cNvSpPr/>
          <p:nvPr/>
        </p:nvSpPr>
        <p:spPr>
          <a:xfrm>
            <a:off x="4979593" y="4264946"/>
            <a:ext cx="230645" cy="36004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Suorakulmio 25"/>
          <p:cNvSpPr/>
          <p:nvPr/>
        </p:nvSpPr>
        <p:spPr>
          <a:xfrm>
            <a:off x="5210238" y="4087778"/>
            <a:ext cx="235467" cy="530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Suorakulmio 26"/>
          <p:cNvSpPr/>
          <p:nvPr/>
        </p:nvSpPr>
        <p:spPr>
          <a:xfrm>
            <a:off x="5445705" y="4236358"/>
            <a:ext cx="494447" cy="394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Tekstiruutu 3"/>
          <p:cNvSpPr txBox="1"/>
          <p:nvPr/>
        </p:nvSpPr>
        <p:spPr>
          <a:xfrm>
            <a:off x="5470983" y="4293676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800" b="1" dirty="0" smtClean="0"/>
              <a:t>B235</a:t>
            </a:r>
            <a:endParaRPr lang="fi-FI" sz="800" b="1" dirty="0"/>
          </a:p>
        </p:txBody>
      </p:sp>
      <p:cxnSp>
        <p:nvCxnSpPr>
          <p:cNvPr id="5" name="Kulmayhdysviiva 4"/>
          <p:cNvCxnSpPr>
            <a:endCxn id="3" idx="3"/>
          </p:cNvCxnSpPr>
          <p:nvPr/>
        </p:nvCxnSpPr>
        <p:spPr>
          <a:xfrm rot="16200000" flipV="1">
            <a:off x="4021814" y="5003160"/>
            <a:ext cx="1882153" cy="73016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orakulmio 7"/>
          <p:cNvSpPr/>
          <p:nvPr/>
        </p:nvSpPr>
        <p:spPr>
          <a:xfrm>
            <a:off x="3581952" y="3528000"/>
            <a:ext cx="590754" cy="532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900" b="1" dirty="0" smtClean="0">
                <a:solidFill>
                  <a:schemeClr val="tx1"/>
                </a:solidFill>
              </a:rPr>
              <a:t>B243</a:t>
            </a:r>
            <a:endParaRPr lang="fi-FI" sz="900" b="1" dirty="0">
              <a:solidFill>
                <a:schemeClr val="tx1"/>
              </a:solidFill>
            </a:endParaRPr>
          </a:p>
        </p:txBody>
      </p:sp>
      <p:sp>
        <p:nvSpPr>
          <p:cNvPr id="16" name="Suorakulmio 15"/>
          <p:cNvSpPr/>
          <p:nvPr/>
        </p:nvSpPr>
        <p:spPr>
          <a:xfrm>
            <a:off x="2800629" y="1919223"/>
            <a:ext cx="10921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fi-FI" sz="1000" dirty="0" smtClean="0">
                <a:latin typeface="Calibri" pitchFamily="34" charset="0"/>
              </a:rPr>
              <a:t>Keränen Veikko</a:t>
            </a:r>
          </a:p>
          <a:p>
            <a:pPr fontAlgn="b"/>
            <a:r>
              <a:rPr lang="fi-FI" sz="1000" dirty="0" smtClean="0">
                <a:latin typeface="Calibri" pitchFamily="34" charset="0"/>
              </a:rPr>
              <a:t>Mattila Erkki</a:t>
            </a:r>
          </a:p>
          <a:p>
            <a:pPr fontAlgn="b"/>
            <a:r>
              <a:rPr lang="fi-FI" sz="1000" dirty="0" smtClean="0">
                <a:latin typeface="Calibri" pitchFamily="34" charset="0"/>
              </a:rPr>
              <a:t>Peisa Kari</a:t>
            </a:r>
            <a:endParaRPr lang="fi-FI" sz="1000" dirty="0">
              <a:latin typeface="Calibri" pitchFamily="34" charset="0"/>
            </a:endParaRPr>
          </a:p>
          <a:p>
            <a:pPr fontAlgn="b"/>
            <a:r>
              <a:rPr lang="fi-FI" sz="1000" dirty="0" smtClean="0">
                <a:latin typeface="Calibri" pitchFamily="34" charset="0"/>
              </a:rPr>
              <a:t>Teeriaho Jouko</a:t>
            </a:r>
          </a:p>
        </p:txBody>
      </p:sp>
      <p:cxnSp>
        <p:nvCxnSpPr>
          <p:cNvPr id="39" name="Suora nuoliyhdysviiva 38"/>
          <p:cNvCxnSpPr/>
          <p:nvPr/>
        </p:nvCxnSpPr>
        <p:spPr>
          <a:xfrm>
            <a:off x="3764012" y="2273166"/>
            <a:ext cx="0" cy="1371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Suorakulmio 1"/>
          <p:cNvSpPr/>
          <p:nvPr/>
        </p:nvSpPr>
        <p:spPr>
          <a:xfrm>
            <a:off x="2800629" y="4798313"/>
            <a:ext cx="11521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"/>
            <a:r>
              <a:rPr lang="fi-FI" sz="1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Karppinen Timo</a:t>
            </a:r>
          </a:p>
          <a:p>
            <a:pPr marL="342900" indent="-342900" fontAlgn="b"/>
            <a:r>
              <a:rPr lang="fi-FI" sz="1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Lampinen Jaakko</a:t>
            </a:r>
          </a:p>
          <a:p>
            <a:pPr marL="342900" indent="-342900" fontAlgn="b"/>
            <a:r>
              <a:rPr lang="fi-FI" sz="1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Laurila Pasi</a:t>
            </a:r>
            <a:endParaRPr lang="fi-FI" sz="1000" dirty="0">
              <a:latin typeface="Calibri" pitchFamily="34" charset="0"/>
              <a:cs typeface="Calibri" pitchFamily="34" charset="0"/>
            </a:endParaRPr>
          </a:p>
          <a:p>
            <a:pPr marL="342900" indent="-342900" fontAlgn="b"/>
            <a:r>
              <a:rPr lang="fi-FI" sz="1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Porsanger Sami</a:t>
            </a:r>
            <a:endParaRPr lang="fi-FI" sz="10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Suorakulmio 32"/>
          <p:cNvSpPr/>
          <p:nvPr/>
        </p:nvSpPr>
        <p:spPr>
          <a:xfrm>
            <a:off x="3588172" y="4090576"/>
            <a:ext cx="584534" cy="540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900" b="1" dirty="0" smtClean="0">
                <a:solidFill>
                  <a:schemeClr val="tx1"/>
                </a:solidFill>
              </a:rPr>
              <a:t>B242</a:t>
            </a:r>
            <a:endParaRPr lang="fi-FI" sz="900" b="1" dirty="0">
              <a:solidFill>
                <a:schemeClr val="tx1"/>
              </a:solidFill>
            </a:endParaRPr>
          </a:p>
        </p:txBody>
      </p:sp>
      <p:sp>
        <p:nvSpPr>
          <p:cNvPr id="35" name="Tekstiruutu 34"/>
          <p:cNvSpPr txBox="1"/>
          <p:nvPr/>
        </p:nvSpPr>
        <p:spPr>
          <a:xfrm>
            <a:off x="4172706" y="3527998"/>
            <a:ext cx="327817" cy="43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sz="600" b="1" dirty="0" smtClean="0">
                <a:latin typeface="Calibri" pitchFamily="34" charset="0"/>
                <a:cs typeface="Calibri" pitchFamily="34" charset="0"/>
              </a:rPr>
              <a:t>B</a:t>
            </a:r>
          </a:p>
          <a:p>
            <a:r>
              <a:rPr lang="fi-FI" sz="600" b="1" dirty="0" smtClean="0">
                <a:latin typeface="Calibri" pitchFamily="34" charset="0"/>
                <a:cs typeface="Calibri" pitchFamily="34" charset="0"/>
              </a:rPr>
              <a:t>244</a:t>
            </a:r>
            <a:endParaRPr lang="fi-FI" sz="6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6" name="Suora nuoliyhdysviiva 35"/>
          <p:cNvCxnSpPr/>
          <p:nvPr/>
        </p:nvCxnSpPr>
        <p:spPr>
          <a:xfrm flipH="1" flipV="1">
            <a:off x="3834735" y="4472228"/>
            <a:ext cx="1" cy="792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uorakulmio 5"/>
          <p:cNvSpPr/>
          <p:nvPr/>
        </p:nvSpPr>
        <p:spPr>
          <a:xfrm>
            <a:off x="539552" y="2204864"/>
            <a:ext cx="504056" cy="244786"/>
          </a:xfrm>
          <a:prstGeom prst="rect">
            <a:avLst/>
          </a:prstGeom>
          <a:solidFill>
            <a:srgbClr val="BDD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Suorakulmio 36"/>
          <p:cNvSpPr/>
          <p:nvPr/>
        </p:nvSpPr>
        <p:spPr>
          <a:xfrm>
            <a:off x="6210208" y="3527997"/>
            <a:ext cx="234000" cy="532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700" b="1" dirty="0">
              <a:solidFill>
                <a:schemeClr val="tx1"/>
              </a:solidFill>
            </a:endParaRPr>
          </a:p>
        </p:txBody>
      </p:sp>
      <p:sp>
        <p:nvSpPr>
          <p:cNvPr id="40" name="Suorakulmio 39"/>
          <p:cNvSpPr/>
          <p:nvPr/>
        </p:nvSpPr>
        <p:spPr>
          <a:xfrm>
            <a:off x="6165216" y="3812425"/>
            <a:ext cx="45719" cy="2483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600" dirty="0">
              <a:solidFill>
                <a:schemeClr val="tx1"/>
              </a:solidFill>
            </a:endParaRPr>
          </a:p>
        </p:txBody>
      </p:sp>
      <p:sp>
        <p:nvSpPr>
          <p:cNvPr id="11" name="Tekstiruutu 10"/>
          <p:cNvSpPr txBox="1"/>
          <p:nvPr/>
        </p:nvSpPr>
        <p:spPr>
          <a:xfrm>
            <a:off x="6128275" y="3819155"/>
            <a:ext cx="3978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700" b="1" dirty="0" smtClean="0"/>
              <a:t>B214</a:t>
            </a:r>
            <a:endParaRPr lang="fi-FI" sz="700" b="1" dirty="0"/>
          </a:p>
        </p:txBody>
      </p:sp>
      <p:cxnSp>
        <p:nvCxnSpPr>
          <p:cNvPr id="9" name="Suora yhdysviiva 8"/>
          <p:cNvCxnSpPr/>
          <p:nvPr/>
        </p:nvCxnSpPr>
        <p:spPr>
          <a:xfrm>
            <a:off x="6444208" y="3466138"/>
            <a:ext cx="0" cy="5946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iruutu 16"/>
          <p:cNvSpPr txBox="1"/>
          <p:nvPr/>
        </p:nvSpPr>
        <p:spPr>
          <a:xfrm>
            <a:off x="6829153" y="908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/>
          </a:p>
        </p:txBody>
      </p:sp>
      <p:sp>
        <p:nvSpPr>
          <p:cNvPr id="18" name="Tekstiruutu 17"/>
          <p:cNvSpPr txBox="1"/>
          <p:nvPr/>
        </p:nvSpPr>
        <p:spPr>
          <a:xfrm>
            <a:off x="6732240" y="7857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/>
          </a:p>
        </p:txBody>
      </p:sp>
      <p:sp>
        <p:nvSpPr>
          <p:cNvPr id="19" name="Tekstiruutu 18"/>
          <p:cNvSpPr txBox="1"/>
          <p:nvPr/>
        </p:nvSpPr>
        <p:spPr>
          <a:xfrm>
            <a:off x="6526141" y="6926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337732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Acrobat Document" r:id="rId3" imgW="16040100" imgH="11344275" progId="AcroExch.Document.7">
                  <p:embed/>
                </p:oleObj>
              </mc:Choice>
              <mc:Fallback>
                <p:oleObj name="Acrobat Document" r:id="rId3" imgW="16040100" imgH="11344275" progId="AcroExch.Document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Suorakulmio 3"/>
          <p:cNvSpPr>
            <a:spLocks noChangeArrowheads="1"/>
          </p:cNvSpPr>
          <p:nvPr/>
        </p:nvSpPr>
        <p:spPr bwMode="auto">
          <a:xfrm>
            <a:off x="5617268" y="4832351"/>
            <a:ext cx="111921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"/>
            <a:r>
              <a:rPr lang="fi-FI" sz="1000" dirty="0" smtClean="0">
                <a:latin typeface="Calibri" pitchFamily="34" charset="0"/>
              </a:rPr>
              <a:t>Väärälä Kirsi B312</a:t>
            </a:r>
          </a:p>
        </p:txBody>
      </p:sp>
      <p:sp>
        <p:nvSpPr>
          <p:cNvPr id="3077" name="Suorakulmio 6"/>
          <p:cNvSpPr>
            <a:spLocks noChangeArrowheads="1"/>
          </p:cNvSpPr>
          <p:nvPr/>
        </p:nvSpPr>
        <p:spPr bwMode="auto">
          <a:xfrm>
            <a:off x="4500569" y="5000626"/>
            <a:ext cx="1713931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"/>
            <a:r>
              <a:rPr lang="fi-FI" sz="1000" dirty="0" smtClean="0">
                <a:latin typeface="Calibri" pitchFamily="34" charset="0"/>
              </a:rPr>
              <a:t>Erola Heikki B323</a:t>
            </a:r>
          </a:p>
          <a:p>
            <a:pPr fontAlgn="b"/>
            <a:r>
              <a:rPr lang="fi-FI" sz="1000" dirty="0" smtClean="0">
                <a:latin typeface="Calibri" pitchFamily="34" charset="0"/>
              </a:rPr>
              <a:t>Melamies Sari B328</a:t>
            </a:r>
          </a:p>
          <a:p>
            <a:pPr fontAlgn="b"/>
            <a:r>
              <a:rPr lang="fi-FI" sz="1000" dirty="0" smtClean="0">
                <a:latin typeface="Calibri" pitchFamily="34" charset="0"/>
              </a:rPr>
              <a:t>Nousiainen Anna-Leena B328</a:t>
            </a:r>
          </a:p>
          <a:p>
            <a:pPr fontAlgn="b"/>
            <a:r>
              <a:rPr lang="fi-FI" sz="1000" dirty="0" smtClean="0">
                <a:latin typeface="Calibri" pitchFamily="34" charset="0"/>
              </a:rPr>
              <a:t>Kaukiainen Sirpa B322</a:t>
            </a:r>
          </a:p>
          <a:p>
            <a:pPr fontAlgn="b"/>
            <a:r>
              <a:rPr lang="fi-FI" sz="1000" dirty="0" smtClean="0">
                <a:latin typeface="Calibri" pitchFamily="34" charset="0"/>
              </a:rPr>
              <a:t>Pykäläinen Tarja B322</a:t>
            </a:r>
            <a:endParaRPr lang="fi-FI" sz="1000" dirty="0"/>
          </a:p>
        </p:txBody>
      </p:sp>
      <p:cxnSp>
        <p:nvCxnSpPr>
          <p:cNvPr id="9" name="Suora nuoliyhdysviiva 8"/>
          <p:cNvCxnSpPr>
            <a:stCxn id="3077" idx="1"/>
          </p:cNvCxnSpPr>
          <p:nvPr/>
        </p:nvCxnSpPr>
        <p:spPr>
          <a:xfrm flipV="1">
            <a:off x="4500569" y="4429131"/>
            <a:ext cx="1" cy="1002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9" name="Suorakulmio 9"/>
          <p:cNvSpPr>
            <a:spLocks noChangeArrowheads="1"/>
          </p:cNvSpPr>
          <p:nvPr/>
        </p:nvSpPr>
        <p:spPr bwMode="auto">
          <a:xfrm>
            <a:off x="4686518" y="1684277"/>
            <a:ext cx="152798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"/>
            <a:r>
              <a:rPr lang="fi-FI" sz="1000" dirty="0" smtClean="0">
                <a:latin typeface="Calibri" pitchFamily="34" charset="0"/>
              </a:rPr>
              <a:t>Katajamäki Heli B304</a:t>
            </a:r>
          </a:p>
          <a:p>
            <a:pPr fontAlgn="b"/>
            <a:r>
              <a:rPr lang="fi-FI" sz="1000" dirty="0" smtClean="0">
                <a:latin typeface="Calibri" pitchFamily="34" charset="0"/>
              </a:rPr>
              <a:t>Vatanen Marko B304</a:t>
            </a:r>
          </a:p>
          <a:p>
            <a:pPr fontAlgn="b"/>
            <a:r>
              <a:rPr lang="fi-FI" sz="1000" dirty="0" smtClean="0">
                <a:latin typeface="Calibri" pitchFamily="34" charset="0"/>
              </a:rPr>
              <a:t>Rahkola Mika B305</a:t>
            </a:r>
          </a:p>
          <a:p>
            <a:pPr fontAlgn="b"/>
            <a:r>
              <a:rPr lang="fi-FI" sz="1000" dirty="0" err="1" smtClean="0">
                <a:latin typeface="Calibri" pitchFamily="34" charset="0"/>
              </a:rPr>
              <a:t>Husa-Russel</a:t>
            </a:r>
            <a:r>
              <a:rPr lang="fi-FI" sz="1000" dirty="0" smtClean="0">
                <a:latin typeface="Calibri" pitchFamily="34" charset="0"/>
              </a:rPr>
              <a:t> JohannaB305</a:t>
            </a:r>
            <a:endParaRPr lang="fi-FI" sz="1000" dirty="0"/>
          </a:p>
        </p:txBody>
      </p:sp>
      <p:cxnSp>
        <p:nvCxnSpPr>
          <p:cNvPr id="12" name="Suora nuoliyhdysviiva 11"/>
          <p:cNvCxnSpPr/>
          <p:nvPr/>
        </p:nvCxnSpPr>
        <p:spPr>
          <a:xfrm>
            <a:off x="6235186" y="2354194"/>
            <a:ext cx="569062" cy="983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83" name="Suorakulmio 16"/>
          <p:cNvSpPr>
            <a:spLocks noChangeArrowheads="1"/>
          </p:cNvSpPr>
          <p:nvPr/>
        </p:nvSpPr>
        <p:spPr bwMode="auto">
          <a:xfrm>
            <a:off x="2643187" y="1036409"/>
            <a:ext cx="9348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b"/>
            <a:r>
              <a:rPr lang="fi-FI" sz="1000" dirty="0" smtClean="0">
                <a:latin typeface="Calibri" pitchFamily="34" charset="0"/>
              </a:rPr>
              <a:t>Kesti Aku</a:t>
            </a:r>
            <a:endParaRPr lang="fi-FI" sz="1000" dirty="0">
              <a:latin typeface="Calibri" pitchFamily="34" charset="0"/>
            </a:endParaRPr>
          </a:p>
          <a:p>
            <a:pPr marL="342900" indent="-342900" fontAlgn="b"/>
            <a:r>
              <a:rPr lang="fi-FI" sz="1000" dirty="0" smtClean="0">
                <a:latin typeface="Calibri" pitchFamily="34" charset="0"/>
              </a:rPr>
              <a:t>Torvinen Sirpa</a:t>
            </a:r>
            <a:endParaRPr lang="fi-FI" sz="1000" dirty="0"/>
          </a:p>
        </p:txBody>
      </p:sp>
      <p:cxnSp>
        <p:nvCxnSpPr>
          <p:cNvPr id="19" name="Suora nuoliyhdysviiva 18"/>
          <p:cNvCxnSpPr/>
          <p:nvPr/>
        </p:nvCxnSpPr>
        <p:spPr>
          <a:xfrm flipH="1">
            <a:off x="2071687" y="1204057"/>
            <a:ext cx="628106" cy="680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85" name="Suorakulmio 21"/>
          <p:cNvSpPr>
            <a:spLocks noChangeArrowheads="1"/>
          </p:cNvSpPr>
          <p:nvPr/>
        </p:nvSpPr>
        <p:spPr bwMode="auto">
          <a:xfrm>
            <a:off x="1306554" y="528578"/>
            <a:ext cx="112883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b"/>
            <a:r>
              <a:rPr lang="fi-FI" sz="1000" dirty="0" smtClean="0">
                <a:latin typeface="Calibri" pitchFamily="34" charset="0"/>
              </a:rPr>
              <a:t>Angelva Juhani</a:t>
            </a:r>
          </a:p>
          <a:p>
            <a:pPr marL="342900" indent="-342900" fontAlgn="b"/>
            <a:r>
              <a:rPr lang="fi-FI" sz="1000" dirty="0" smtClean="0">
                <a:latin typeface="Calibri" pitchFamily="34" charset="0"/>
              </a:rPr>
              <a:t>Hannula Petri</a:t>
            </a:r>
          </a:p>
          <a:p>
            <a:pPr marL="342900" indent="-342900" fontAlgn="b"/>
            <a:r>
              <a:rPr lang="fi-FI" sz="1000" dirty="0" smtClean="0">
                <a:latin typeface="Calibri" pitchFamily="34" charset="0"/>
              </a:rPr>
              <a:t>Karlsson Kenneth</a:t>
            </a:r>
            <a:endParaRPr lang="fi-FI" sz="1000" dirty="0">
              <a:latin typeface="Calibri" pitchFamily="34" charset="0"/>
            </a:endParaRPr>
          </a:p>
          <a:p>
            <a:pPr marL="342900" indent="-342900" fontAlgn="b"/>
            <a:r>
              <a:rPr lang="fi-FI" sz="1000" dirty="0" smtClean="0">
                <a:latin typeface="Calibri" pitchFamily="34" charset="0"/>
              </a:rPr>
              <a:t>Mielikäinen </a:t>
            </a:r>
            <a:r>
              <a:rPr lang="fi-FI" sz="1000" dirty="0">
                <a:latin typeface="Calibri" pitchFamily="34" charset="0"/>
              </a:rPr>
              <a:t>Maisa</a:t>
            </a:r>
          </a:p>
          <a:p>
            <a:pPr marL="342900" indent="-342900" fontAlgn="b"/>
            <a:r>
              <a:rPr lang="fi-FI" sz="1000" dirty="0">
                <a:latin typeface="Calibri" pitchFamily="34" charset="0"/>
              </a:rPr>
              <a:t>Tepsa </a:t>
            </a:r>
            <a:r>
              <a:rPr lang="fi-FI" sz="1000" dirty="0" smtClean="0">
                <a:latin typeface="Calibri" pitchFamily="34" charset="0"/>
              </a:rPr>
              <a:t>Tauno</a:t>
            </a:r>
          </a:p>
          <a:p>
            <a:pPr marL="342900" indent="-342900" fontAlgn="b"/>
            <a:r>
              <a:rPr lang="fi-FI" sz="1000" dirty="0" smtClean="0">
                <a:latin typeface="Calibri" pitchFamily="34" charset="0"/>
              </a:rPr>
              <a:t>Ylinampa Anssi</a:t>
            </a:r>
            <a:endParaRPr lang="fi-FI" sz="1000" dirty="0">
              <a:latin typeface="Calibri" pitchFamily="34" charset="0"/>
            </a:endParaRPr>
          </a:p>
        </p:txBody>
      </p:sp>
      <p:sp>
        <p:nvSpPr>
          <p:cNvPr id="3087" name="Suorakulmio 26"/>
          <p:cNvSpPr>
            <a:spLocks noChangeArrowheads="1"/>
          </p:cNvSpPr>
          <p:nvPr/>
        </p:nvSpPr>
        <p:spPr bwMode="auto">
          <a:xfrm>
            <a:off x="292581" y="4286250"/>
            <a:ext cx="8627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b"/>
            <a:r>
              <a:rPr lang="fi-FI" sz="1000" dirty="0" smtClean="0">
                <a:latin typeface="Calibri" pitchFamily="34" charset="0"/>
              </a:rPr>
              <a:t>Kärnä Veikko</a:t>
            </a:r>
            <a:endParaRPr lang="fi-FI" sz="1000" dirty="0">
              <a:latin typeface="Calibri" pitchFamily="34" charset="0"/>
            </a:endParaRPr>
          </a:p>
        </p:txBody>
      </p:sp>
      <p:cxnSp>
        <p:nvCxnSpPr>
          <p:cNvPr id="29" name="Kulmayhdysviiva 28"/>
          <p:cNvCxnSpPr/>
          <p:nvPr/>
        </p:nvCxnSpPr>
        <p:spPr>
          <a:xfrm rot="10800000" flipH="1">
            <a:off x="292581" y="3339635"/>
            <a:ext cx="278916" cy="1148979"/>
          </a:xfrm>
          <a:prstGeom prst="bentConnector4">
            <a:avLst>
              <a:gd name="adj1" fmla="val -5901"/>
              <a:gd name="adj2" fmla="val 10009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Suorakulmio 1"/>
          <p:cNvSpPr/>
          <p:nvPr/>
        </p:nvSpPr>
        <p:spPr>
          <a:xfrm>
            <a:off x="1043607" y="1844824"/>
            <a:ext cx="792089" cy="57606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800" b="1" dirty="0" smtClean="0">
                <a:solidFill>
                  <a:schemeClr val="tx1"/>
                </a:solidFill>
              </a:rPr>
              <a:t>A306</a:t>
            </a:r>
            <a:endParaRPr lang="fi-FI" sz="800" b="1" dirty="0">
              <a:solidFill>
                <a:schemeClr val="tx1"/>
              </a:solidFill>
            </a:endParaRPr>
          </a:p>
        </p:txBody>
      </p:sp>
      <p:cxnSp>
        <p:nvCxnSpPr>
          <p:cNvPr id="24" name="Muoto 23"/>
          <p:cNvCxnSpPr/>
          <p:nvPr/>
        </p:nvCxnSpPr>
        <p:spPr>
          <a:xfrm rot="5400000">
            <a:off x="734549" y="1513134"/>
            <a:ext cx="1050169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Suorakulmio 13"/>
          <p:cNvSpPr/>
          <p:nvPr/>
        </p:nvSpPr>
        <p:spPr>
          <a:xfrm>
            <a:off x="522692" y="1844824"/>
            <a:ext cx="547307" cy="709424"/>
          </a:xfrm>
          <a:prstGeom prst="rect">
            <a:avLst/>
          </a:prstGeom>
          <a:solidFill>
            <a:srgbClr val="BDDC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800" b="1" dirty="0" smtClean="0">
                <a:solidFill>
                  <a:schemeClr val="tx1"/>
                </a:solidFill>
              </a:rPr>
              <a:t>A305</a:t>
            </a:r>
            <a:endParaRPr lang="fi-FI" sz="800" b="1" dirty="0">
              <a:solidFill>
                <a:schemeClr val="tx1"/>
              </a:solidFill>
            </a:endParaRPr>
          </a:p>
        </p:txBody>
      </p:sp>
      <p:sp>
        <p:nvSpPr>
          <p:cNvPr id="3" name="Suorakulmio 2"/>
          <p:cNvSpPr/>
          <p:nvPr/>
        </p:nvSpPr>
        <p:spPr>
          <a:xfrm>
            <a:off x="1835696" y="2169236"/>
            <a:ext cx="324000" cy="2516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600" b="1" dirty="0" smtClean="0">
                <a:solidFill>
                  <a:schemeClr val="tx1"/>
                </a:solidFill>
              </a:rPr>
              <a:t>A 308</a:t>
            </a:r>
            <a:endParaRPr lang="fi-FI" sz="600" b="1" dirty="0">
              <a:solidFill>
                <a:schemeClr val="tx1"/>
              </a:solidFill>
            </a:endParaRPr>
          </a:p>
        </p:txBody>
      </p:sp>
      <p:sp>
        <p:nvSpPr>
          <p:cNvPr id="20" name="Suorakulmio 19"/>
          <p:cNvSpPr/>
          <p:nvPr/>
        </p:nvSpPr>
        <p:spPr>
          <a:xfrm>
            <a:off x="2348136" y="3188643"/>
            <a:ext cx="360040" cy="27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800" b="1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fi-FI" sz="800" b="1" dirty="0" smtClean="0">
                <a:solidFill>
                  <a:schemeClr val="tx1"/>
                </a:solidFill>
              </a:rPr>
              <a:t>315</a:t>
            </a:r>
            <a:endParaRPr lang="fi-FI" sz="800" b="1" dirty="0">
              <a:solidFill>
                <a:schemeClr val="tx1"/>
              </a:solidFill>
            </a:endParaRPr>
          </a:p>
        </p:txBody>
      </p:sp>
      <p:sp>
        <p:nvSpPr>
          <p:cNvPr id="21" name="Suorakulmio 20"/>
          <p:cNvSpPr/>
          <p:nvPr/>
        </p:nvSpPr>
        <p:spPr>
          <a:xfrm>
            <a:off x="522692" y="2554248"/>
            <a:ext cx="360040" cy="251651"/>
          </a:xfrm>
          <a:prstGeom prst="rect">
            <a:avLst/>
          </a:prstGeom>
          <a:solidFill>
            <a:srgbClr val="B59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800" b="1" dirty="0" smtClean="0">
                <a:solidFill>
                  <a:schemeClr val="tx1"/>
                </a:solidFill>
              </a:rPr>
              <a:t>A 304</a:t>
            </a:r>
            <a:endParaRPr lang="fi-FI" sz="800" b="1" dirty="0">
              <a:solidFill>
                <a:schemeClr val="tx1"/>
              </a:solidFill>
            </a:endParaRPr>
          </a:p>
        </p:txBody>
      </p:sp>
      <p:sp>
        <p:nvSpPr>
          <p:cNvPr id="23" name="Suorakulmio 22"/>
          <p:cNvSpPr/>
          <p:nvPr/>
        </p:nvSpPr>
        <p:spPr>
          <a:xfrm>
            <a:off x="3584360" y="3978760"/>
            <a:ext cx="555591" cy="561600"/>
          </a:xfrm>
          <a:prstGeom prst="rect">
            <a:avLst/>
          </a:prstGeom>
          <a:solidFill>
            <a:srgbClr val="B59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800" b="1" dirty="0" smtClean="0">
                <a:solidFill>
                  <a:schemeClr val="tx1"/>
                </a:solidFill>
              </a:rPr>
              <a:t>B329</a:t>
            </a:r>
            <a:endParaRPr lang="fi-FI" sz="800" b="1" dirty="0">
              <a:solidFill>
                <a:schemeClr val="tx1"/>
              </a:solidFill>
            </a:endParaRPr>
          </a:p>
        </p:txBody>
      </p:sp>
      <p:sp>
        <p:nvSpPr>
          <p:cNvPr id="25" name="Suorakulmio 24"/>
          <p:cNvSpPr/>
          <p:nvPr/>
        </p:nvSpPr>
        <p:spPr>
          <a:xfrm>
            <a:off x="4849642" y="4005064"/>
            <a:ext cx="863819" cy="507546"/>
          </a:xfrm>
          <a:prstGeom prst="rect">
            <a:avLst/>
          </a:prstGeom>
          <a:solidFill>
            <a:srgbClr val="B59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800" b="1" dirty="0" smtClean="0">
                <a:solidFill>
                  <a:schemeClr val="tx1"/>
                </a:solidFill>
              </a:rPr>
              <a:t>B321</a:t>
            </a:r>
            <a:endParaRPr lang="fi-FI" sz="800" b="1" dirty="0">
              <a:solidFill>
                <a:schemeClr val="tx1"/>
              </a:solidFill>
            </a:endParaRPr>
          </a:p>
        </p:txBody>
      </p:sp>
      <p:sp>
        <p:nvSpPr>
          <p:cNvPr id="26" name="Suorakulmio 25"/>
          <p:cNvSpPr/>
          <p:nvPr/>
        </p:nvSpPr>
        <p:spPr>
          <a:xfrm>
            <a:off x="5724128" y="4005064"/>
            <a:ext cx="863819" cy="507546"/>
          </a:xfrm>
          <a:prstGeom prst="rect">
            <a:avLst/>
          </a:prstGeom>
          <a:solidFill>
            <a:srgbClr val="B59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800" b="1" dirty="0" smtClean="0">
                <a:solidFill>
                  <a:schemeClr val="tx1"/>
                </a:solidFill>
              </a:rPr>
              <a:t>B320</a:t>
            </a:r>
            <a:endParaRPr lang="fi-FI" sz="800" b="1" dirty="0">
              <a:solidFill>
                <a:schemeClr val="tx1"/>
              </a:solidFill>
            </a:endParaRPr>
          </a:p>
        </p:txBody>
      </p:sp>
      <p:sp>
        <p:nvSpPr>
          <p:cNvPr id="27" name="Suorakulmio 26"/>
          <p:cNvSpPr/>
          <p:nvPr/>
        </p:nvSpPr>
        <p:spPr>
          <a:xfrm>
            <a:off x="4860310" y="3429005"/>
            <a:ext cx="853152" cy="507546"/>
          </a:xfrm>
          <a:prstGeom prst="rect">
            <a:avLst/>
          </a:prstGeom>
          <a:solidFill>
            <a:srgbClr val="B59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800" b="1" dirty="0" smtClean="0">
                <a:solidFill>
                  <a:schemeClr val="tx1"/>
                </a:solidFill>
              </a:rPr>
              <a:t>B302</a:t>
            </a:r>
            <a:endParaRPr lang="fi-FI" sz="800" b="1" dirty="0">
              <a:solidFill>
                <a:schemeClr val="tx1"/>
              </a:solidFill>
            </a:endParaRPr>
          </a:p>
        </p:txBody>
      </p:sp>
      <p:sp>
        <p:nvSpPr>
          <p:cNvPr id="28" name="Suorakulmio 27"/>
          <p:cNvSpPr/>
          <p:nvPr/>
        </p:nvSpPr>
        <p:spPr>
          <a:xfrm>
            <a:off x="5724129" y="3437711"/>
            <a:ext cx="863818" cy="507546"/>
          </a:xfrm>
          <a:prstGeom prst="rect">
            <a:avLst/>
          </a:prstGeom>
          <a:solidFill>
            <a:srgbClr val="B59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800" b="1" dirty="0" smtClean="0">
                <a:solidFill>
                  <a:schemeClr val="tx1"/>
                </a:solidFill>
              </a:rPr>
              <a:t>B303</a:t>
            </a:r>
            <a:endParaRPr lang="fi-FI" sz="800" b="1" dirty="0">
              <a:solidFill>
                <a:schemeClr val="tx1"/>
              </a:solidFill>
            </a:endParaRPr>
          </a:p>
        </p:txBody>
      </p:sp>
      <p:sp>
        <p:nvSpPr>
          <p:cNvPr id="30" name="Suorakulmio 29"/>
          <p:cNvSpPr/>
          <p:nvPr/>
        </p:nvSpPr>
        <p:spPr>
          <a:xfrm>
            <a:off x="7308305" y="3404235"/>
            <a:ext cx="576064" cy="816853"/>
          </a:xfrm>
          <a:prstGeom prst="rect">
            <a:avLst/>
          </a:prstGeom>
          <a:solidFill>
            <a:srgbClr val="B59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800" b="1" dirty="0" smtClean="0">
                <a:solidFill>
                  <a:schemeClr val="tx1"/>
                </a:solidFill>
              </a:rPr>
              <a:t>B310</a:t>
            </a:r>
            <a:endParaRPr lang="fi-FI" sz="800" b="1" dirty="0">
              <a:solidFill>
                <a:schemeClr val="tx1"/>
              </a:solidFill>
            </a:endParaRPr>
          </a:p>
        </p:txBody>
      </p:sp>
      <p:cxnSp>
        <p:nvCxnSpPr>
          <p:cNvPr id="6" name="Suora nuoliyhdysviiva 5"/>
          <p:cNvCxnSpPr/>
          <p:nvPr/>
        </p:nvCxnSpPr>
        <p:spPr>
          <a:xfrm flipV="1">
            <a:off x="6732240" y="4442446"/>
            <a:ext cx="669745" cy="558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Suorakulmio 30"/>
          <p:cNvSpPr/>
          <p:nvPr/>
        </p:nvSpPr>
        <p:spPr>
          <a:xfrm>
            <a:off x="7920448" y="4268388"/>
            <a:ext cx="684000" cy="662400"/>
          </a:xfrm>
          <a:prstGeom prst="rect">
            <a:avLst/>
          </a:prstGeom>
          <a:solidFill>
            <a:srgbClr val="B59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800" b="1" dirty="0" smtClean="0">
                <a:solidFill>
                  <a:schemeClr val="tx1"/>
                </a:solidFill>
              </a:rPr>
              <a:t>B314</a:t>
            </a:r>
          </a:p>
          <a:p>
            <a:pPr algn="ctr"/>
            <a:endParaRPr lang="fi-FI" sz="600" b="1" dirty="0" smtClean="0">
              <a:solidFill>
                <a:schemeClr val="tx1"/>
              </a:solidFill>
            </a:endParaRPr>
          </a:p>
        </p:txBody>
      </p:sp>
      <p:sp>
        <p:nvSpPr>
          <p:cNvPr id="32" name="Suorakulmio 31"/>
          <p:cNvSpPr/>
          <p:nvPr/>
        </p:nvSpPr>
        <p:spPr>
          <a:xfrm>
            <a:off x="7920448" y="4955461"/>
            <a:ext cx="684000" cy="655200"/>
          </a:xfrm>
          <a:prstGeom prst="rect">
            <a:avLst/>
          </a:prstGeom>
          <a:solidFill>
            <a:srgbClr val="B59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800" b="1" dirty="0" smtClean="0">
                <a:solidFill>
                  <a:schemeClr val="tx1"/>
                </a:solidFill>
              </a:rPr>
              <a:t>B315</a:t>
            </a:r>
          </a:p>
          <a:p>
            <a:pPr algn="ctr"/>
            <a:endParaRPr lang="fi-FI" sz="600" b="1" dirty="0">
              <a:solidFill>
                <a:schemeClr val="tx1"/>
              </a:solidFill>
            </a:endParaRPr>
          </a:p>
        </p:txBody>
      </p:sp>
      <p:sp>
        <p:nvSpPr>
          <p:cNvPr id="33" name="Suorakulmio 32"/>
          <p:cNvSpPr/>
          <p:nvPr/>
        </p:nvSpPr>
        <p:spPr>
          <a:xfrm>
            <a:off x="7524328" y="4258837"/>
            <a:ext cx="387584" cy="265572"/>
          </a:xfrm>
          <a:prstGeom prst="rect">
            <a:avLst/>
          </a:prstGeom>
          <a:solidFill>
            <a:srgbClr val="B5967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600" b="1" dirty="0" smtClean="0">
                <a:solidFill>
                  <a:schemeClr val="tx1"/>
                </a:solidFill>
              </a:rPr>
              <a:t>B313</a:t>
            </a:r>
            <a:endParaRPr lang="fi-FI" sz="600" b="1" dirty="0">
              <a:solidFill>
                <a:schemeClr val="tx1"/>
              </a:solidFill>
            </a:endParaRPr>
          </a:p>
        </p:txBody>
      </p:sp>
      <p:sp>
        <p:nvSpPr>
          <p:cNvPr id="34" name="Suorakulmio 33"/>
          <p:cNvSpPr/>
          <p:nvPr/>
        </p:nvSpPr>
        <p:spPr>
          <a:xfrm>
            <a:off x="4176076" y="3429005"/>
            <a:ext cx="324494" cy="327600"/>
          </a:xfrm>
          <a:prstGeom prst="rect">
            <a:avLst/>
          </a:prstGeom>
          <a:solidFill>
            <a:srgbClr val="B59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600" b="1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fi-FI" sz="600" b="1" dirty="0" smtClean="0">
                <a:solidFill>
                  <a:schemeClr val="tx1"/>
                </a:solidFill>
              </a:rPr>
              <a:t>331</a:t>
            </a:r>
            <a:endParaRPr lang="fi-FI" sz="600" b="1" dirty="0">
              <a:solidFill>
                <a:schemeClr val="tx1"/>
              </a:solidFill>
            </a:endParaRPr>
          </a:p>
        </p:txBody>
      </p:sp>
      <p:sp>
        <p:nvSpPr>
          <p:cNvPr id="35" name="Suorakulmio 34"/>
          <p:cNvSpPr/>
          <p:nvPr/>
        </p:nvSpPr>
        <p:spPr>
          <a:xfrm>
            <a:off x="7071294" y="4971904"/>
            <a:ext cx="550800" cy="655200"/>
          </a:xfrm>
          <a:prstGeom prst="rect">
            <a:avLst/>
          </a:prstGeom>
          <a:solidFill>
            <a:srgbClr val="B59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800" b="1" dirty="0" smtClean="0">
                <a:solidFill>
                  <a:schemeClr val="tx1"/>
                </a:solidFill>
              </a:rPr>
              <a:t>B316</a:t>
            </a:r>
          </a:p>
          <a:p>
            <a:pPr algn="ctr"/>
            <a:endParaRPr lang="fi-FI" sz="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719771"/>
              </p:ext>
            </p:extLst>
          </p:nvPr>
        </p:nvGraphicFramePr>
        <p:xfrm>
          <a:off x="0" y="-315416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9" name="Acrobat Document" r:id="rId3" imgW="16040100" imgH="11344275" progId="AcroExch.Document.7">
                  <p:embed/>
                </p:oleObj>
              </mc:Choice>
              <mc:Fallback>
                <p:oleObj name="Acrobat Document" r:id="rId3" imgW="16040100" imgH="11344275" progId="AcroExch.Document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315416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19" y="-21518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3" name="Taulukk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771605"/>
              </p:ext>
            </p:extLst>
          </p:nvPr>
        </p:nvGraphicFramePr>
        <p:xfrm>
          <a:off x="4101412" y="3434216"/>
          <a:ext cx="2342796" cy="3200400"/>
        </p:xfrm>
        <a:graphic>
          <a:graphicData uri="http://schemas.openxmlformats.org/drawingml/2006/table">
            <a:tbl>
              <a:tblPr/>
              <a:tblGrid>
                <a:gridCol w="1724997"/>
                <a:gridCol w="617799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Hakkarainen Bertta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C129</a:t>
                      </a:r>
                      <a:endParaRPr kumimoji="0" lang="fi-FI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Juola Veli</a:t>
                      </a:r>
                      <a:endParaRPr kumimoji="0" lang="fi-FI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C137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Honkela Tuovi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C128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Iivari Sanna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C135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Marika Ylipieti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C115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Kononen Vuokko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C128</a:t>
                      </a:r>
                      <a:endParaRPr kumimoji="0" lang="fi-FI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Kuisma Petri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C131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Leppiaho Hellevi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C115C</a:t>
                      </a:r>
                      <a:endParaRPr kumimoji="0" lang="fi-FI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i-FI" sz="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Oinas  Maire</a:t>
                      </a:r>
                      <a:endParaRPr lang="fi-FI" sz="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800" dirty="0" smtClean="0">
                          <a:latin typeface="Calibri" pitchFamily="34" charset="0"/>
                        </a:rPr>
                        <a:t>C136</a:t>
                      </a:r>
                      <a:endParaRPr lang="fi-FI" sz="800" dirty="0">
                        <a:latin typeface="Calibri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i-FI" sz="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Ylimikkotervo</a:t>
                      </a:r>
                      <a:r>
                        <a:rPr lang="fi-FI" sz="8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Sanna</a:t>
                      </a:r>
                      <a:endParaRPr lang="fi-FI" sz="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800" dirty="0" smtClean="0">
                          <a:latin typeface="Calibri" pitchFamily="34" charset="0"/>
                        </a:rPr>
                        <a:t>C136</a:t>
                      </a:r>
                      <a:endParaRPr lang="fi-FI" sz="800" dirty="0">
                        <a:latin typeface="Calibri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Putaansuu Mari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C135</a:t>
                      </a:r>
                      <a:endParaRPr kumimoji="0" lang="fi-FI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Löf Jonna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C130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Airaksinen Risto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C131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Enbuske</a:t>
                      </a:r>
                      <a:r>
                        <a:rPr kumimoji="0" lang="fi-FI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Seija</a:t>
                      </a:r>
                      <a:endParaRPr kumimoji="0" lang="fi-FI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C130</a:t>
                      </a:r>
                      <a:endParaRPr kumimoji="0" lang="fi-FI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NN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C118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uorakulmio 1"/>
          <p:cNvSpPr/>
          <p:nvPr/>
        </p:nvSpPr>
        <p:spPr>
          <a:xfrm rot="20434756">
            <a:off x="5065477" y="1504049"/>
            <a:ext cx="295587" cy="485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800" dirty="0" smtClean="0">
              <a:solidFill>
                <a:schemeClr val="tx1"/>
              </a:solidFill>
            </a:endParaRPr>
          </a:p>
        </p:txBody>
      </p:sp>
      <p:sp>
        <p:nvSpPr>
          <p:cNvPr id="5" name="Suorakulmio 4"/>
          <p:cNvSpPr/>
          <p:nvPr/>
        </p:nvSpPr>
        <p:spPr>
          <a:xfrm rot="20434756">
            <a:off x="5348586" y="1388322"/>
            <a:ext cx="395362" cy="47936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800" b="1" dirty="0" smtClean="0">
                <a:solidFill>
                  <a:schemeClr val="tx1"/>
                </a:solidFill>
                <a:latin typeface="+mj-lt"/>
              </a:rPr>
              <a:t>C</a:t>
            </a:r>
          </a:p>
          <a:p>
            <a:pPr algn="ctr"/>
            <a:r>
              <a:rPr lang="fi-FI" sz="800" b="1" dirty="0" smtClean="0">
                <a:solidFill>
                  <a:schemeClr val="tx1"/>
                </a:solidFill>
                <a:latin typeface="+mj-lt"/>
              </a:rPr>
              <a:t>115</a:t>
            </a:r>
            <a:endParaRPr lang="fi-FI" sz="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Suora nuoliyhdysviiva 5"/>
          <p:cNvCxnSpPr/>
          <p:nvPr/>
        </p:nvCxnSpPr>
        <p:spPr>
          <a:xfrm>
            <a:off x="5091212" y="1244894"/>
            <a:ext cx="136438" cy="3651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iruutu 7"/>
          <p:cNvSpPr txBox="1"/>
          <p:nvPr/>
        </p:nvSpPr>
        <p:spPr>
          <a:xfrm rot="20439890">
            <a:off x="4838578" y="1032613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800" b="1" dirty="0" smtClean="0"/>
              <a:t>C115C</a:t>
            </a:r>
            <a:endParaRPr lang="fi-FI" sz="800" b="1" dirty="0"/>
          </a:p>
        </p:txBody>
      </p:sp>
      <p:sp>
        <p:nvSpPr>
          <p:cNvPr id="10" name="Tekstiruutu 9"/>
          <p:cNvSpPr txBox="1"/>
          <p:nvPr/>
        </p:nvSpPr>
        <p:spPr>
          <a:xfrm>
            <a:off x="6948264" y="6165304"/>
            <a:ext cx="75262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i-FI" sz="900" b="1" dirty="0" smtClean="0"/>
              <a:t>IBS    </a:t>
            </a:r>
            <a:endParaRPr lang="fi-FI" sz="9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893758"/>
              </p:ext>
            </p:extLst>
          </p:nvPr>
        </p:nvGraphicFramePr>
        <p:xfrm>
          <a:off x="0" y="-243408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" name="Acrobat Document" r:id="rId3" imgW="16040100" imgH="11344275" progId="AcroExch.Document.7">
                  <p:embed/>
                </p:oleObj>
              </mc:Choice>
              <mc:Fallback>
                <p:oleObj name="Acrobat Document" r:id="rId3" imgW="16040100" imgH="11344275" progId="AcroExch.Document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243408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ulukk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243987"/>
              </p:ext>
            </p:extLst>
          </p:nvPr>
        </p:nvGraphicFramePr>
        <p:xfrm>
          <a:off x="395536" y="3933057"/>
          <a:ext cx="2286016" cy="2194560"/>
        </p:xfrm>
        <a:graphic>
          <a:graphicData uri="http://schemas.openxmlformats.org/drawingml/2006/table">
            <a:tbl>
              <a:tblPr/>
              <a:tblGrid>
                <a:gridCol w="1714512"/>
                <a:gridCol w="571504"/>
              </a:tblGrid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Maimann</a:t>
                      </a: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Anne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C206A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Rummukainen Aune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C230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Ala-Louko</a:t>
                      </a:r>
                      <a:r>
                        <a:rPr lang="fi-FI" sz="1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Ritva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C222</a:t>
                      </a:r>
                      <a:endParaRPr lang="fi-FI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Huhtaniska Jyrki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C237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Kallioniemi Marja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C238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Kivirinta Outi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C229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C230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Krastina</a:t>
                      </a: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fi-FI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Anzelika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C232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Karjalainen Lahja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C236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ulukk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03915"/>
              </p:ext>
            </p:extLst>
          </p:nvPr>
        </p:nvGraphicFramePr>
        <p:xfrm>
          <a:off x="3203848" y="3933057"/>
          <a:ext cx="2286016" cy="2438400"/>
        </p:xfrm>
        <a:graphic>
          <a:graphicData uri="http://schemas.openxmlformats.org/drawingml/2006/table">
            <a:tbl>
              <a:tblPr/>
              <a:tblGrid>
                <a:gridCol w="1714512"/>
                <a:gridCol w="571504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Laitinen-Tolonen Aulikki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C238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Mastosaari Päivi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C231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Perunka Sirpa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C215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Lampela Ritva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C222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Ruokanen Leena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C215A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Haataja Hannu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C239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Saarelainen Lauri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C237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Svanberg Leena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C232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Saari Päivi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C206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Turunen Eija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C239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534084"/>
              </p:ext>
            </p:extLst>
          </p:nvPr>
        </p:nvGraphicFramePr>
        <p:xfrm>
          <a:off x="0" y="-72505"/>
          <a:ext cx="9144000" cy="717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" name="Acrobat Document" r:id="rId3" imgW="16040100" imgH="11344275" progId="AcroExch.Document.7">
                  <p:embed/>
                </p:oleObj>
              </mc:Choice>
              <mc:Fallback>
                <p:oleObj name="Acrobat Document" r:id="rId3" imgW="16040100" imgH="11344275" progId="AcroExch.Document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72505"/>
                        <a:ext cx="9144000" cy="71739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ulukk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214096"/>
              </p:ext>
            </p:extLst>
          </p:nvPr>
        </p:nvGraphicFramePr>
        <p:xfrm>
          <a:off x="251520" y="3928081"/>
          <a:ext cx="2232026" cy="2682240"/>
        </p:xfrm>
        <a:graphic>
          <a:graphicData uri="http://schemas.openxmlformats.org/drawingml/2006/table">
            <a:tbl>
              <a:tblPr/>
              <a:tblGrid>
                <a:gridCol w="1439863"/>
                <a:gridCol w="792163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Rahkola Erja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C335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Rajaniemi Pia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C330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Liu</a:t>
                      </a: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Taina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C330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Seppänen Raija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C336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Törmänen Outi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C338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Turpeenniemi Kaisa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C331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Korteniemi Paula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C328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Immonen Anne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C328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Havela</a:t>
                      </a: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Sirkka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C337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Yliniemi Paula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C337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Kunnari Marika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C319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ulukk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473024"/>
              </p:ext>
            </p:extLst>
          </p:nvPr>
        </p:nvGraphicFramePr>
        <p:xfrm>
          <a:off x="4067944" y="3645024"/>
          <a:ext cx="2232026" cy="1706880"/>
        </p:xfrm>
        <a:graphic>
          <a:graphicData uri="http://schemas.openxmlformats.org/drawingml/2006/table">
            <a:tbl>
              <a:tblPr/>
              <a:tblGrid>
                <a:gridCol w="1584176"/>
                <a:gridCol w="64785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Kangastie Helena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C329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Tolvanen Taimi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C325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Leppänen Tero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C325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Rautio Anne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C325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Jääskeläinen Arja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C320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C320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Varrio</a:t>
                      </a: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Ritva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C319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ulukk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106380"/>
              </p:ext>
            </p:extLst>
          </p:nvPr>
        </p:nvGraphicFramePr>
        <p:xfrm>
          <a:off x="6444208" y="3140968"/>
          <a:ext cx="2449512" cy="2438400"/>
        </p:xfrm>
        <a:graphic>
          <a:graphicData uri="http://schemas.openxmlformats.org/drawingml/2006/table">
            <a:tbl>
              <a:tblPr/>
              <a:tblGrid>
                <a:gridCol w="1514475"/>
                <a:gridCol w="935037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Jaakola Heidi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C309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Kuusela Kaisa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C309</a:t>
                      </a:r>
                      <a:endParaRPr lang="fi-FI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Trast</a:t>
                      </a: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Marika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C309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Kiistala</a:t>
                      </a: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Maria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C318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Rintala Johanna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C313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Tieranta Outi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C317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Huovinen Jaana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C313A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Välimaa Leena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C313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Soikkeli</a:t>
                      </a: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Outi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C306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Kantola Susanna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C306A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uorakulmio 1"/>
          <p:cNvSpPr/>
          <p:nvPr/>
        </p:nvSpPr>
        <p:spPr>
          <a:xfrm rot="20609245">
            <a:off x="3031573" y="3287489"/>
            <a:ext cx="466486" cy="586390"/>
          </a:xfrm>
          <a:custGeom>
            <a:avLst/>
            <a:gdLst>
              <a:gd name="connsiteX0" fmla="*/ 0 w 451156"/>
              <a:gd name="connsiteY0" fmla="*/ 0 h 560413"/>
              <a:gd name="connsiteX1" fmla="*/ 451156 w 451156"/>
              <a:gd name="connsiteY1" fmla="*/ 0 h 560413"/>
              <a:gd name="connsiteX2" fmla="*/ 451156 w 451156"/>
              <a:gd name="connsiteY2" fmla="*/ 560413 h 560413"/>
              <a:gd name="connsiteX3" fmla="*/ 0 w 451156"/>
              <a:gd name="connsiteY3" fmla="*/ 560413 h 560413"/>
              <a:gd name="connsiteX4" fmla="*/ 0 w 451156"/>
              <a:gd name="connsiteY4" fmla="*/ 0 h 560413"/>
              <a:gd name="connsiteX0" fmla="*/ 15330 w 466486"/>
              <a:gd name="connsiteY0" fmla="*/ 0 h 586390"/>
              <a:gd name="connsiteX1" fmla="*/ 466486 w 466486"/>
              <a:gd name="connsiteY1" fmla="*/ 0 h 586390"/>
              <a:gd name="connsiteX2" fmla="*/ 466486 w 466486"/>
              <a:gd name="connsiteY2" fmla="*/ 560413 h 586390"/>
              <a:gd name="connsiteX3" fmla="*/ 0 w 466486"/>
              <a:gd name="connsiteY3" fmla="*/ 586390 h 586390"/>
              <a:gd name="connsiteX4" fmla="*/ 15330 w 466486"/>
              <a:gd name="connsiteY4" fmla="*/ 0 h 586390"/>
              <a:gd name="connsiteX0" fmla="*/ 69359 w 466486"/>
              <a:gd name="connsiteY0" fmla="*/ 23647 h 586390"/>
              <a:gd name="connsiteX1" fmla="*/ 466486 w 466486"/>
              <a:gd name="connsiteY1" fmla="*/ 0 h 586390"/>
              <a:gd name="connsiteX2" fmla="*/ 466486 w 466486"/>
              <a:gd name="connsiteY2" fmla="*/ 560413 h 586390"/>
              <a:gd name="connsiteX3" fmla="*/ 0 w 466486"/>
              <a:gd name="connsiteY3" fmla="*/ 586390 h 586390"/>
              <a:gd name="connsiteX4" fmla="*/ 69359 w 466486"/>
              <a:gd name="connsiteY4" fmla="*/ 23647 h 586390"/>
              <a:gd name="connsiteX0" fmla="*/ 113520 w 466486"/>
              <a:gd name="connsiteY0" fmla="*/ 29109 h 586390"/>
              <a:gd name="connsiteX1" fmla="*/ 466486 w 466486"/>
              <a:gd name="connsiteY1" fmla="*/ 0 h 586390"/>
              <a:gd name="connsiteX2" fmla="*/ 466486 w 466486"/>
              <a:gd name="connsiteY2" fmla="*/ 560413 h 586390"/>
              <a:gd name="connsiteX3" fmla="*/ 0 w 466486"/>
              <a:gd name="connsiteY3" fmla="*/ 586390 h 586390"/>
              <a:gd name="connsiteX4" fmla="*/ 113520 w 466486"/>
              <a:gd name="connsiteY4" fmla="*/ 29109 h 58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486" h="586390">
                <a:moveTo>
                  <a:pt x="113520" y="29109"/>
                </a:moveTo>
                <a:lnTo>
                  <a:pt x="466486" y="0"/>
                </a:lnTo>
                <a:lnTo>
                  <a:pt x="466486" y="560413"/>
                </a:lnTo>
                <a:lnTo>
                  <a:pt x="0" y="586390"/>
                </a:lnTo>
                <a:lnTo>
                  <a:pt x="113520" y="29109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800" b="1" dirty="0" smtClean="0">
                <a:solidFill>
                  <a:schemeClr val="tx1"/>
                </a:solidFill>
              </a:rPr>
              <a:t>C325</a:t>
            </a:r>
            <a:endParaRPr lang="fi-FI" sz="800" b="1" dirty="0">
              <a:solidFill>
                <a:schemeClr val="tx1"/>
              </a:solidFill>
            </a:endParaRPr>
          </a:p>
        </p:txBody>
      </p:sp>
      <p:sp>
        <p:nvSpPr>
          <p:cNvPr id="7" name="Suorakulmio 1"/>
          <p:cNvSpPr/>
          <p:nvPr/>
        </p:nvSpPr>
        <p:spPr>
          <a:xfrm rot="20609245">
            <a:off x="3994766" y="1979417"/>
            <a:ext cx="356462" cy="566403"/>
          </a:xfrm>
          <a:custGeom>
            <a:avLst/>
            <a:gdLst>
              <a:gd name="connsiteX0" fmla="*/ 0 w 451156"/>
              <a:gd name="connsiteY0" fmla="*/ 0 h 560413"/>
              <a:gd name="connsiteX1" fmla="*/ 451156 w 451156"/>
              <a:gd name="connsiteY1" fmla="*/ 0 h 560413"/>
              <a:gd name="connsiteX2" fmla="*/ 451156 w 451156"/>
              <a:gd name="connsiteY2" fmla="*/ 560413 h 560413"/>
              <a:gd name="connsiteX3" fmla="*/ 0 w 451156"/>
              <a:gd name="connsiteY3" fmla="*/ 560413 h 560413"/>
              <a:gd name="connsiteX4" fmla="*/ 0 w 451156"/>
              <a:gd name="connsiteY4" fmla="*/ 0 h 560413"/>
              <a:gd name="connsiteX0" fmla="*/ 15330 w 466486"/>
              <a:gd name="connsiteY0" fmla="*/ 0 h 586390"/>
              <a:gd name="connsiteX1" fmla="*/ 466486 w 466486"/>
              <a:gd name="connsiteY1" fmla="*/ 0 h 586390"/>
              <a:gd name="connsiteX2" fmla="*/ 466486 w 466486"/>
              <a:gd name="connsiteY2" fmla="*/ 560413 h 586390"/>
              <a:gd name="connsiteX3" fmla="*/ 0 w 466486"/>
              <a:gd name="connsiteY3" fmla="*/ 586390 h 586390"/>
              <a:gd name="connsiteX4" fmla="*/ 15330 w 466486"/>
              <a:gd name="connsiteY4" fmla="*/ 0 h 586390"/>
              <a:gd name="connsiteX0" fmla="*/ 69359 w 466486"/>
              <a:gd name="connsiteY0" fmla="*/ 23647 h 586390"/>
              <a:gd name="connsiteX1" fmla="*/ 466486 w 466486"/>
              <a:gd name="connsiteY1" fmla="*/ 0 h 586390"/>
              <a:gd name="connsiteX2" fmla="*/ 466486 w 466486"/>
              <a:gd name="connsiteY2" fmla="*/ 560413 h 586390"/>
              <a:gd name="connsiteX3" fmla="*/ 0 w 466486"/>
              <a:gd name="connsiteY3" fmla="*/ 586390 h 586390"/>
              <a:gd name="connsiteX4" fmla="*/ 69359 w 466486"/>
              <a:gd name="connsiteY4" fmla="*/ 23647 h 586390"/>
              <a:gd name="connsiteX0" fmla="*/ 113520 w 466486"/>
              <a:gd name="connsiteY0" fmla="*/ 29109 h 586390"/>
              <a:gd name="connsiteX1" fmla="*/ 466486 w 466486"/>
              <a:gd name="connsiteY1" fmla="*/ 0 h 586390"/>
              <a:gd name="connsiteX2" fmla="*/ 466486 w 466486"/>
              <a:gd name="connsiteY2" fmla="*/ 560413 h 586390"/>
              <a:gd name="connsiteX3" fmla="*/ 0 w 466486"/>
              <a:gd name="connsiteY3" fmla="*/ 586390 h 586390"/>
              <a:gd name="connsiteX4" fmla="*/ 113520 w 466486"/>
              <a:gd name="connsiteY4" fmla="*/ 29109 h 586390"/>
              <a:gd name="connsiteX0" fmla="*/ 0 w 474275"/>
              <a:gd name="connsiteY0" fmla="*/ 776 h 586390"/>
              <a:gd name="connsiteX1" fmla="*/ 474275 w 474275"/>
              <a:gd name="connsiteY1" fmla="*/ 0 h 586390"/>
              <a:gd name="connsiteX2" fmla="*/ 474275 w 474275"/>
              <a:gd name="connsiteY2" fmla="*/ 560413 h 586390"/>
              <a:gd name="connsiteX3" fmla="*/ 7789 w 474275"/>
              <a:gd name="connsiteY3" fmla="*/ 586390 h 586390"/>
              <a:gd name="connsiteX4" fmla="*/ 0 w 474275"/>
              <a:gd name="connsiteY4" fmla="*/ 776 h 586390"/>
              <a:gd name="connsiteX0" fmla="*/ 4159 w 466486"/>
              <a:gd name="connsiteY0" fmla="*/ 11948 h 586390"/>
              <a:gd name="connsiteX1" fmla="*/ 466486 w 466486"/>
              <a:gd name="connsiteY1" fmla="*/ 0 h 586390"/>
              <a:gd name="connsiteX2" fmla="*/ 466486 w 466486"/>
              <a:gd name="connsiteY2" fmla="*/ 560413 h 586390"/>
              <a:gd name="connsiteX3" fmla="*/ 0 w 466486"/>
              <a:gd name="connsiteY3" fmla="*/ 586390 h 586390"/>
              <a:gd name="connsiteX4" fmla="*/ 4159 w 466486"/>
              <a:gd name="connsiteY4" fmla="*/ 11948 h 586390"/>
              <a:gd name="connsiteX0" fmla="*/ 185 w 462512"/>
              <a:gd name="connsiteY0" fmla="*/ 11948 h 560413"/>
              <a:gd name="connsiteX1" fmla="*/ 462512 w 462512"/>
              <a:gd name="connsiteY1" fmla="*/ 0 h 560413"/>
              <a:gd name="connsiteX2" fmla="*/ 462512 w 462512"/>
              <a:gd name="connsiteY2" fmla="*/ 560413 h 560413"/>
              <a:gd name="connsiteX3" fmla="*/ 4342 w 462512"/>
              <a:gd name="connsiteY3" fmla="*/ 558335 h 560413"/>
              <a:gd name="connsiteX4" fmla="*/ 185 w 462512"/>
              <a:gd name="connsiteY4" fmla="*/ 11948 h 560413"/>
              <a:gd name="connsiteX0" fmla="*/ 185 w 462512"/>
              <a:gd name="connsiteY0" fmla="*/ 22871 h 571336"/>
              <a:gd name="connsiteX1" fmla="*/ 374192 w 462512"/>
              <a:gd name="connsiteY1" fmla="*/ 0 h 571336"/>
              <a:gd name="connsiteX2" fmla="*/ 462512 w 462512"/>
              <a:gd name="connsiteY2" fmla="*/ 571336 h 571336"/>
              <a:gd name="connsiteX3" fmla="*/ 4342 w 462512"/>
              <a:gd name="connsiteY3" fmla="*/ 569258 h 571336"/>
              <a:gd name="connsiteX4" fmla="*/ 185 w 462512"/>
              <a:gd name="connsiteY4" fmla="*/ 22871 h 571336"/>
              <a:gd name="connsiteX0" fmla="*/ 185 w 383285"/>
              <a:gd name="connsiteY0" fmla="*/ 22871 h 569258"/>
              <a:gd name="connsiteX1" fmla="*/ 374192 w 383285"/>
              <a:gd name="connsiteY1" fmla="*/ 0 h 569258"/>
              <a:gd name="connsiteX2" fmla="*/ 383285 w 383285"/>
              <a:gd name="connsiteY2" fmla="*/ 555479 h 569258"/>
              <a:gd name="connsiteX3" fmla="*/ 4342 w 383285"/>
              <a:gd name="connsiteY3" fmla="*/ 569258 h 569258"/>
              <a:gd name="connsiteX4" fmla="*/ 185 w 383285"/>
              <a:gd name="connsiteY4" fmla="*/ 22871 h 569258"/>
              <a:gd name="connsiteX0" fmla="*/ 18962 w 402062"/>
              <a:gd name="connsiteY0" fmla="*/ 22871 h 570033"/>
              <a:gd name="connsiteX1" fmla="*/ 392969 w 402062"/>
              <a:gd name="connsiteY1" fmla="*/ 0 h 570033"/>
              <a:gd name="connsiteX2" fmla="*/ 402062 w 402062"/>
              <a:gd name="connsiteY2" fmla="*/ 555479 h 570033"/>
              <a:gd name="connsiteX3" fmla="*/ 0 w 402062"/>
              <a:gd name="connsiteY3" fmla="*/ 570033 h 570033"/>
              <a:gd name="connsiteX4" fmla="*/ 18962 w 402062"/>
              <a:gd name="connsiteY4" fmla="*/ 22871 h 570033"/>
              <a:gd name="connsiteX0" fmla="*/ 293 w 383393"/>
              <a:gd name="connsiteY0" fmla="*/ 22871 h 555479"/>
              <a:gd name="connsiteX1" fmla="*/ 374300 w 383393"/>
              <a:gd name="connsiteY1" fmla="*/ 0 h 555479"/>
              <a:gd name="connsiteX2" fmla="*/ 383393 w 383393"/>
              <a:gd name="connsiteY2" fmla="*/ 555479 h 555479"/>
              <a:gd name="connsiteX3" fmla="*/ 1595 w 383393"/>
              <a:gd name="connsiteY3" fmla="*/ 553151 h 555479"/>
              <a:gd name="connsiteX4" fmla="*/ 293 w 383393"/>
              <a:gd name="connsiteY4" fmla="*/ 22871 h 555479"/>
              <a:gd name="connsiteX0" fmla="*/ 293 w 374300"/>
              <a:gd name="connsiteY0" fmla="*/ 22871 h 553151"/>
              <a:gd name="connsiteX1" fmla="*/ 374300 w 374300"/>
              <a:gd name="connsiteY1" fmla="*/ 0 h 553151"/>
              <a:gd name="connsiteX2" fmla="*/ 359498 w 374300"/>
              <a:gd name="connsiteY2" fmla="*/ 533135 h 553151"/>
              <a:gd name="connsiteX3" fmla="*/ 1595 w 374300"/>
              <a:gd name="connsiteY3" fmla="*/ 553151 h 553151"/>
              <a:gd name="connsiteX4" fmla="*/ 293 w 374300"/>
              <a:gd name="connsiteY4" fmla="*/ 22871 h 553151"/>
              <a:gd name="connsiteX0" fmla="*/ 293 w 359498"/>
              <a:gd name="connsiteY0" fmla="*/ 0 h 530280"/>
              <a:gd name="connsiteX1" fmla="*/ 351957 w 359498"/>
              <a:gd name="connsiteY1" fmla="*/ 1025 h 530280"/>
              <a:gd name="connsiteX2" fmla="*/ 359498 w 359498"/>
              <a:gd name="connsiteY2" fmla="*/ 510264 h 530280"/>
              <a:gd name="connsiteX3" fmla="*/ 1595 w 359498"/>
              <a:gd name="connsiteY3" fmla="*/ 530280 h 530280"/>
              <a:gd name="connsiteX4" fmla="*/ 293 w 359498"/>
              <a:gd name="connsiteY4" fmla="*/ 0 h 530280"/>
              <a:gd name="connsiteX0" fmla="*/ 293 w 359498"/>
              <a:gd name="connsiteY0" fmla="*/ 29108 h 559388"/>
              <a:gd name="connsiteX1" fmla="*/ 353260 w 359498"/>
              <a:gd name="connsiteY1" fmla="*/ 0 h 559388"/>
              <a:gd name="connsiteX2" fmla="*/ 359498 w 359498"/>
              <a:gd name="connsiteY2" fmla="*/ 539372 h 559388"/>
              <a:gd name="connsiteX3" fmla="*/ 1595 w 359498"/>
              <a:gd name="connsiteY3" fmla="*/ 559388 h 559388"/>
              <a:gd name="connsiteX4" fmla="*/ 293 w 359498"/>
              <a:gd name="connsiteY4" fmla="*/ 29108 h 559388"/>
              <a:gd name="connsiteX0" fmla="*/ 293 w 359498"/>
              <a:gd name="connsiteY0" fmla="*/ 8068 h 538348"/>
              <a:gd name="connsiteX1" fmla="*/ 347022 w 359498"/>
              <a:gd name="connsiteY1" fmla="*/ 0 h 538348"/>
              <a:gd name="connsiteX2" fmla="*/ 359498 w 359498"/>
              <a:gd name="connsiteY2" fmla="*/ 518332 h 538348"/>
              <a:gd name="connsiteX3" fmla="*/ 1595 w 359498"/>
              <a:gd name="connsiteY3" fmla="*/ 538348 h 538348"/>
              <a:gd name="connsiteX4" fmla="*/ 293 w 359498"/>
              <a:gd name="connsiteY4" fmla="*/ 8068 h 538348"/>
              <a:gd name="connsiteX0" fmla="*/ 7015 w 366220"/>
              <a:gd name="connsiteY0" fmla="*/ 8068 h 566403"/>
              <a:gd name="connsiteX1" fmla="*/ 353744 w 366220"/>
              <a:gd name="connsiteY1" fmla="*/ 0 h 566403"/>
              <a:gd name="connsiteX2" fmla="*/ 366220 w 366220"/>
              <a:gd name="connsiteY2" fmla="*/ 518332 h 566403"/>
              <a:gd name="connsiteX3" fmla="*/ 0 w 366220"/>
              <a:gd name="connsiteY3" fmla="*/ 566403 h 566403"/>
              <a:gd name="connsiteX4" fmla="*/ 7015 w 366220"/>
              <a:gd name="connsiteY4" fmla="*/ 8068 h 566403"/>
              <a:gd name="connsiteX0" fmla="*/ 7015 w 354133"/>
              <a:gd name="connsiteY0" fmla="*/ 8068 h 566403"/>
              <a:gd name="connsiteX1" fmla="*/ 353744 w 354133"/>
              <a:gd name="connsiteY1" fmla="*/ 0 h 566403"/>
              <a:gd name="connsiteX2" fmla="*/ 350890 w 354133"/>
              <a:gd name="connsiteY2" fmla="*/ 544307 h 566403"/>
              <a:gd name="connsiteX3" fmla="*/ 0 w 354133"/>
              <a:gd name="connsiteY3" fmla="*/ 566403 h 566403"/>
              <a:gd name="connsiteX4" fmla="*/ 7015 w 354133"/>
              <a:gd name="connsiteY4" fmla="*/ 8068 h 566403"/>
              <a:gd name="connsiteX0" fmla="*/ 251 w 356462"/>
              <a:gd name="connsiteY0" fmla="*/ 13002 h 566403"/>
              <a:gd name="connsiteX1" fmla="*/ 356073 w 356462"/>
              <a:gd name="connsiteY1" fmla="*/ 0 h 566403"/>
              <a:gd name="connsiteX2" fmla="*/ 353219 w 356462"/>
              <a:gd name="connsiteY2" fmla="*/ 544307 h 566403"/>
              <a:gd name="connsiteX3" fmla="*/ 2329 w 356462"/>
              <a:gd name="connsiteY3" fmla="*/ 566403 h 566403"/>
              <a:gd name="connsiteX4" fmla="*/ 251 w 356462"/>
              <a:gd name="connsiteY4" fmla="*/ 13002 h 566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462" h="566403">
                <a:moveTo>
                  <a:pt x="251" y="13002"/>
                </a:moveTo>
                <a:lnTo>
                  <a:pt x="356073" y="0"/>
                </a:lnTo>
                <a:cubicBezTo>
                  <a:pt x="358152" y="179791"/>
                  <a:pt x="351140" y="364516"/>
                  <a:pt x="353219" y="544307"/>
                </a:cubicBezTo>
                <a:lnTo>
                  <a:pt x="2329" y="566403"/>
                </a:lnTo>
                <a:cubicBezTo>
                  <a:pt x="3715" y="374922"/>
                  <a:pt x="-1135" y="204483"/>
                  <a:pt x="251" y="13002"/>
                </a:cubicBezTo>
                <a:close/>
              </a:path>
            </a:pathLst>
          </a:cu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600" b="1" dirty="0">
              <a:solidFill>
                <a:schemeClr val="tx1"/>
              </a:solidFill>
            </a:endParaRPr>
          </a:p>
        </p:txBody>
      </p:sp>
      <p:sp>
        <p:nvSpPr>
          <p:cNvPr id="6" name="Tekstiruutu 5"/>
          <p:cNvSpPr txBox="1"/>
          <p:nvPr/>
        </p:nvSpPr>
        <p:spPr>
          <a:xfrm rot="20470782">
            <a:off x="3917572" y="2029478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800" b="1" dirty="0" smtClean="0"/>
              <a:t>C319</a:t>
            </a:r>
            <a:endParaRPr lang="fi-FI" sz="800" b="1" dirty="0"/>
          </a:p>
        </p:txBody>
      </p:sp>
      <p:sp>
        <p:nvSpPr>
          <p:cNvPr id="10" name="Suorakulmio 1"/>
          <p:cNvSpPr/>
          <p:nvPr/>
        </p:nvSpPr>
        <p:spPr>
          <a:xfrm rot="20609245">
            <a:off x="4358419" y="1854000"/>
            <a:ext cx="356462" cy="566403"/>
          </a:xfrm>
          <a:custGeom>
            <a:avLst/>
            <a:gdLst>
              <a:gd name="connsiteX0" fmla="*/ 0 w 451156"/>
              <a:gd name="connsiteY0" fmla="*/ 0 h 560413"/>
              <a:gd name="connsiteX1" fmla="*/ 451156 w 451156"/>
              <a:gd name="connsiteY1" fmla="*/ 0 h 560413"/>
              <a:gd name="connsiteX2" fmla="*/ 451156 w 451156"/>
              <a:gd name="connsiteY2" fmla="*/ 560413 h 560413"/>
              <a:gd name="connsiteX3" fmla="*/ 0 w 451156"/>
              <a:gd name="connsiteY3" fmla="*/ 560413 h 560413"/>
              <a:gd name="connsiteX4" fmla="*/ 0 w 451156"/>
              <a:gd name="connsiteY4" fmla="*/ 0 h 560413"/>
              <a:gd name="connsiteX0" fmla="*/ 15330 w 466486"/>
              <a:gd name="connsiteY0" fmla="*/ 0 h 586390"/>
              <a:gd name="connsiteX1" fmla="*/ 466486 w 466486"/>
              <a:gd name="connsiteY1" fmla="*/ 0 h 586390"/>
              <a:gd name="connsiteX2" fmla="*/ 466486 w 466486"/>
              <a:gd name="connsiteY2" fmla="*/ 560413 h 586390"/>
              <a:gd name="connsiteX3" fmla="*/ 0 w 466486"/>
              <a:gd name="connsiteY3" fmla="*/ 586390 h 586390"/>
              <a:gd name="connsiteX4" fmla="*/ 15330 w 466486"/>
              <a:gd name="connsiteY4" fmla="*/ 0 h 586390"/>
              <a:gd name="connsiteX0" fmla="*/ 69359 w 466486"/>
              <a:gd name="connsiteY0" fmla="*/ 23647 h 586390"/>
              <a:gd name="connsiteX1" fmla="*/ 466486 w 466486"/>
              <a:gd name="connsiteY1" fmla="*/ 0 h 586390"/>
              <a:gd name="connsiteX2" fmla="*/ 466486 w 466486"/>
              <a:gd name="connsiteY2" fmla="*/ 560413 h 586390"/>
              <a:gd name="connsiteX3" fmla="*/ 0 w 466486"/>
              <a:gd name="connsiteY3" fmla="*/ 586390 h 586390"/>
              <a:gd name="connsiteX4" fmla="*/ 69359 w 466486"/>
              <a:gd name="connsiteY4" fmla="*/ 23647 h 586390"/>
              <a:gd name="connsiteX0" fmla="*/ 113520 w 466486"/>
              <a:gd name="connsiteY0" fmla="*/ 29109 h 586390"/>
              <a:gd name="connsiteX1" fmla="*/ 466486 w 466486"/>
              <a:gd name="connsiteY1" fmla="*/ 0 h 586390"/>
              <a:gd name="connsiteX2" fmla="*/ 466486 w 466486"/>
              <a:gd name="connsiteY2" fmla="*/ 560413 h 586390"/>
              <a:gd name="connsiteX3" fmla="*/ 0 w 466486"/>
              <a:gd name="connsiteY3" fmla="*/ 586390 h 586390"/>
              <a:gd name="connsiteX4" fmla="*/ 113520 w 466486"/>
              <a:gd name="connsiteY4" fmla="*/ 29109 h 586390"/>
              <a:gd name="connsiteX0" fmla="*/ 0 w 474275"/>
              <a:gd name="connsiteY0" fmla="*/ 776 h 586390"/>
              <a:gd name="connsiteX1" fmla="*/ 474275 w 474275"/>
              <a:gd name="connsiteY1" fmla="*/ 0 h 586390"/>
              <a:gd name="connsiteX2" fmla="*/ 474275 w 474275"/>
              <a:gd name="connsiteY2" fmla="*/ 560413 h 586390"/>
              <a:gd name="connsiteX3" fmla="*/ 7789 w 474275"/>
              <a:gd name="connsiteY3" fmla="*/ 586390 h 586390"/>
              <a:gd name="connsiteX4" fmla="*/ 0 w 474275"/>
              <a:gd name="connsiteY4" fmla="*/ 776 h 586390"/>
              <a:gd name="connsiteX0" fmla="*/ 4159 w 466486"/>
              <a:gd name="connsiteY0" fmla="*/ 11948 h 586390"/>
              <a:gd name="connsiteX1" fmla="*/ 466486 w 466486"/>
              <a:gd name="connsiteY1" fmla="*/ 0 h 586390"/>
              <a:gd name="connsiteX2" fmla="*/ 466486 w 466486"/>
              <a:gd name="connsiteY2" fmla="*/ 560413 h 586390"/>
              <a:gd name="connsiteX3" fmla="*/ 0 w 466486"/>
              <a:gd name="connsiteY3" fmla="*/ 586390 h 586390"/>
              <a:gd name="connsiteX4" fmla="*/ 4159 w 466486"/>
              <a:gd name="connsiteY4" fmla="*/ 11948 h 586390"/>
              <a:gd name="connsiteX0" fmla="*/ 185 w 462512"/>
              <a:gd name="connsiteY0" fmla="*/ 11948 h 560413"/>
              <a:gd name="connsiteX1" fmla="*/ 462512 w 462512"/>
              <a:gd name="connsiteY1" fmla="*/ 0 h 560413"/>
              <a:gd name="connsiteX2" fmla="*/ 462512 w 462512"/>
              <a:gd name="connsiteY2" fmla="*/ 560413 h 560413"/>
              <a:gd name="connsiteX3" fmla="*/ 4342 w 462512"/>
              <a:gd name="connsiteY3" fmla="*/ 558335 h 560413"/>
              <a:gd name="connsiteX4" fmla="*/ 185 w 462512"/>
              <a:gd name="connsiteY4" fmla="*/ 11948 h 560413"/>
              <a:gd name="connsiteX0" fmla="*/ 185 w 462512"/>
              <a:gd name="connsiteY0" fmla="*/ 22871 h 571336"/>
              <a:gd name="connsiteX1" fmla="*/ 374192 w 462512"/>
              <a:gd name="connsiteY1" fmla="*/ 0 h 571336"/>
              <a:gd name="connsiteX2" fmla="*/ 462512 w 462512"/>
              <a:gd name="connsiteY2" fmla="*/ 571336 h 571336"/>
              <a:gd name="connsiteX3" fmla="*/ 4342 w 462512"/>
              <a:gd name="connsiteY3" fmla="*/ 569258 h 571336"/>
              <a:gd name="connsiteX4" fmla="*/ 185 w 462512"/>
              <a:gd name="connsiteY4" fmla="*/ 22871 h 571336"/>
              <a:gd name="connsiteX0" fmla="*/ 185 w 383285"/>
              <a:gd name="connsiteY0" fmla="*/ 22871 h 569258"/>
              <a:gd name="connsiteX1" fmla="*/ 374192 w 383285"/>
              <a:gd name="connsiteY1" fmla="*/ 0 h 569258"/>
              <a:gd name="connsiteX2" fmla="*/ 383285 w 383285"/>
              <a:gd name="connsiteY2" fmla="*/ 555479 h 569258"/>
              <a:gd name="connsiteX3" fmla="*/ 4342 w 383285"/>
              <a:gd name="connsiteY3" fmla="*/ 569258 h 569258"/>
              <a:gd name="connsiteX4" fmla="*/ 185 w 383285"/>
              <a:gd name="connsiteY4" fmla="*/ 22871 h 569258"/>
              <a:gd name="connsiteX0" fmla="*/ 18962 w 402062"/>
              <a:gd name="connsiteY0" fmla="*/ 22871 h 570033"/>
              <a:gd name="connsiteX1" fmla="*/ 392969 w 402062"/>
              <a:gd name="connsiteY1" fmla="*/ 0 h 570033"/>
              <a:gd name="connsiteX2" fmla="*/ 402062 w 402062"/>
              <a:gd name="connsiteY2" fmla="*/ 555479 h 570033"/>
              <a:gd name="connsiteX3" fmla="*/ 0 w 402062"/>
              <a:gd name="connsiteY3" fmla="*/ 570033 h 570033"/>
              <a:gd name="connsiteX4" fmla="*/ 18962 w 402062"/>
              <a:gd name="connsiteY4" fmla="*/ 22871 h 570033"/>
              <a:gd name="connsiteX0" fmla="*/ 293 w 383393"/>
              <a:gd name="connsiteY0" fmla="*/ 22871 h 555479"/>
              <a:gd name="connsiteX1" fmla="*/ 374300 w 383393"/>
              <a:gd name="connsiteY1" fmla="*/ 0 h 555479"/>
              <a:gd name="connsiteX2" fmla="*/ 383393 w 383393"/>
              <a:gd name="connsiteY2" fmla="*/ 555479 h 555479"/>
              <a:gd name="connsiteX3" fmla="*/ 1595 w 383393"/>
              <a:gd name="connsiteY3" fmla="*/ 553151 h 555479"/>
              <a:gd name="connsiteX4" fmla="*/ 293 w 383393"/>
              <a:gd name="connsiteY4" fmla="*/ 22871 h 555479"/>
              <a:gd name="connsiteX0" fmla="*/ 293 w 374300"/>
              <a:gd name="connsiteY0" fmla="*/ 22871 h 553151"/>
              <a:gd name="connsiteX1" fmla="*/ 374300 w 374300"/>
              <a:gd name="connsiteY1" fmla="*/ 0 h 553151"/>
              <a:gd name="connsiteX2" fmla="*/ 359498 w 374300"/>
              <a:gd name="connsiteY2" fmla="*/ 533135 h 553151"/>
              <a:gd name="connsiteX3" fmla="*/ 1595 w 374300"/>
              <a:gd name="connsiteY3" fmla="*/ 553151 h 553151"/>
              <a:gd name="connsiteX4" fmla="*/ 293 w 374300"/>
              <a:gd name="connsiteY4" fmla="*/ 22871 h 553151"/>
              <a:gd name="connsiteX0" fmla="*/ 293 w 359498"/>
              <a:gd name="connsiteY0" fmla="*/ 0 h 530280"/>
              <a:gd name="connsiteX1" fmla="*/ 351957 w 359498"/>
              <a:gd name="connsiteY1" fmla="*/ 1025 h 530280"/>
              <a:gd name="connsiteX2" fmla="*/ 359498 w 359498"/>
              <a:gd name="connsiteY2" fmla="*/ 510264 h 530280"/>
              <a:gd name="connsiteX3" fmla="*/ 1595 w 359498"/>
              <a:gd name="connsiteY3" fmla="*/ 530280 h 530280"/>
              <a:gd name="connsiteX4" fmla="*/ 293 w 359498"/>
              <a:gd name="connsiteY4" fmla="*/ 0 h 530280"/>
              <a:gd name="connsiteX0" fmla="*/ 293 w 359498"/>
              <a:gd name="connsiteY0" fmla="*/ 29108 h 559388"/>
              <a:gd name="connsiteX1" fmla="*/ 353260 w 359498"/>
              <a:gd name="connsiteY1" fmla="*/ 0 h 559388"/>
              <a:gd name="connsiteX2" fmla="*/ 359498 w 359498"/>
              <a:gd name="connsiteY2" fmla="*/ 539372 h 559388"/>
              <a:gd name="connsiteX3" fmla="*/ 1595 w 359498"/>
              <a:gd name="connsiteY3" fmla="*/ 559388 h 559388"/>
              <a:gd name="connsiteX4" fmla="*/ 293 w 359498"/>
              <a:gd name="connsiteY4" fmla="*/ 29108 h 559388"/>
              <a:gd name="connsiteX0" fmla="*/ 293 w 359498"/>
              <a:gd name="connsiteY0" fmla="*/ 8068 h 538348"/>
              <a:gd name="connsiteX1" fmla="*/ 347022 w 359498"/>
              <a:gd name="connsiteY1" fmla="*/ 0 h 538348"/>
              <a:gd name="connsiteX2" fmla="*/ 359498 w 359498"/>
              <a:gd name="connsiteY2" fmla="*/ 518332 h 538348"/>
              <a:gd name="connsiteX3" fmla="*/ 1595 w 359498"/>
              <a:gd name="connsiteY3" fmla="*/ 538348 h 538348"/>
              <a:gd name="connsiteX4" fmla="*/ 293 w 359498"/>
              <a:gd name="connsiteY4" fmla="*/ 8068 h 538348"/>
              <a:gd name="connsiteX0" fmla="*/ 7015 w 366220"/>
              <a:gd name="connsiteY0" fmla="*/ 8068 h 566403"/>
              <a:gd name="connsiteX1" fmla="*/ 353744 w 366220"/>
              <a:gd name="connsiteY1" fmla="*/ 0 h 566403"/>
              <a:gd name="connsiteX2" fmla="*/ 366220 w 366220"/>
              <a:gd name="connsiteY2" fmla="*/ 518332 h 566403"/>
              <a:gd name="connsiteX3" fmla="*/ 0 w 366220"/>
              <a:gd name="connsiteY3" fmla="*/ 566403 h 566403"/>
              <a:gd name="connsiteX4" fmla="*/ 7015 w 366220"/>
              <a:gd name="connsiteY4" fmla="*/ 8068 h 566403"/>
              <a:gd name="connsiteX0" fmla="*/ 7015 w 354133"/>
              <a:gd name="connsiteY0" fmla="*/ 8068 h 566403"/>
              <a:gd name="connsiteX1" fmla="*/ 353744 w 354133"/>
              <a:gd name="connsiteY1" fmla="*/ 0 h 566403"/>
              <a:gd name="connsiteX2" fmla="*/ 350890 w 354133"/>
              <a:gd name="connsiteY2" fmla="*/ 544307 h 566403"/>
              <a:gd name="connsiteX3" fmla="*/ 0 w 354133"/>
              <a:gd name="connsiteY3" fmla="*/ 566403 h 566403"/>
              <a:gd name="connsiteX4" fmla="*/ 7015 w 354133"/>
              <a:gd name="connsiteY4" fmla="*/ 8068 h 566403"/>
              <a:gd name="connsiteX0" fmla="*/ 251 w 356462"/>
              <a:gd name="connsiteY0" fmla="*/ 13002 h 566403"/>
              <a:gd name="connsiteX1" fmla="*/ 356073 w 356462"/>
              <a:gd name="connsiteY1" fmla="*/ 0 h 566403"/>
              <a:gd name="connsiteX2" fmla="*/ 353219 w 356462"/>
              <a:gd name="connsiteY2" fmla="*/ 544307 h 566403"/>
              <a:gd name="connsiteX3" fmla="*/ 2329 w 356462"/>
              <a:gd name="connsiteY3" fmla="*/ 566403 h 566403"/>
              <a:gd name="connsiteX4" fmla="*/ 251 w 356462"/>
              <a:gd name="connsiteY4" fmla="*/ 13002 h 566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462" h="566403">
                <a:moveTo>
                  <a:pt x="251" y="13002"/>
                </a:moveTo>
                <a:lnTo>
                  <a:pt x="356073" y="0"/>
                </a:lnTo>
                <a:cubicBezTo>
                  <a:pt x="358152" y="179791"/>
                  <a:pt x="351140" y="364516"/>
                  <a:pt x="353219" y="544307"/>
                </a:cubicBezTo>
                <a:lnTo>
                  <a:pt x="2329" y="566403"/>
                </a:lnTo>
                <a:cubicBezTo>
                  <a:pt x="3715" y="374922"/>
                  <a:pt x="-1135" y="204483"/>
                  <a:pt x="251" y="13002"/>
                </a:cubicBezTo>
                <a:close/>
              </a:path>
            </a:pathLst>
          </a:cu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700" b="1" dirty="0"/>
              <a:t>C318</a:t>
            </a:r>
          </a:p>
        </p:txBody>
      </p:sp>
      <p:sp>
        <p:nvSpPr>
          <p:cNvPr id="11" name="Suorakulmio 1"/>
          <p:cNvSpPr/>
          <p:nvPr/>
        </p:nvSpPr>
        <p:spPr>
          <a:xfrm rot="20609245">
            <a:off x="4717151" y="1728000"/>
            <a:ext cx="356462" cy="566403"/>
          </a:xfrm>
          <a:custGeom>
            <a:avLst/>
            <a:gdLst>
              <a:gd name="connsiteX0" fmla="*/ 0 w 451156"/>
              <a:gd name="connsiteY0" fmla="*/ 0 h 560413"/>
              <a:gd name="connsiteX1" fmla="*/ 451156 w 451156"/>
              <a:gd name="connsiteY1" fmla="*/ 0 h 560413"/>
              <a:gd name="connsiteX2" fmla="*/ 451156 w 451156"/>
              <a:gd name="connsiteY2" fmla="*/ 560413 h 560413"/>
              <a:gd name="connsiteX3" fmla="*/ 0 w 451156"/>
              <a:gd name="connsiteY3" fmla="*/ 560413 h 560413"/>
              <a:gd name="connsiteX4" fmla="*/ 0 w 451156"/>
              <a:gd name="connsiteY4" fmla="*/ 0 h 560413"/>
              <a:gd name="connsiteX0" fmla="*/ 15330 w 466486"/>
              <a:gd name="connsiteY0" fmla="*/ 0 h 586390"/>
              <a:gd name="connsiteX1" fmla="*/ 466486 w 466486"/>
              <a:gd name="connsiteY1" fmla="*/ 0 h 586390"/>
              <a:gd name="connsiteX2" fmla="*/ 466486 w 466486"/>
              <a:gd name="connsiteY2" fmla="*/ 560413 h 586390"/>
              <a:gd name="connsiteX3" fmla="*/ 0 w 466486"/>
              <a:gd name="connsiteY3" fmla="*/ 586390 h 586390"/>
              <a:gd name="connsiteX4" fmla="*/ 15330 w 466486"/>
              <a:gd name="connsiteY4" fmla="*/ 0 h 586390"/>
              <a:gd name="connsiteX0" fmla="*/ 69359 w 466486"/>
              <a:gd name="connsiteY0" fmla="*/ 23647 h 586390"/>
              <a:gd name="connsiteX1" fmla="*/ 466486 w 466486"/>
              <a:gd name="connsiteY1" fmla="*/ 0 h 586390"/>
              <a:gd name="connsiteX2" fmla="*/ 466486 w 466486"/>
              <a:gd name="connsiteY2" fmla="*/ 560413 h 586390"/>
              <a:gd name="connsiteX3" fmla="*/ 0 w 466486"/>
              <a:gd name="connsiteY3" fmla="*/ 586390 h 586390"/>
              <a:gd name="connsiteX4" fmla="*/ 69359 w 466486"/>
              <a:gd name="connsiteY4" fmla="*/ 23647 h 586390"/>
              <a:gd name="connsiteX0" fmla="*/ 113520 w 466486"/>
              <a:gd name="connsiteY0" fmla="*/ 29109 h 586390"/>
              <a:gd name="connsiteX1" fmla="*/ 466486 w 466486"/>
              <a:gd name="connsiteY1" fmla="*/ 0 h 586390"/>
              <a:gd name="connsiteX2" fmla="*/ 466486 w 466486"/>
              <a:gd name="connsiteY2" fmla="*/ 560413 h 586390"/>
              <a:gd name="connsiteX3" fmla="*/ 0 w 466486"/>
              <a:gd name="connsiteY3" fmla="*/ 586390 h 586390"/>
              <a:gd name="connsiteX4" fmla="*/ 113520 w 466486"/>
              <a:gd name="connsiteY4" fmla="*/ 29109 h 586390"/>
              <a:gd name="connsiteX0" fmla="*/ 0 w 474275"/>
              <a:gd name="connsiteY0" fmla="*/ 776 h 586390"/>
              <a:gd name="connsiteX1" fmla="*/ 474275 w 474275"/>
              <a:gd name="connsiteY1" fmla="*/ 0 h 586390"/>
              <a:gd name="connsiteX2" fmla="*/ 474275 w 474275"/>
              <a:gd name="connsiteY2" fmla="*/ 560413 h 586390"/>
              <a:gd name="connsiteX3" fmla="*/ 7789 w 474275"/>
              <a:gd name="connsiteY3" fmla="*/ 586390 h 586390"/>
              <a:gd name="connsiteX4" fmla="*/ 0 w 474275"/>
              <a:gd name="connsiteY4" fmla="*/ 776 h 586390"/>
              <a:gd name="connsiteX0" fmla="*/ 4159 w 466486"/>
              <a:gd name="connsiteY0" fmla="*/ 11948 h 586390"/>
              <a:gd name="connsiteX1" fmla="*/ 466486 w 466486"/>
              <a:gd name="connsiteY1" fmla="*/ 0 h 586390"/>
              <a:gd name="connsiteX2" fmla="*/ 466486 w 466486"/>
              <a:gd name="connsiteY2" fmla="*/ 560413 h 586390"/>
              <a:gd name="connsiteX3" fmla="*/ 0 w 466486"/>
              <a:gd name="connsiteY3" fmla="*/ 586390 h 586390"/>
              <a:gd name="connsiteX4" fmla="*/ 4159 w 466486"/>
              <a:gd name="connsiteY4" fmla="*/ 11948 h 586390"/>
              <a:gd name="connsiteX0" fmla="*/ 185 w 462512"/>
              <a:gd name="connsiteY0" fmla="*/ 11948 h 560413"/>
              <a:gd name="connsiteX1" fmla="*/ 462512 w 462512"/>
              <a:gd name="connsiteY1" fmla="*/ 0 h 560413"/>
              <a:gd name="connsiteX2" fmla="*/ 462512 w 462512"/>
              <a:gd name="connsiteY2" fmla="*/ 560413 h 560413"/>
              <a:gd name="connsiteX3" fmla="*/ 4342 w 462512"/>
              <a:gd name="connsiteY3" fmla="*/ 558335 h 560413"/>
              <a:gd name="connsiteX4" fmla="*/ 185 w 462512"/>
              <a:gd name="connsiteY4" fmla="*/ 11948 h 560413"/>
              <a:gd name="connsiteX0" fmla="*/ 185 w 462512"/>
              <a:gd name="connsiteY0" fmla="*/ 22871 h 571336"/>
              <a:gd name="connsiteX1" fmla="*/ 374192 w 462512"/>
              <a:gd name="connsiteY1" fmla="*/ 0 h 571336"/>
              <a:gd name="connsiteX2" fmla="*/ 462512 w 462512"/>
              <a:gd name="connsiteY2" fmla="*/ 571336 h 571336"/>
              <a:gd name="connsiteX3" fmla="*/ 4342 w 462512"/>
              <a:gd name="connsiteY3" fmla="*/ 569258 h 571336"/>
              <a:gd name="connsiteX4" fmla="*/ 185 w 462512"/>
              <a:gd name="connsiteY4" fmla="*/ 22871 h 571336"/>
              <a:gd name="connsiteX0" fmla="*/ 185 w 383285"/>
              <a:gd name="connsiteY0" fmla="*/ 22871 h 569258"/>
              <a:gd name="connsiteX1" fmla="*/ 374192 w 383285"/>
              <a:gd name="connsiteY1" fmla="*/ 0 h 569258"/>
              <a:gd name="connsiteX2" fmla="*/ 383285 w 383285"/>
              <a:gd name="connsiteY2" fmla="*/ 555479 h 569258"/>
              <a:gd name="connsiteX3" fmla="*/ 4342 w 383285"/>
              <a:gd name="connsiteY3" fmla="*/ 569258 h 569258"/>
              <a:gd name="connsiteX4" fmla="*/ 185 w 383285"/>
              <a:gd name="connsiteY4" fmla="*/ 22871 h 569258"/>
              <a:gd name="connsiteX0" fmla="*/ 18962 w 402062"/>
              <a:gd name="connsiteY0" fmla="*/ 22871 h 570033"/>
              <a:gd name="connsiteX1" fmla="*/ 392969 w 402062"/>
              <a:gd name="connsiteY1" fmla="*/ 0 h 570033"/>
              <a:gd name="connsiteX2" fmla="*/ 402062 w 402062"/>
              <a:gd name="connsiteY2" fmla="*/ 555479 h 570033"/>
              <a:gd name="connsiteX3" fmla="*/ 0 w 402062"/>
              <a:gd name="connsiteY3" fmla="*/ 570033 h 570033"/>
              <a:gd name="connsiteX4" fmla="*/ 18962 w 402062"/>
              <a:gd name="connsiteY4" fmla="*/ 22871 h 570033"/>
              <a:gd name="connsiteX0" fmla="*/ 293 w 383393"/>
              <a:gd name="connsiteY0" fmla="*/ 22871 h 555479"/>
              <a:gd name="connsiteX1" fmla="*/ 374300 w 383393"/>
              <a:gd name="connsiteY1" fmla="*/ 0 h 555479"/>
              <a:gd name="connsiteX2" fmla="*/ 383393 w 383393"/>
              <a:gd name="connsiteY2" fmla="*/ 555479 h 555479"/>
              <a:gd name="connsiteX3" fmla="*/ 1595 w 383393"/>
              <a:gd name="connsiteY3" fmla="*/ 553151 h 555479"/>
              <a:gd name="connsiteX4" fmla="*/ 293 w 383393"/>
              <a:gd name="connsiteY4" fmla="*/ 22871 h 555479"/>
              <a:gd name="connsiteX0" fmla="*/ 293 w 374300"/>
              <a:gd name="connsiteY0" fmla="*/ 22871 h 553151"/>
              <a:gd name="connsiteX1" fmla="*/ 374300 w 374300"/>
              <a:gd name="connsiteY1" fmla="*/ 0 h 553151"/>
              <a:gd name="connsiteX2" fmla="*/ 359498 w 374300"/>
              <a:gd name="connsiteY2" fmla="*/ 533135 h 553151"/>
              <a:gd name="connsiteX3" fmla="*/ 1595 w 374300"/>
              <a:gd name="connsiteY3" fmla="*/ 553151 h 553151"/>
              <a:gd name="connsiteX4" fmla="*/ 293 w 374300"/>
              <a:gd name="connsiteY4" fmla="*/ 22871 h 553151"/>
              <a:gd name="connsiteX0" fmla="*/ 293 w 359498"/>
              <a:gd name="connsiteY0" fmla="*/ 0 h 530280"/>
              <a:gd name="connsiteX1" fmla="*/ 351957 w 359498"/>
              <a:gd name="connsiteY1" fmla="*/ 1025 h 530280"/>
              <a:gd name="connsiteX2" fmla="*/ 359498 w 359498"/>
              <a:gd name="connsiteY2" fmla="*/ 510264 h 530280"/>
              <a:gd name="connsiteX3" fmla="*/ 1595 w 359498"/>
              <a:gd name="connsiteY3" fmla="*/ 530280 h 530280"/>
              <a:gd name="connsiteX4" fmla="*/ 293 w 359498"/>
              <a:gd name="connsiteY4" fmla="*/ 0 h 530280"/>
              <a:gd name="connsiteX0" fmla="*/ 293 w 359498"/>
              <a:gd name="connsiteY0" fmla="*/ 29108 h 559388"/>
              <a:gd name="connsiteX1" fmla="*/ 353260 w 359498"/>
              <a:gd name="connsiteY1" fmla="*/ 0 h 559388"/>
              <a:gd name="connsiteX2" fmla="*/ 359498 w 359498"/>
              <a:gd name="connsiteY2" fmla="*/ 539372 h 559388"/>
              <a:gd name="connsiteX3" fmla="*/ 1595 w 359498"/>
              <a:gd name="connsiteY3" fmla="*/ 559388 h 559388"/>
              <a:gd name="connsiteX4" fmla="*/ 293 w 359498"/>
              <a:gd name="connsiteY4" fmla="*/ 29108 h 559388"/>
              <a:gd name="connsiteX0" fmla="*/ 293 w 359498"/>
              <a:gd name="connsiteY0" fmla="*/ 8068 h 538348"/>
              <a:gd name="connsiteX1" fmla="*/ 347022 w 359498"/>
              <a:gd name="connsiteY1" fmla="*/ 0 h 538348"/>
              <a:gd name="connsiteX2" fmla="*/ 359498 w 359498"/>
              <a:gd name="connsiteY2" fmla="*/ 518332 h 538348"/>
              <a:gd name="connsiteX3" fmla="*/ 1595 w 359498"/>
              <a:gd name="connsiteY3" fmla="*/ 538348 h 538348"/>
              <a:gd name="connsiteX4" fmla="*/ 293 w 359498"/>
              <a:gd name="connsiteY4" fmla="*/ 8068 h 538348"/>
              <a:gd name="connsiteX0" fmla="*/ 7015 w 366220"/>
              <a:gd name="connsiteY0" fmla="*/ 8068 h 566403"/>
              <a:gd name="connsiteX1" fmla="*/ 353744 w 366220"/>
              <a:gd name="connsiteY1" fmla="*/ 0 h 566403"/>
              <a:gd name="connsiteX2" fmla="*/ 366220 w 366220"/>
              <a:gd name="connsiteY2" fmla="*/ 518332 h 566403"/>
              <a:gd name="connsiteX3" fmla="*/ 0 w 366220"/>
              <a:gd name="connsiteY3" fmla="*/ 566403 h 566403"/>
              <a:gd name="connsiteX4" fmla="*/ 7015 w 366220"/>
              <a:gd name="connsiteY4" fmla="*/ 8068 h 566403"/>
              <a:gd name="connsiteX0" fmla="*/ 7015 w 354133"/>
              <a:gd name="connsiteY0" fmla="*/ 8068 h 566403"/>
              <a:gd name="connsiteX1" fmla="*/ 353744 w 354133"/>
              <a:gd name="connsiteY1" fmla="*/ 0 h 566403"/>
              <a:gd name="connsiteX2" fmla="*/ 350890 w 354133"/>
              <a:gd name="connsiteY2" fmla="*/ 544307 h 566403"/>
              <a:gd name="connsiteX3" fmla="*/ 0 w 354133"/>
              <a:gd name="connsiteY3" fmla="*/ 566403 h 566403"/>
              <a:gd name="connsiteX4" fmla="*/ 7015 w 354133"/>
              <a:gd name="connsiteY4" fmla="*/ 8068 h 566403"/>
              <a:gd name="connsiteX0" fmla="*/ 251 w 356462"/>
              <a:gd name="connsiteY0" fmla="*/ 13002 h 566403"/>
              <a:gd name="connsiteX1" fmla="*/ 356073 w 356462"/>
              <a:gd name="connsiteY1" fmla="*/ 0 h 566403"/>
              <a:gd name="connsiteX2" fmla="*/ 353219 w 356462"/>
              <a:gd name="connsiteY2" fmla="*/ 544307 h 566403"/>
              <a:gd name="connsiteX3" fmla="*/ 2329 w 356462"/>
              <a:gd name="connsiteY3" fmla="*/ 566403 h 566403"/>
              <a:gd name="connsiteX4" fmla="*/ 251 w 356462"/>
              <a:gd name="connsiteY4" fmla="*/ 13002 h 566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462" h="566403">
                <a:moveTo>
                  <a:pt x="251" y="13002"/>
                </a:moveTo>
                <a:lnTo>
                  <a:pt x="356073" y="0"/>
                </a:lnTo>
                <a:cubicBezTo>
                  <a:pt x="358152" y="179791"/>
                  <a:pt x="351140" y="364516"/>
                  <a:pt x="353219" y="544307"/>
                </a:cubicBezTo>
                <a:lnTo>
                  <a:pt x="2329" y="566403"/>
                </a:lnTo>
                <a:cubicBezTo>
                  <a:pt x="3715" y="374922"/>
                  <a:pt x="-1135" y="204483"/>
                  <a:pt x="251" y="13002"/>
                </a:cubicBezTo>
                <a:close/>
              </a:path>
            </a:pathLst>
          </a:cu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600" b="1" dirty="0">
              <a:solidFill>
                <a:schemeClr val="tx1"/>
              </a:solidFill>
            </a:endParaRPr>
          </a:p>
        </p:txBody>
      </p:sp>
      <p:sp>
        <p:nvSpPr>
          <p:cNvPr id="13" name="Tekstiruutu 12"/>
          <p:cNvSpPr txBox="1"/>
          <p:nvPr/>
        </p:nvSpPr>
        <p:spPr>
          <a:xfrm rot="20470782">
            <a:off x="4286034" y="190347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800" b="1" dirty="0" smtClean="0"/>
              <a:t>C318</a:t>
            </a:r>
            <a:endParaRPr lang="fi-FI" sz="800" b="1" dirty="0"/>
          </a:p>
        </p:txBody>
      </p:sp>
      <p:sp>
        <p:nvSpPr>
          <p:cNvPr id="9" name="Suorakulmio 8"/>
          <p:cNvSpPr/>
          <p:nvPr/>
        </p:nvSpPr>
        <p:spPr>
          <a:xfrm rot="20540277">
            <a:off x="4654800" y="1772800"/>
            <a:ext cx="43152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800" b="1" dirty="0" smtClean="0"/>
              <a:t>C317</a:t>
            </a:r>
            <a:endParaRPr lang="fi-FI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772058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" name="Acrobat Document" r:id="rId3" imgW="16040100" imgH="11344275" progId="AcroExch.Document.7">
                  <p:embed/>
                </p:oleObj>
              </mc:Choice>
              <mc:Fallback>
                <p:oleObj name="Acrobat Document" r:id="rId3" imgW="16040100" imgH="11344275" progId="AcroExch.Document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663581" y="402590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fi-FI" sz="1200"/>
          </a:p>
          <a:p>
            <a:endParaRPr lang="fi-FI" sz="1200"/>
          </a:p>
        </p:txBody>
      </p:sp>
      <p:graphicFrame>
        <p:nvGraphicFramePr>
          <p:cNvPr id="7" name="Taulukk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972471"/>
              </p:ext>
            </p:extLst>
          </p:nvPr>
        </p:nvGraphicFramePr>
        <p:xfrm>
          <a:off x="251520" y="3789040"/>
          <a:ext cx="2304256" cy="2926080"/>
        </p:xfrm>
        <a:graphic>
          <a:graphicData uri="http://schemas.openxmlformats.org/drawingml/2006/table">
            <a:tbl>
              <a:tblPr/>
              <a:tblGrid>
                <a:gridCol w="1711733"/>
                <a:gridCol w="592523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Alasuutari Lahja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C416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Alajärvi-Kauppi Riitta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C406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Ervast Päivi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C408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Forest Merja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C419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Hintikka-Kukkola Kristiina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C432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Huhtalo Tiina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C422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Hämäläinen  Katja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C403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Hämäläinen Eero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C411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Jänkälä Sinikka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C418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Karppinen Kauko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C414A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Kinnunen  Laura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C438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Konu Ari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C424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ulukk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328198"/>
              </p:ext>
            </p:extLst>
          </p:nvPr>
        </p:nvGraphicFramePr>
        <p:xfrm>
          <a:off x="3419872" y="3789040"/>
          <a:ext cx="2088232" cy="2926080"/>
        </p:xfrm>
        <a:graphic>
          <a:graphicData uri="http://schemas.openxmlformats.org/drawingml/2006/table">
            <a:tbl>
              <a:tblPr/>
              <a:tblGrid>
                <a:gridCol w="1432456"/>
                <a:gridCol w="655776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Kostiander Kai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C407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Kursula Helena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C421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Kylmälä Kaija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C417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Lampela Martti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C433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Laukkanen Sirpa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C403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Nevala Paula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C421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Okkonen Ulla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C438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Pasanen Heli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C415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Pasma Seija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C419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Pekkarinen  Eero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C406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Perkkiö</a:t>
                      </a: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Juha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C414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Piirainen Aino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C400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ulukk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986921"/>
              </p:ext>
            </p:extLst>
          </p:nvPr>
        </p:nvGraphicFramePr>
        <p:xfrm>
          <a:off x="6300192" y="2780928"/>
          <a:ext cx="2346858" cy="1706880"/>
        </p:xfrm>
        <a:graphic>
          <a:graphicData uri="http://schemas.openxmlformats.org/drawingml/2006/table">
            <a:tbl>
              <a:tblPr/>
              <a:tblGrid>
                <a:gridCol w="1677703"/>
                <a:gridCol w="66915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Putaansuu Jaana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C415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Ruokamo Minna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C423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Saranki-Rantakokko Sirkka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C407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Syrjälä Niina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C439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Tiirola Jouko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C431</a:t>
                      </a:r>
                      <a:endParaRPr kumimoji="0" lang="fi-FI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Tiuraniemi</a:t>
                      </a: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Heidi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C403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Tolppi Reijo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C440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uorakulmio 1"/>
          <p:cNvSpPr/>
          <p:nvPr/>
        </p:nvSpPr>
        <p:spPr>
          <a:xfrm rot="20507622">
            <a:off x="6615917" y="960033"/>
            <a:ext cx="1135528" cy="49392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Suorakulmio 10"/>
          <p:cNvSpPr/>
          <p:nvPr/>
        </p:nvSpPr>
        <p:spPr>
          <a:xfrm rot="20507622">
            <a:off x="7754586" y="1524706"/>
            <a:ext cx="349399" cy="49392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Suorakulmio 5"/>
          <p:cNvSpPr/>
          <p:nvPr/>
        </p:nvSpPr>
        <p:spPr>
          <a:xfrm rot="20443530">
            <a:off x="7746885" y="1664083"/>
            <a:ext cx="460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900" dirty="0" smtClean="0"/>
              <a:t>C400</a:t>
            </a:r>
            <a:endParaRPr lang="fi-FI" sz="900" dirty="0"/>
          </a:p>
        </p:txBody>
      </p:sp>
      <p:sp>
        <p:nvSpPr>
          <p:cNvPr id="12" name="Suorakulmio 11"/>
          <p:cNvSpPr/>
          <p:nvPr/>
        </p:nvSpPr>
        <p:spPr>
          <a:xfrm rot="20480944">
            <a:off x="6734386" y="1091579"/>
            <a:ext cx="460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900" dirty="0" smtClean="0"/>
              <a:t>C403</a:t>
            </a:r>
            <a:endParaRPr lang="fi-FI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etusrakenne">
  <a:themeElements>
    <a:clrScheme name="Oletusraken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letusraken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letusraken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etusraken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etusraken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etusraken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etusraken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etusraken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letusraken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letusraken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letusraken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letusraken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letusraken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letusraken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Tulosalue xmlns="887bde81-1e7b-45d1-8c8d-f955e7eb1166">Rovaniemen ammattikorkeakoulu (RAMK)</Tulosalue>
    <CAF_x002d_aineisto xmlns="cc568ff8-61d8-4878-9b77-530978c20b62">false</CAF_x002d_aineisto>
    <Yksikk_x00f6_ xmlns="887bde81-1e7b-45d1-8c8d-f955e7eb1166">Rantavitikan kampus</Yksikk_x00f6_>
    <Salainen xmlns="887bde81-1e7b-45d1-8c8d-f955e7eb1166">Sisäinen</Salainen>
    <N_x00e4_ytt_x00f6_ xmlns="cc568ff8-61d8-4878-9b77-530978c20b62">false</N_x00e4_ytt_x00f6_>
    <Toimielin_x0020__x002f__x0020_tiimi_x0020__x002f__x0020_ryhm_x00e4_ xmlns="887bde81-1e7b-45d1-8c8d-f955e7eb1166" xsi:nil="true"/>
    <Arkistonumero xmlns="887bde81-1e7b-45d1-8c8d-f955e7eb1166" xsi:nil="true"/>
    <Auditointikohde xmlns="cc568ff8-61d8-4878-9b77-530978c20b62" xsi:nil="true"/>
    <Aliprosessi xmlns="d10f0699-38c6-409d-b4f8-183e25e0a537" xsi:nil="true"/>
    <Lis_x00e4_tieto xmlns="cc568ff8-61d8-4878-9b77-530978c20b62" xsi:nil="true"/>
    <Asialuokitus xmlns="887bde81-1e7b-45d1-8c8d-f955e7eb1166" xsi:nil="true"/>
    <Asiakirjatyyppi xmlns="887bde81-1e7b-45d1-8c8d-f955e7eb1166">Kartta</Asiakirjatyyppi>
    <Pääprosessi xmlns="96418f02-b658-4c15-871f-fdd0334b78f7" xsi:nil="true"/>
    <Asiakirjatyypin_x0020_tarkennus xmlns="887bde81-1e7b-45d1-8c8d-f955e7eb116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ti" ma:contentTypeID="0x01010012C78A0D62560B46A84126D985E7FF0B" ma:contentTypeVersion="22" ma:contentTypeDescription="Dokumentti ilman muotoiluja ja valmiita metatietoja." ma:contentTypeScope="" ma:versionID="2f73780ca06a162776db5d020ca4481d">
  <xsd:schema xmlns:xsd="http://www.w3.org/2001/XMLSchema" xmlns:p="http://schemas.microsoft.com/office/2006/metadata/properties" xmlns:ns2="887bde81-1e7b-45d1-8c8d-f955e7eb1166" xmlns:ns3="cc568ff8-61d8-4878-9b77-530978c20b62" xmlns:ns4="96418f02-b658-4c15-871f-fdd0334b78f7" xmlns:ns5="d10f0699-38c6-409d-b4f8-183e25e0a537" targetNamespace="http://schemas.microsoft.com/office/2006/metadata/properties" ma:root="true" ma:fieldsID="ab7286920e0a53c296edd72f05c51be4" ns2:_="" ns3:_="" ns4:_="" ns5:_="">
    <xsd:import namespace="887bde81-1e7b-45d1-8c8d-f955e7eb1166"/>
    <xsd:import namespace="cc568ff8-61d8-4878-9b77-530978c20b62"/>
    <xsd:import namespace="96418f02-b658-4c15-871f-fdd0334b78f7"/>
    <xsd:import namespace="d10f0699-38c6-409d-b4f8-183e25e0a537"/>
    <xsd:element name="properties">
      <xsd:complexType>
        <xsd:sequence>
          <xsd:element name="documentManagement">
            <xsd:complexType>
              <xsd:all>
                <xsd:element ref="ns2:Yksikk_x00f6_" minOccurs="0"/>
                <xsd:element ref="ns2:Toimielin_x0020__x002f__x0020_tiimi_x0020__x002f__x0020_ryhm_x00e4_" minOccurs="0"/>
                <xsd:element ref="ns2:Asiakirjatyyppi" minOccurs="0"/>
                <xsd:element ref="ns2:Asiakirjatyypin_x0020_tarkennus" minOccurs="0"/>
                <xsd:element ref="ns2:Asialuokitus" minOccurs="0"/>
                <xsd:element ref="ns2:Arkistonumero" minOccurs="0"/>
                <xsd:element ref="ns2:Salainen" minOccurs="0"/>
                <xsd:element ref="ns2:Tulosalue" minOccurs="0"/>
                <xsd:element ref="ns3:Lis_x00e4_tieto" minOccurs="0"/>
                <xsd:element ref="ns3:N_x00e4_ytt_x00f6_" minOccurs="0"/>
                <xsd:element ref="ns3:Auditointikohde" minOccurs="0"/>
                <xsd:element ref="ns4:Pääprosessi" minOccurs="0"/>
                <xsd:element ref="ns5:Aliprosessi" minOccurs="0"/>
                <xsd:element ref="ns3:CAF_x002d_aineisto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887bde81-1e7b-45d1-8c8d-f955e7eb1166" elementFormDefault="qualified">
    <xsd:import namespace="http://schemas.microsoft.com/office/2006/documentManagement/types"/>
    <xsd:element name="Yksikk_x00f6_" ma:index="8" nillable="true" ma:displayName="Yksikkö/Kampus" ma:description="Yksikkö, käytännössä (ei tulosyksikkö) tai RAMKin kampus" ma:format="Dropdown" ma:internalName="Yksikk_x00f6_">
      <xsd:simpleType>
        <xsd:restriction base="dms:Choice">
          <xsd:enumeration value="RAMK Yhteiset"/>
          <xsd:enumeration value="Palvelualat"/>
          <xsd:enumeration value="Tuotantoalat"/>
          <xsd:enumeration value="Hyvinvointialat"/>
          <xsd:enumeration value="Tukipalvelut"/>
          <xsd:enumeration value="InnoRAMK"/>
          <xsd:enumeration value="Kielikeskus"/>
          <xsd:enumeration value="Kirjasto"/>
          <xsd:enumeration value="Opiskelijapalvelut"/>
          <xsd:enumeration value="Rehtorin toimisto"/>
          <xsd:enumeration value="Rantavitikan kampus"/>
          <xsd:enumeration value="Matkailualan tutkimus- ja koulutusinstituutti"/>
          <xsd:enumeration value="Ounasvaaran kampus"/>
        </xsd:restriction>
      </xsd:simpleType>
    </xsd:element>
    <xsd:element name="Toimielin_x0020__x002f__x0020_tiimi_x0020__x002f__x0020_ryhm_x00e4_" ma:index="9" nillable="true" ma:displayName="Ryhmä / Tiimi / Koulutusohjelma" ma:description="Vapaa kenttä, esim. johtotiimi, laaturyhmä, fysioterapia" ma:internalName="Toimielin_x0020__x002f__x0020_tiimi_x0020__x002f__x0020_ryhm_x00e4_">
      <xsd:simpleType>
        <xsd:restriction base="dms:Text">
          <xsd:maxLength value="255"/>
        </xsd:restriction>
      </xsd:simpleType>
    </xsd:element>
    <xsd:element name="Asiakirjatyyppi" ma:index="10" nillable="true" ma:displayName="Asiakirjatyyppi" ma:description="Asiakirjatyypin yleistaso, tarkenna tarvittaessa seuraavassa kentässä" ma:format="Dropdown" ma:internalName="Asiakirjatyyppi">
      <xsd:simpleType>
        <xsd:restriction base="dms:Choice">
          <xsd:enumeration value="Aloite"/>
          <xsd:enumeration value="Anomus"/>
          <xsd:enumeration value="Arviointi"/>
          <xsd:enumeration value="Asiakirja (muut)"/>
          <xsd:enumeration value="Ehdotus"/>
          <xsd:enumeration value="Esite"/>
          <xsd:enumeration value="Esitys"/>
          <xsd:enumeration value="Esityslista"/>
          <xsd:enumeration value="Hakemus"/>
          <xsd:enumeration value="Huomautus"/>
          <xsd:enumeration value="Ilmoitus"/>
          <xsd:enumeration value="Julkaisu"/>
          <xsd:enumeration value="Kartta"/>
          <xsd:enumeration value="Katselmus"/>
          <xsd:enumeration value="Kirje"/>
          <xsd:enumeration value="Kutsu"/>
          <xsd:enumeration value="Kuva"/>
          <xsd:enumeration value="Kuvaus"/>
          <xsd:enumeration value="Kysely"/>
          <xsd:enumeration value="Käsikirja"/>
          <xsd:enumeration value="Laskelma"/>
          <xsd:enumeration value="Lasku"/>
          <xsd:enumeration value="Lausunto"/>
          <xsd:enumeration value="Liite"/>
          <xsd:enumeration value="Lomake"/>
          <xsd:enumeration value="Luettelo"/>
          <xsd:enumeration value="Lupa"/>
          <xsd:enumeration value="Muistio"/>
          <xsd:enumeration value="Multimedia (ääni, video)"/>
          <xsd:enumeration value="Muutoksenhaku"/>
          <xsd:enumeration value="Määräys"/>
          <xsd:enumeration value="Auditointiaineisto"/>
          <xsd:enumeration value="Ohje"/>
          <xsd:enumeration value="Ohjelma (tapahtuma)"/>
          <xsd:enumeration value="Ohjelma (tietojärjestelmä)"/>
          <xsd:enumeration value="Opas"/>
          <xsd:enumeration value="Painotuotemallit ja julisteet"/>
          <xsd:enumeration value="Palaute"/>
          <xsd:enumeration value="Prosessikuvaus"/>
          <xsd:enumeration value="Puhe"/>
          <xsd:enumeration value="Pyyntö"/>
          <xsd:enumeration value="Päiväkirja"/>
          <xsd:enumeration value="Päätös"/>
          <xsd:enumeration value="Päätöspöytäkirja"/>
          <xsd:enumeration value="Pöytäkirja"/>
          <xsd:enumeration value="Raportti"/>
          <xsd:enumeration value="Selvitys"/>
          <xsd:enumeration value="Selvityspyyntö"/>
          <xsd:enumeration value="Sitoumus"/>
          <xsd:enumeration value="Sopimus"/>
          <xsd:enumeration value="Suunnitelma"/>
          <xsd:enumeration value="Sääntö"/>
          <xsd:enumeration value="Talousarvio"/>
          <xsd:enumeration value="Tarjous"/>
          <xsd:enumeration value="Taulukko"/>
          <xsd:enumeration value="Tiedosto (tietojärjestelmä)"/>
          <xsd:enumeration value="Tiedote"/>
          <xsd:enumeration value="Tilasto"/>
          <xsd:enumeration value="Tilaus"/>
          <xsd:enumeration value="Todistus"/>
          <xsd:enumeration value="Toimintakertomus"/>
          <xsd:enumeration value="Toimintaohje"/>
          <xsd:enumeration value="Yhteenveto"/>
        </xsd:restriction>
      </xsd:simpleType>
    </xsd:element>
    <xsd:element name="Asiakirjatyypin_x0020_tarkennus" ma:index="11" nillable="true" ma:displayName="Asiakirjatyypin tarkennus" ma:description="Vapaa kenttä, tarkenna tarvittaessa asiakirjan tyyppiä, esim. ohje - toimintaohje" ma:internalName="Asiakirjatyypin_x0020_tarkennus">
      <xsd:simpleType>
        <xsd:restriction base="dms:Text">
          <xsd:maxLength value="255"/>
        </xsd:restriction>
      </xsd:simpleType>
    </xsd:element>
    <xsd:element name="Asialuokitus" ma:index="12" nillable="true" ma:displayName="Asialuokitus" ma:default="" ma:description="AMS:n mukainen asiakirjojen asialuokitus" ma:format="Dropdown" ma:internalName="Asialuokitus">
      <xsd:simpleType>
        <xsd:restriction base="dms:Choice">
          <xsd:enumeration value="1 Yleishallinto"/>
          <xsd:enumeration value="2 Taloushallinto"/>
          <xsd:enumeration value="3 Henkilöstöhallinto"/>
          <xsd:enumeration value="4 Opetustoiminta"/>
          <xsd:enumeration value="5 Kirjasto"/>
          <xsd:enumeration value="6 Kansainvälinen toiminta"/>
          <xsd:enumeration value="8 Opintotukiasiat"/>
          <xsd:enumeration value="10 Tilapalvelu"/>
        </xsd:restriction>
      </xsd:simpleType>
    </xsd:element>
    <xsd:element name="Arkistonumero" ma:index="13" nillable="true" ma:displayName="Arkistonumero" ma:description="AMS:n mukainen asiakirjan arkistonumero" ma:internalName="Arkistonumero">
      <xsd:simpleType>
        <xsd:restriction base="dms:Text">
          <xsd:maxLength value="255"/>
        </xsd:restriction>
      </xsd:simpleType>
    </xsd:element>
    <xsd:element name="Salainen" ma:index="14" nillable="true" ma:displayName="Julkisuus" ma:default="Sisäinen" ma:description="Onko asiakirja julkinen, sisäinen vai salainen?" ma:format="RadioButtons" ma:internalName="Salainen">
      <xsd:simpleType>
        <xsd:restriction base="dms:Choice">
          <xsd:enumeration value="Julkinen"/>
          <xsd:enumeration value="Sisäinen"/>
          <xsd:enumeration value="Salainen"/>
        </xsd:restriction>
      </xsd:simpleType>
    </xsd:element>
    <xsd:element name="Tulosalue" ma:index="15" nillable="true" ma:displayName="Tulosalue" ma:default="Rovaniemen ammattikorkeakoulu (RAMK)" ma:format="Dropdown" ma:internalName="Tulosalue">
      <xsd:simpleType>
        <xsd:restriction base="dms:Choice">
          <xsd:enumeration value="Rovaniemen koulutuskuntayhtymä (RKK)"/>
          <xsd:enumeration value="Rovaniemen ammattikorkeakoulu (RAMK)"/>
          <xsd:enumeration value="Lapin ammattiopisto (LAO)"/>
          <xsd:enumeration value="Lapin kesäyliopisto"/>
          <xsd:enumeration value="Lapin oppisopimuskeskus"/>
          <xsd:enumeration value="Lapin urheiluopisto (SANTASPORT)"/>
          <xsd:enumeration value="Kiinteistöpalvelut"/>
          <xsd:enumeration value="Hallintopalvelut"/>
        </xsd:restriction>
      </xsd:simpleType>
    </xsd:element>
  </xsd:schema>
  <xsd:schema xmlns:xsd="http://www.w3.org/2001/XMLSchema" xmlns:dms="http://schemas.microsoft.com/office/2006/documentManagement/types" targetNamespace="cc568ff8-61d8-4878-9b77-530978c20b62" elementFormDefault="qualified">
    <xsd:import namespace="http://schemas.microsoft.com/office/2006/documentManagement/types"/>
    <xsd:element name="Lis_x00e4_tieto" ma:index="17" nillable="true" ma:displayName="Lisätieto" ma:description="Lisätietoja" ma:internalName="Lis_x00e4_tieto">
      <xsd:simpleType>
        <xsd:restriction base="dms:Note"/>
      </xsd:simpleType>
    </xsd:element>
    <xsd:element name="N_x00e4_ytt_x00f6_" ma:index="18" nillable="true" ma:displayName="Näyttö" ma:default="0" ma:description="Ulkoisen auditoinnin näyttömateriaali" ma:internalName="N_x00e4_ytt_x00f6_">
      <xsd:simpleType>
        <xsd:restriction base="dms:Boolean"/>
      </xsd:simpleType>
    </xsd:element>
    <xsd:element name="Auditointikohde" ma:index="19" nillable="true" ma:displayName="Auditointikohde" ma:default="" ma:format="Dropdown" ma:internalName="Auditointikohde">
      <xsd:simpleType>
        <xsd:restriction base="dms:Choice">
          <xsd:enumeration value="1"/>
          <xsd:enumeration value="2a"/>
          <xsd:enumeration value="2b"/>
          <xsd:enumeration value="2c"/>
          <xsd:enumeration value="2d"/>
          <xsd:enumeration value="2e"/>
          <xsd:enumeration value="3"/>
          <xsd:enumeration value="4"/>
          <xsd:enumeration value="5a"/>
          <xsd:enumeration value="5b"/>
          <xsd:enumeration value="6"/>
          <xsd:enumeration value="7"/>
          <xsd:enumeration value="Lisäaineisto"/>
        </xsd:restriction>
      </xsd:simpleType>
    </xsd:element>
    <xsd:element name="CAF_x002d_aineisto" ma:index="22" nillable="true" ma:displayName="CAF-aineisto" ma:default="0" ma:internalName="CAF_x002d_aineisto">
      <xsd:simpleType>
        <xsd:restriction base="dms:Boolean"/>
      </xsd:simpleType>
    </xsd:element>
  </xsd:schema>
  <xsd:schema xmlns:xsd="http://www.w3.org/2001/XMLSchema" xmlns:dms="http://schemas.microsoft.com/office/2006/documentManagement/types" targetNamespace="96418f02-b658-4c15-871f-fdd0334b78f7" elementFormDefault="qualified">
    <xsd:import namespace="http://schemas.microsoft.com/office/2006/documentManagement/types"/>
    <xsd:element name="Pääprosessi" ma:index="20" nillable="true" ma:displayName="Pääprosessi" ma:format="Dropdown" ma:internalName="P_x00e4__x00e4_prosessi">
      <xsd:simpleType>
        <xsd:restriction base="dms:Choice">
          <xsd:enumeration value="A1 Opetussuunnitelmien kehittäminen"/>
          <xsd:enumeration value="A2 HOPS"/>
          <xsd:enumeration value="A3 Opintojaksototeutus"/>
          <xsd:enumeration value="A4 Harjoittelu"/>
          <xsd:enumeration value="A5 Opinnäytetyö"/>
          <xsd:enumeration value="A6 Opiskelijapalautteen käsittely"/>
          <xsd:enumeration value="A7 Sidosryhmäpalautteen käsittely"/>
          <xsd:enumeration value="A1. Koulutustarjonnan suunnittelu"/>
          <xsd:enumeration value="A2. Opetussuunnitelmien kehittäminen"/>
          <xsd:enumeration value="A3. Opiskelijahaku ja -valinta"/>
          <xsd:enumeration value="A4. Opiskelu ja opetus"/>
          <xsd:enumeration value="B1. Tutkimus- ja kehitystoiminnan hankesuunnittelu"/>
          <xsd:enumeration value="B2. Hankkeiden toteutus ja hallinnointi"/>
          <xsd:enumeration value="B3. Palvelutoiminnan suunnittelu ja tuotekehitys"/>
          <xsd:enumeration value="B4. Palvelutoiminnan toteutus"/>
          <xsd:enumeration value="B5. Julkaisutoiminta"/>
          <xsd:enumeration value="C1. Toiminnan suunnittelu ja seuranta"/>
          <xsd:enumeration value="C2. Henkilöstöjohtaminen"/>
          <xsd:enumeration value="C3. Opiskelijapalvelut"/>
          <xsd:enumeration value="C4. Kirjasto- ja tietopalvelut"/>
          <xsd:enumeration value="C5. Tietohallintopalvelut"/>
          <xsd:enumeration value="C6. Viestintä"/>
        </xsd:restriction>
      </xsd:simpleType>
    </xsd:element>
  </xsd:schema>
  <xsd:schema xmlns:xsd="http://www.w3.org/2001/XMLSchema" xmlns:dms="http://schemas.microsoft.com/office/2006/documentManagement/types" targetNamespace="d10f0699-38c6-409d-b4f8-183e25e0a537" elementFormDefault="qualified">
    <xsd:import namespace="http://schemas.microsoft.com/office/2006/documentManagement/types"/>
    <xsd:element name="Aliprosessi" ma:index="21" nillable="true" ma:displayName="Aliprosessi" ma:description="Aliprosessin nimi, vain prosessin hoitajat lisäävät" ma:format="Dropdown" ma:internalName="Aliprosessi0">
      <xsd:simpleType>
        <xsd:restriction base="dms:Choice">
          <xsd:enumeration value="A1.1 Koulutusohjelmien OPS-työ"/>
          <xsd:enumeration value="B2.1 Operatiivisen toiminnan toteutus, seuranta ja arviointi"/>
          <xsd:enumeration value="C2.1 Koulutustarjonnan suunnittelu"/>
          <xsd:enumeration value="D2.1 Tutkinnon hakeminen ja valmistuminen"/>
          <xsd:enumeration value="A2.1 Koulutusohjelmien OPS-työ"/>
          <xsd:enumeration value="A2.2 OPSien ja opinto-oppaan julkaisun organisointi"/>
          <xsd:enumeration value="A4.1 HOPS"/>
          <xsd:enumeration value="A4.2 Opintojaksototeutus"/>
          <xsd:enumeration value="A4.3 Harjoittelu"/>
          <xsd:enumeration value="A4.4 Opinnäytetyö"/>
          <xsd:enumeration value="B2.1 Operatiivisen toiminnan toteutus, seuranta ja arviointi (T&amp;K)"/>
          <xsd:enumeration value="C1.1 Strateginen suunnittelu"/>
          <xsd:enumeration value="C1.2 OPM-sopimus"/>
          <xsd:enumeration value="C1.3 Toiminta- ja taloussuunnittelu"/>
          <xsd:enumeration value="C1.4 Arviointi"/>
          <xsd:enumeration value="C2.1 Henkilöstösuunnittelu"/>
          <xsd:enumeration value="C2.2 Rekrytointi"/>
          <xsd:enumeration value="C2.3 Osaamisen ja työhyvinvoinnin kehittäminen"/>
          <xsd:enumeration value="C2.4 Opettajien työaikasuunnittelu"/>
          <xsd:enumeration value="C3.1 KV-opiskelijaliikkuvuus"/>
          <xsd:enumeration value="C3.2Opiskelijaoikeuden hallinta"/>
          <xsd:enumeration value="C3.3 Opintotuki"/>
          <xsd:enumeration value="C4.1 Neuvonta ja tietopalvelu"/>
          <xsd:enumeration value="C4.2 Tiedonhankinnan opetus ja ohjaus"/>
          <xsd:enumeration value="C4.3 Kokoelmat ja tietolähteet"/>
          <xsd:enumeration value="C6.2 Koulutuksen markkinointi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B5D1ED-EDC9-479E-A648-3CB020E0EE2D}">
  <ds:schemaRefs>
    <ds:schemaRef ds:uri="http://purl.org/dc/elements/1.1/"/>
    <ds:schemaRef ds:uri="cc568ff8-61d8-4878-9b77-530978c20b62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d10f0699-38c6-409d-b4f8-183e25e0a537"/>
    <ds:schemaRef ds:uri="96418f02-b658-4c15-871f-fdd0334b78f7"/>
    <ds:schemaRef ds:uri="887bde81-1e7b-45d1-8c8d-f955e7eb116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4D94AD5-537E-482E-9E66-753EE3B9D8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7bde81-1e7b-45d1-8c8d-f955e7eb1166"/>
    <ds:schemaRef ds:uri="cc568ff8-61d8-4878-9b77-530978c20b62"/>
    <ds:schemaRef ds:uri="96418f02-b658-4c15-871f-fdd0334b78f7"/>
    <ds:schemaRef ds:uri="d10f0699-38c6-409d-b4f8-183e25e0a53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5FC83EC-59D1-4DB5-90E9-601A558908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25917</TotalTime>
  <Words>545</Words>
  <Application>Microsoft Office PowerPoint</Application>
  <PresentationFormat>On-screen Show (4:3)</PresentationFormat>
  <Paragraphs>378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Oletusrakenne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lay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Rantavitikan kampus - luokat ja työhuoneet 2013</dc:title>
  <dc:creator>jperkkio</dc:creator>
  <cp:lastModifiedBy>Valtanen Tuomas</cp:lastModifiedBy>
  <cp:revision>284</cp:revision>
  <cp:lastPrinted>2014-02-04T06:26:59Z</cp:lastPrinted>
  <dcterms:created xsi:type="dcterms:W3CDTF">2009-11-05T12:57:10Z</dcterms:created>
  <dcterms:modified xsi:type="dcterms:W3CDTF">2016-03-01T07:19:43Z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0x01010012C78A0D62560B46A84126D985E7FF0B</vt:lpwstr>
  </property>
</Properties>
</file>