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39F"/>
    <a:srgbClr val="3C80BF"/>
    <a:srgbClr val="377DBC"/>
    <a:srgbClr val="5B9BD5"/>
    <a:srgbClr val="4AA8D3"/>
    <a:srgbClr val="66CA7E"/>
    <a:srgbClr val="CED78F"/>
    <a:srgbClr val="DCE1A1"/>
    <a:srgbClr val="DCECD0"/>
    <a:srgbClr val="CFD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A6DA3-B9DA-4D94-A019-5A3AE3BB16B5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25BC52-ED85-42BD-9528-17CE7F34219A}">
      <dgm:prSet phldrT="[Text]" custT="1"/>
      <dgm:spPr/>
      <dgm:t>
        <a:bodyPr/>
        <a:lstStyle/>
        <a:p>
          <a:r>
            <a:rPr lang="en-US" sz="2800" dirty="0" smtClean="0"/>
            <a:t>Summary Statistics</a:t>
          </a:r>
          <a:endParaRPr lang="en-US" sz="2800" dirty="0"/>
        </a:p>
      </dgm:t>
    </dgm:pt>
    <dgm:pt modelId="{95B79DF3-D401-42D6-95BE-CA1C0F2C1B61}" type="parTrans" cxnId="{C12083A5-09A5-44A4-8FA4-2B1D611D45D9}">
      <dgm:prSet/>
      <dgm:spPr/>
      <dgm:t>
        <a:bodyPr/>
        <a:lstStyle/>
        <a:p>
          <a:endParaRPr lang="en-US"/>
        </a:p>
      </dgm:t>
    </dgm:pt>
    <dgm:pt modelId="{1AF8A9C9-0146-4439-8351-135D827CA4FD}" type="sibTrans" cxnId="{C12083A5-09A5-44A4-8FA4-2B1D611D45D9}">
      <dgm:prSet/>
      <dgm:spPr/>
      <dgm:t>
        <a:bodyPr/>
        <a:lstStyle/>
        <a:p>
          <a:endParaRPr lang="en-US"/>
        </a:p>
      </dgm:t>
    </dgm:pt>
    <dgm:pt modelId="{AC66CB18-BF5E-4FA9-90DD-935FCBA3F9A8}">
      <dgm:prSet phldrT="[Text]" custT="1"/>
      <dgm:spPr>
        <a:gradFill rotWithShape="0">
          <a:gsLst>
            <a:gs pos="0">
              <a:srgbClr val="5B9BD5"/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pPr algn="ctr"/>
          <a:r>
            <a:rPr lang="en-US" sz="2800" b="1" u="sng" dirty="0" smtClean="0"/>
            <a:t>Age</a:t>
          </a:r>
          <a:endParaRPr lang="en-US" sz="2400" b="1" u="sng" dirty="0" smtClean="0"/>
        </a:p>
        <a:p>
          <a:pPr algn="ctr"/>
          <a:r>
            <a:rPr lang="en-US" sz="1800" b="0" u="none" dirty="0" smtClean="0"/>
            <a:t>Average age was 25.8 years, with a few outliers like age 4 likely due to entry error.</a:t>
          </a:r>
          <a:endParaRPr lang="en-US" sz="2000" b="0" u="none" dirty="0"/>
        </a:p>
      </dgm:t>
    </dgm:pt>
    <dgm:pt modelId="{F000A302-BEBB-4411-84A0-FE0E9751200E}" type="parTrans" cxnId="{8F5A04F6-EB41-4EC5-8F4F-45EB74D17413}">
      <dgm:prSet/>
      <dgm:spPr/>
      <dgm:t>
        <a:bodyPr/>
        <a:lstStyle/>
        <a:p>
          <a:endParaRPr lang="en-US"/>
        </a:p>
      </dgm:t>
    </dgm:pt>
    <dgm:pt modelId="{A097FEC5-07A2-487E-813E-5574F826B449}" type="sibTrans" cxnId="{8F5A04F6-EB41-4EC5-8F4F-45EB74D17413}">
      <dgm:prSet/>
      <dgm:spPr/>
      <dgm:t>
        <a:bodyPr/>
        <a:lstStyle/>
        <a:p>
          <a:endParaRPr lang="en-US"/>
        </a:p>
      </dgm:t>
    </dgm:pt>
    <dgm:pt modelId="{9A736853-B6ED-4106-A7A0-28576BBFE70F}">
      <dgm:prSet phldrT="[Text]" custT="1"/>
      <dgm:spPr>
        <a:gradFill rotWithShape="0">
          <a:gsLst>
            <a:gs pos="0">
              <a:srgbClr val="5B9BD5"/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400" b="1" u="sng" dirty="0" smtClean="0"/>
            <a:t>Weekly AI Usage</a:t>
          </a:r>
        </a:p>
        <a:p>
          <a:r>
            <a:rPr lang="en-US" sz="1600" b="0" u="none" dirty="0" smtClean="0"/>
            <a:t>Students used AI tools for an average of 7.0 hours/week, with a few high-usage outliers skewing the data.</a:t>
          </a:r>
          <a:endParaRPr lang="en-US" sz="2400" b="0" u="none" dirty="0"/>
        </a:p>
      </dgm:t>
    </dgm:pt>
    <dgm:pt modelId="{FE927082-3C03-4220-911B-7BE4BE6ECDD9}" type="parTrans" cxnId="{2819DA72-AD3A-474E-86B5-4FD27967EFEE}">
      <dgm:prSet/>
      <dgm:spPr/>
      <dgm:t>
        <a:bodyPr/>
        <a:lstStyle/>
        <a:p>
          <a:endParaRPr lang="en-US"/>
        </a:p>
      </dgm:t>
    </dgm:pt>
    <dgm:pt modelId="{8A767B21-22E9-4592-B898-3A766EBA2AF7}" type="sibTrans" cxnId="{2819DA72-AD3A-474E-86B5-4FD27967EFEE}">
      <dgm:prSet/>
      <dgm:spPr/>
      <dgm:t>
        <a:bodyPr/>
        <a:lstStyle/>
        <a:p>
          <a:endParaRPr lang="en-US"/>
        </a:p>
      </dgm:t>
    </dgm:pt>
    <dgm:pt modelId="{A7EBF6DD-81AF-4AB2-A336-E1220E9D2481}" type="pres">
      <dgm:prSet presAssocID="{FD1A6DA3-B9DA-4D94-A019-5A3AE3BB16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8E6454-D9D8-4234-A6E0-CFE492378BC7}" type="pres">
      <dgm:prSet presAssocID="{5925BC52-ED85-42BD-9528-17CE7F34219A}" presName="root1" presStyleCnt="0"/>
      <dgm:spPr/>
    </dgm:pt>
    <dgm:pt modelId="{D7778CB2-176F-47FE-8777-617A1F2084F6}" type="pres">
      <dgm:prSet presAssocID="{5925BC52-ED85-42BD-9528-17CE7F34219A}" presName="LevelOneTextNode" presStyleLbl="node0" presStyleIdx="0" presStyleCnt="1" custScaleX="112665" custScaleY="113715" custLinFactNeighborX="113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FCAA23-F519-4288-A9F7-7EAF71CDB4C1}" type="pres">
      <dgm:prSet presAssocID="{5925BC52-ED85-42BD-9528-17CE7F34219A}" presName="level2hierChild" presStyleCnt="0"/>
      <dgm:spPr/>
    </dgm:pt>
    <dgm:pt modelId="{017D78E5-3266-4C48-85B2-75CFE6134F92}" type="pres">
      <dgm:prSet presAssocID="{F000A302-BEBB-4411-84A0-FE0E9751200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D86B407-021D-45C6-8360-FFAD7AE8739B}" type="pres">
      <dgm:prSet presAssocID="{F000A302-BEBB-4411-84A0-FE0E9751200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EEFD1F3-4C65-421B-80D2-1C9FECE77E4E}" type="pres">
      <dgm:prSet presAssocID="{AC66CB18-BF5E-4FA9-90DD-935FCBA3F9A8}" presName="root2" presStyleCnt="0"/>
      <dgm:spPr/>
    </dgm:pt>
    <dgm:pt modelId="{E0CC1553-FF2F-4EF3-8861-B72DF52EC501}" type="pres">
      <dgm:prSet presAssocID="{AC66CB18-BF5E-4FA9-90DD-935FCBA3F9A8}" presName="LevelTwoTextNode" presStyleLbl="node2" presStyleIdx="0" presStyleCnt="2" custScaleY="2759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F560D-A577-4A62-BEA1-A633A5979727}" type="pres">
      <dgm:prSet presAssocID="{AC66CB18-BF5E-4FA9-90DD-935FCBA3F9A8}" presName="level3hierChild" presStyleCnt="0"/>
      <dgm:spPr/>
    </dgm:pt>
    <dgm:pt modelId="{E496E2ED-AD63-4B32-936F-B613EFD3CD11}" type="pres">
      <dgm:prSet presAssocID="{FE927082-3C03-4220-911B-7BE4BE6ECDD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38D1A5B-8232-4BF4-8155-02081AFF8A88}" type="pres">
      <dgm:prSet presAssocID="{FE927082-3C03-4220-911B-7BE4BE6ECDD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EDAF478-DC63-49DA-9F48-51C3BB300FDA}" type="pres">
      <dgm:prSet presAssocID="{9A736853-B6ED-4106-A7A0-28576BBFE70F}" presName="root2" presStyleCnt="0"/>
      <dgm:spPr/>
    </dgm:pt>
    <dgm:pt modelId="{2BA97A04-7C40-42B9-B2DE-679020F2E58F}" type="pres">
      <dgm:prSet presAssocID="{9A736853-B6ED-4106-A7A0-28576BBFE70F}" presName="LevelTwoTextNode" presStyleLbl="node2" presStyleIdx="1" presStyleCnt="2" custScaleY="274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1F99-BB8F-4E07-8D70-436EBDFF09A9}" type="pres">
      <dgm:prSet presAssocID="{9A736853-B6ED-4106-A7A0-28576BBFE70F}" presName="level3hierChild" presStyleCnt="0"/>
      <dgm:spPr/>
    </dgm:pt>
  </dgm:ptLst>
  <dgm:cxnLst>
    <dgm:cxn modelId="{30052B69-2EDF-4861-A6A5-9830A2031177}" type="presOf" srcId="{AC66CB18-BF5E-4FA9-90DD-935FCBA3F9A8}" destId="{E0CC1553-FF2F-4EF3-8861-B72DF52EC501}" srcOrd="0" destOrd="0" presId="urn:microsoft.com/office/officeart/2008/layout/HorizontalMultiLevelHierarchy"/>
    <dgm:cxn modelId="{C12083A5-09A5-44A4-8FA4-2B1D611D45D9}" srcId="{FD1A6DA3-B9DA-4D94-A019-5A3AE3BB16B5}" destId="{5925BC52-ED85-42BD-9528-17CE7F34219A}" srcOrd="0" destOrd="0" parTransId="{95B79DF3-D401-42D6-95BE-CA1C0F2C1B61}" sibTransId="{1AF8A9C9-0146-4439-8351-135D827CA4FD}"/>
    <dgm:cxn modelId="{2819DA72-AD3A-474E-86B5-4FD27967EFEE}" srcId="{5925BC52-ED85-42BD-9528-17CE7F34219A}" destId="{9A736853-B6ED-4106-A7A0-28576BBFE70F}" srcOrd="1" destOrd="0" parTransId="{FE927082-3C03-4220-911B-7BE4BE6ECDD9}" sibTransId="{8A767B21-22E9-4592-B898-3A766EBA2AF7}"/>
    <dgm:cxn modelId="{11AC5E43-ADBF-4DC2-91A8-A46F358660EA}" type="presOf" srcId="{FE927082-3C03-4220-911B-7BE4BE6ECDD9}" destId="{138D1A5B-8232-4BF4-8155-02081AFF8A88}" srcOrd="1" destOrd="0" presId="urn:microsoft.com/office/officeart/2008/layout/HorizontalMultiLevelHierarchy"/>
    <dgm:cxn modelId="{E6A0C4C8-180B-4424-A045-0EA79C162739}" type="presOf" srcId="{F000A302-BEBB-4411-84A0-FE0E9751200E}" destId="{017D78E5-3266-4C48-85B2-75CFE6134F92}" srcOrd="0" destOrd="0" presId="urn:microsoft.com/office/officeart/2008/layout/HorizontalMultiLevelHierarchy"/>
    <dgm:cxn modelId="{2786915D-7F39-475B-B7AE-7F688F26EDD9}" type="presOf" srcId="{FD1A6DA3-B9DA-4D94-A019-5A3AE3BB16B5}" destId="{A7EBF6DD-81AF-4AB2-A336-E1220E9D2481}" srcOrd="0" destOrd="0" presId="urn:microsoft.com/office/officeart/2008/layout/HorizontalMultiLevelHierarchy"/>
    <dgm:cxn modelId="{52D517FF-0A83-4752-9CFB-25C78E7D7FB3}" type="presOf" srcId="{FE927082-3C03-4220-911B-7BE4BE6ECDD9}" destId="{E496E2ED-AD63-4B32-936F-B613EFD3CD11}" srcOrd="0" destOrd="0" presId="urn:microsoft.com/office/officeart/2008/layout/HorizontalMultiLevelHierarchy"/>
    <dgm:cxn modelId="{8F5A04F6-EB41-4EC5-8F4F-45EB74D17413}" srcId="{5925BC52-ED85-42BD-9528-17CE7F34219A}" destId="{AC66CB18-BF5E-4FA9-90DD-935FCBA3F9A8}" srcOrd="0" destOrd="0" parTransId="{F000A302-BEBB-4411-84A0-FE0E9751200E}" sibTransId="{A097FEC5-07A2-487E-813E-5574F826B449}"/>
    <dgm:cxn modelId="{556FC168-FB29-4391-8FA2-42E1E8B0C49A}" type="presOf" srcId="{9A736853-B6ED-4106-A7A0-28576BBFE70F}" destId="{2BA97A04-7C40-42B9-B2DE-679020F2E58F}" srcOrd="0" destOrd="0" presId="urn:microsoft.com/office/officeart/2008/layout/HorizontalMultiLevelHierarchy"/>
    <dgm:cxn modelId="{C53EFD23-1DEC-44B4-9826-38D7EF307326}" type="presOf" srcId="{5925BC52-ED85-42BD-9528-17CE7F34219A}" destId="{D7778CB2-176F-47FE-8777-617A1F2084F6}" srcOrd="0" destOrd="0" presId="urn:microsoft.com/office/officeart/2008/layout/HorizontalMultiLevelHierarchy"/>
    <dgm:cxn modelId="{DAD6D0C2-87BC-4099-8C15-D0EE9C358A07}" type="presOf" srcId="{F000A302-BEBB-4411-84A0-FE0E9751200E}" destId="{9D86B407-021D-45C6-8360-FFAD7AE8739B}" srcOrd="1" destOrd="0" presId="urn:microsoft.com/office/officeart/2008/layout/HorizontalMultiLevelHierarchy"/>
    <dgm:cxn modelId="{CF618823-A4E9-4D46-9F09-AE64CE0C0245}" type="presParOf" srcId="{A7EBF6DD-81AF-4AB2-A336-E1220E9D2481}" destId="{0D8E6454-D9D8-4234-A6E0-CFE492378BC7}" srcOrd="0" destOrd="0" presId="urn:microsoft.com/office/officeart/2008/layout/HorizontalMultiLevelHierarchy"/>
    <dgm:cxn modelId="{EEBB1F21-480D-433F-8D25-D3040551068B}" type="presParOf" srcId="{0D8E6454-D9D8-4234-A6E0-CFE492378BC7}" destId="{D7778CB2-176F-47FE-8777-617A1F2084F6}" srcOrd="0" destOrd="0" presId="urn:microsoft.com/office/officeart/2008/layout/HorizontalMultiLevelHierarchy"/>
    <dgm:cxn modelId="{B8267FB1-7FFE-4FEC-B593-45FF6088E6E1}" type="presParOf" srcId="{0D8E6454-D9D8-4234-A6E0-CFE492378BC7}" destId="{45FCAA23-F519-4288-A9F7-7EAF71CDB4C1}" srcOrd="1" destOrd="0" presId="urn:microsoft.com/office/officeart/2008/layout/HorizontalMultiLevelHierarchy"/>
    <dgm:cxn modelId="{74172DFD-AA72-41E8-9760-9934B23184F2}" type="presParOf" srcId="{45FCAA23-F519-4288-A9F7-7EAF71CDB4C1}" destId="{017D78E5-3266-4C48-85B2-75CFE6134F92}" srcOrd="0" destOrd="0" presId="urn:microsoft.com/office/officeart/2008/layout/HorizontalMultiLevelHierarchy"/>
    <dgm:cxn modelId="{B943B233-A7D5-418A-BA46-A80069E86633}" type="presParOf" srcId="{017D78E5-3266-4C48-85B2-75CFE6134F92}" destId="{9D86B407-021D-45C6-8360-FFAD7AE8739B}" srcOrd="0" destOrd="0" presId="urn:microsoft.com/office/officeart/2008/layout/HorizontalMultiLevelHierarchy"/>
    <dgm:cxn modelId="{1BC3E617-2EB0-40BE-BA71-2C07253CF97D}" type="presParOf" srcId="{45FCAA23-F519-4288-A9F7-7EAF71CDB4C1}" destId="{2EEFD1F3-4C65-421B-80D2-1C9FECE77E4E}" srcOrd="1" destOrd="0" presId="urn:microsoft.com/office/officeart/2008/layout/HorizontalMultiLevelHierarchy"/>
    <dgm:cxn modelId="{BDEA7563-9B60-44CC-8F85-F904A63CD380}" type="presParOf" srcId="{2EEFD1F3-4C65-421B-80D2-1C9FECE77E4E}" destId="{E0CC1553-FF2F-4EF3-8861-B72DF52EC501}" srcOrd="0" destOrd="0" presId="urn:microsoft.com/office/officeart/2008/layout/HorizontalMultiLevelHierarchy"/>
    <dgm:cxn modelId="{A990CA5E-1113-4B9E-90DF-7391360BB523}" type="presParOf" srcId="{2EEFD1F3-4C65-421B-80D2-1C9FECE77E4E}" destId="{884F560D-A577-4A62-BEA1-A633A5979727}" srcOrd="1" destOrd="0" presId="urn:microsoft.com/office/officeart/2008/layout/HorizontalMultiLevelHierarchy"/>
    <dgm:cxn modelId="{C6EFAC31-0DF3-4331-8F15-6DE612DA02DE}" type="presParOf" srcId="{45FCAA23-F519-4288-A9F7-7EAF71CDB4C1}" destId="{E496E2ED-AD63-4B32-936F-B613EFD3CD11}" srcOrd="2" destOrd="0" presId="urn:microsoft.com/office/officeart/2008/layout/HorizontalMultiLevelHierarchy"/>
    <dgm:cxn modelId="{F7986216-6BFA-49C0-A4C0-5F84C07EA9E9}" type="presParOf" srcId="{E496E2ED-AD63-4B32-936F-B613EFD3CD11}" destId="{138D1A5B-8232-4BF4-8155-02081AFF8A88}" srcOrd="0" destOrd="0" presId="urn:microsoft.com/office/officeart/2008/layout/HorizontalMultiLevelHierarchy"/>
    <dgm:cxn modelId="{5E2352A5-ABAC-4D37-A98D-CD17C604D46E}" type="presParOf" srcId="{45FCAA23-F519-4288-A9F7-7EAF71CDB4C1}" destId="{2EDAF478-DC63-49DA-9F48-51C3BB300FDA}" srcOrd="3" destOrd="0" presId="urn:microsoft.com/office/officeart/2008/layout/HorizontalMultiLevelHierarchy"/>
    <dgm:cxn modelId="{E279AB64-C324-44EB-8D86-025788E971FD}" type="presParOf" srcId="{2EDAF478-DC63-49DA-9F48-51C3BB300FDA}" destId="{2BA97A04-7C40-42B9-B2DE-679020F2E58F}" srcOrd="0" destOrd="0" presId="urn:microsoft.com/office/officeart/2008/layout/HorizontalMultiLevelHierarchy"/>
    <dgm:cxn modelId="{E8C99E90-4B12-476D-8E36-9D75DD94462D}" type="presParOf" srcId="{2EDAF478-DC63-49DA-9F48-51C3BB300FDA}" destId="{A0CB1F99-BB8F-4E07-8D70-436EBDFF09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3F1D8-77AA-4913-B19C-E21636CBE38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ECCD-63F4-446E-8B48-E899165E0B23}">
      <dgm:prSet phldrT="[Text]" custT="1"/>
      <dgm:spPr/>
      <dgm:t>
        <a:bodyPr/>
        <a:lstStyle/>
        <a:p>
          <a:pPr algn="l"/>
          <a:r>
            <a:rPr lang="en-US" sz="2400" dirty="0" smtClean="0"/>
            <a:t>Research Question</a:t>
          </a:r>
          <a:endParaRPr lang="en-US" sz="2400" dirty="0"/>
        </a:p>
      </dgm:t>
    </dgm:pt>
    <dgm:pt modelId="{45A53C74-DA3E-4334-AEB4-1D2F8DAE1603}" type="parTrans" cxnId="{AB575864-A026-43C8-AA2C-8DDA2EE81659}">
      <dgm:prSet/>
      <dgm:spPr/>
      <dgm:t>
        <a:bodyPr/>
        <a:lstStyle/>
        <a:p>
          <a:endParaRPr lang="en-US"/>
        </a:p>
      </dgm:t>
    </dgm:pt>
    <dgm:pt modelId="{38FDB515-A530-4C85-A95D-B3DFB1CF2F97}" type="sibTrans" cxnId="{AB575864-A026-43C8-AA2C-8DDA2EE81659}">
      <dgm:prSet/>
      <dgm:spPr/>
      <dgm:t>
        <a:bodyPr/>
        <a:lstStyle/>
        <a:p>
          <a:endParaRPr lang="en-US"/>
        </a:p>
      </dgm:t>
    </dgm:pt>
    <dgm:pt modelId="{F731DE86-E332-4225-B414-D55A2474232C}">
      <dgm:prSet phldrT="[Text]"/>
      <dgm:spPr/>
      <dgm:t>
        <a:bodyPr/>
        <a:lstStyle/>
        <a:p>
          <a:endParaRPr lang="en-US" dirty="0"/>
        </a:p>
      </dgm:t>
    </dgm:pt>
    <dgm:pt modelId="{B3714035-F744-45EF-A66A-1F34CBF6AD95}" type="parTrans" cxnId="{46B0B503-9C08-4DB4-B52D-3732EC93C961}">
      <dgm:prSet/>
      <dgm:spPr/>
      <dgm:t>
        <a:bodyPr/>
        <a:lstStyle/>
        <a:p>
          <a:endParaRPr lang="en-US"/>
        </a:p>
      </dgm:t>
    </dgm:pt>
    <dgm:pt modelId="{1E0484DD-5BA0-4F2D-A20D-1FEBB75CFAF5}" type="sibTrans" cxnId="{46B0B503-9C08-4DB4-B52D-3732EC93C961}">
      <dgm:prSet/>
      <dgm:spPr/>
      <dgm:t>
        <a:bodyPr/>
        <a:lstStyle/>
        <a:p>
          <a:endParaRPr lang="en-US"/>
        </a:p>
      </dgm:t>
    </dgm:pt>
    <dgm:pt modelId="{05782D36-528E-4DAA-9A0B-F0412B3B71C0}">
      <dgm:prSet phldrT="[Text]" custT="1"/>
      <dgm:spPr/>
      <dgm:t>
        <a:bodyPr/>
        <a:lstStyle/>
        <a:p>
          <a:r>
            <a:rPr lang="en-US" sz="2000" dirty="0" smtClean="0"/>
            <a:t>Do AI tools help students complete academic tasks faster and with better quality?</a:t>
          </a:r>
          <a:endParaRPr lang="en-US" sz="2000" dirty="0"/>
        </a:p>
      </dgm:t>
    </dgm:pt>
    <dgm:pt modelId="{C8354689-8120-4CE4-B76B-B1EFE40BBE6A}" type="parTrans" cxnId="{01B7722E-4E53-48A5-B09C-916CE968D6A7}">
      <dgm:prSet/>
      <dgm:spPr/>
      <dgm:t>
        <a:bodyPr/>
        <a:lstStyle/>
        <a:p>
          <a:endParaRPr lang="en-US"/>
        </a:p>
      </dgm:t>
    </dgm:pt>
    <dgm:pt modelId="{0533368E-42AF-45C8-A5B7-E29631E6745C}" type="sibTrans" cxnId="{01B7722E-4E53-48A5-B09C-916CE968D6A7}">
      <dgm:prSet/>
      <dgm:spPr/>
      <dgm:t>
        <a:bodyPr/>
        <a:lstStyle/>
        <a:p>
          <a:endParaRPr lang="en-US"/>
        </a:p>
      </dgm:t>
    </dgm:pt>
    <dgm:pt modelId="{6A10BB78-74D6-41AE-BFB4-00E2456D7EEC}">
      <dgm:prSet phldrT="[Text]" custT="1"/>
      <dgm:spPr/>
      <dgm:t>
        <a:bodyPr/>
        <a:lstStyle/>
        <a:p>
          <a:pPr algn="l"/>
          <a:r>
            <a:rPr lang="en-US" sz="2400" dirty="0" smtClean="0"/>
            <a:t>Statistical Test</a:t>
          </a:r>
          <a:endParaRPr lang="en-US" sz="2400" dirty="0"/>
        </a:p>
      </dgm:t>
    </dgm:pt>
    <dgm:pt modelId="{C3982013-6ADB-4DB0-8448-B3E1B9661712}" type="parTrans" cxnId="{65DE8FAC-3E62-4CC0-8079-FF228BDDB0BE}">
      <dgm:prSet/>
      <dgm:spPr/>
      <dgm:t>
        <a:bodyPr/>
        <a:lstStyle/>
        <a:p>
          <a:endParaRPr lang="en-US"/>
        </a:p>
      </dgm:t>
    </dgm:pt>
    <dgm:pt modelId="{E142CEB8-897F-4F48-ADEB-AE4FCB01AA1E}" type="sibTrans" cxnId="{65DE8FAC-3E62-4CC0-8079-FF228BDDB0BE}">
      <dgm:prSet/>
      <dgm:spPr/>
      <dgm:t>
        <a:bodyPr/>
        <a:lstStyle/>
        <a:p>
          <a:endParaRPr lang="en-US"/>
        </a:p>
      </dgm:t>
    </dgm:pt>
    <dgm:pt modelId="{CA8E06BA-3D4C-4BF8-8FD1-3B0F625F827C}">
      <dgm:prSet phldrT="[Text]"/>
      <dgm:spPr/>
      <dgm:t>
        <a:bodyPr/>
        <a:lstStyle/>
        <a:p>
          <a:endParaRPr lang="en-US" dirty="0"/>
        </a:p>
      </dgm:t>
    </dgm:pt>
    <dgm:pt modelId="{CD17B305-A431-4A0B-A2EF-59C9A7C3D278}" type="parTrans" cxnId="{AF8F51F4-2F84-48E7-A3BE-6912FF03584B}">
      <dgm:prSet/>
      <dgm:spPr/>
      <dgm:t>
        <a:bodyPr/>
        <a:lstStyle/>
        <a:p>
          <a:endParaRPr lang="en-US"/>
        </a:p>
      </dgm:t>
    </dgm:pt>
    <dgm:pt modelId="{FE25FB97-6A7B-469B-9C55-C7136B7F14AD}" type="sibTrans" cxnId="{AF8F51F4-2F84-48E7-A3BE-6912FF03584B}">
      <dgm:prSet/>
      <dgm:spPr/>
      <dgm:t>
        <a:bodyPr/>
        <a:lstStyle/>
        <a:p>
          <a:endParaRPr lang="en-US"/>
        </a:p>
      </dgm:t>
    </dgm:pt>
    <dgm:pt modelId="{6FE41F62-C4B3-460A-839E-D4735C184133}">
      <dgm:prSet phldrT="[Text]" custT="1"/>
      <dgm:spPr/>
      <dgm:t>
        <a:bodyPr/>
        <a:lstStyle/>
        <a:p>
          <a:r>
            <a:rPr lang="en-US" sz="2000" dirty="0" smtClean="0"/>
            <a:t>One-sample binomial test (tested against 50% baseline)</a:t>
          </a:r>
          <a:endParaRPr lang="en-US" sz="2000" dirty="0"/>
        </a:p>
      </dgm:t>
    </dgm:pt>
    <dgm:pt modelId="{A3DA3363-B1BF-47E6-B1AA-75D44AC902C2}" type="parTrans" cxnId="{46493E91-138F-4A2A-B7C1-F237DB19FF3B}">
      <dgm:prSet/>
      <dgm:spPr/>
      <dgm:t>
        <a:bodyPr/>
        <a:lstStyle/>
        <a:p>
          <a:endParaRPr lang="en-US"/>
        </a:p>
      </dgm:t>
    </dgm:pt>
    <dgm:pt modelId="{34556000-A581-41C6-A963-740DF9857C8C}" type="sibTrans" cxnId="{46493E91-138F-4A2A-B7C1-F237DB19FF3B}">
      <dgm:prSet/>
      <dgm:spPr/>
      <dgm:t>
        <a:bodyPr/>
        <a:lstStyle/>
        <a:p>
          <a:endParaRPr lang="en-US"/>
        </a:p>
      </dgm:t>
    </dgm:pt>
    <dgm:pt modelId="{CFCE85F0-A91F-4EE9-93B0-E862AFC34A55}">
      <dgm:prSet phldrT="[Text]" custT="1"/>
      <dgm:spPr/>
      <dgm:t>
        <a:bodyPr/>
        <a:lstStyle/>
        <a:p>
          <a:pPr algn="l"/>
          <a:r>
            <a:rPr lang="en-US" sz="2400" dirty="0" smtClean="0"/>
            <a:t>Results</a:t>
          </a:r>
          <a:endParaRPr lang="en-US" sz="2400" dirty="0"/>
        </a:p>
      </dgm:t>
    </dgm:pt>
    <dgm:pt modelId="{E9440416-6BC7-4D4A-9860-85446A98C005}" type="parTrans" cxnId="{D31002C7-20FC-4E32-8094-DB8BD76066CF}">
      <dgm:prSet/>
      <dgm:spPr/>
      <dgm:t>
        <a:bodyPr/>
        <a:lstStyle/>
        <a:p>
          <a:endParaRPr lang="en-US"/>
        </a:p>
      </dgm:t>
    </dgm:pt>
    <dgm:pt modelId="{759D098A-BFF2-4857-9006-5BFDEF288C86}" type="sibTrans" cxnId="{D31002C7-20FC-4E32-8094-DB8BD76066CF}">
      <dgm:prSet/>
      <dgm:spPr/>
      <dgm:t>
        <a:bodyPr/>
        <a:lstStyle/>
        <a:p>
          <a:endParaRPr lang="en-US"/>
        </a:p>
      </dgm:t>
    </dgm:pt>
    <dgm:pt modelId="{87AD142C-5F19-4745-B06F-17CD27C89208}">
      <dgm:prSet phldrT="[Text]" custT="1"/>
      <dgm:spPr/>
      <dgm:t>
        <a:bodyPr/>
        <a:lstStyle/>
        <a:p>
          <a:r>
            <a:rPr lang="en-US" sz="2000" b="1" dirty="0" smtClean="0"/>
            <a:t>Time-saving: </a:t>
          </a:r>
          <a:r>
            <a:rPr lang="en-US" sz="2000" dirty="0" smtClean="0"/>
            <a:t>78% agreed, p &lt; 0.00001 → significant
</a:t>
          </a:r>
          <a:r>
            <a:rPr lang="en-US" sz="2000" b="1" dirty="0" smtClean="0"/>
            <a:t>Quality improvement: </a:t>
          </a:r>
          <a:r>
            <a:rPr lang="en-US" sz="2000" dirty="0" smtClean="0"/>
            <a:t>62% agreed, </a:t>
          </a:r>
          <a:r>
            <a:rPr lang="en-US" sz="2000" b="1" dirty="0" smtClean="0"/>
            <a:t>p = 0.0098 → significant</a:t>
          </a:r>
          <a:endParaRPr lang="en-US" sz="2000" b="1" dirty="0"/>
        </a:p>
      </dgm:t>
    </dgm:pt>
    <dgm:pt modelId="{C1D98B3F-1AFE-4106-B8E6-35D6E2EDE231}" type="parTrans" cxnId="{9A614093-B3FD-4E18-B8E8-CD84CAC16E96}">
      <dgm:prSet/>
      <dgm:spPr/>
      <dgm:t>
        <a:bodyPr/>
        <a:lstStyle/>
        <a:p>
          <a:endParaRPr lang="en-US"/>
        </a:p>
      </dgm:t>
    </dgm:pt>
    <dgm:pt modelId="{35983371-8039-43A0-B872-EF291D0FD619}" type="sibTrans" cxnId="{9A614093-B3FD-4E18-B8E8-CD84CAC16E96}">
      <dgm:prSet/>
      <dgm:spPr/>
      <dgm:t>
        <a:bodyPr/>
        <a:lstStyle/>
        <a:p>
          <a:endParaRPr lang="en-US"/>
        </a:p>
      </dgm:t>
    </dgm:pt>
    <dgm:pt modelId="{5460B206-594C-4BB6-823B-16854DC549CF}">
      <dgm:prSet phldrT="[Text]" phldr="1"/>
      <dgm:spPr/>
      <dgm:t>
        <a:bodyPr/>
        <a:lstStyle/>
        <a:p>
          <a:endParaRPr lang="en-US" dirty="0"/>
        </a:p>
      </dgm:t>
    </dgm:pt>
    <dgm:pt modelId="{C142BF46-492F-4CF3-91AA-FE46FD29316D}" type="sibTrans" cxnId="{34B470DC-66F9-4296-A61E-6132DD4C74EB}">
      <dgm:prSet/>
      <dgm:spPr/>
      <dgm:t>
        <a:bodyPr/>
        <a:lstStyle/>
        <a:p>
          <a:endParaRPr lang="en-US"/>
        </a:p>
      </dgm:t>
    </dgm:pt>
    <dgm:pt modelId="{FEA9FCE7-195C-436A-B9FE-88FED93C6AB6}" type="parTrans" cxnId="{34B470DC-66F9-4296-A61E-6132DD4C74EB}">
      <dgm:prSet/>
      <dgm:spPr/>
      <dgm:t>
        <a:bodyPr/>
        <a:lstStyle/>
        <a:p>
          <a:endParaRPr lang="en-US"/>
        </a:p>
      </dgm:t>
    </dgm:pt>
    <dgm:pt modelId="{EB79EB86-D232-443A-978A-DFB54AB98552}" type="pres">
      <dgm:prSet presAssocID="{CA43F1D8-77AA-4913-B19C-E21636CBE38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9F68EE-9B41-487D-A24C-DE9328A21B07}" type="pres">
      <dgm:prSet presAssocID="{A8CFECCD-63F4-446E-8B48-E899165E0B23}" presName="composite" presStyleCnt="0"/>
      <dgm:spPr/>
    </dgm:pt>
    <dgm:pt modelId="{986341E7-79BA-4595-8581-68064C8D292E}" type="pres">
      <dgm:prSet presAssocID="{A8CFECCD-63F4-446E-8B48-E899165E0B2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3A44F-5D86-48FF-B7DE-98C59F2F84C1}" type="pres">
      <dgm:prSet presAssocID="{A8CFECCD-63F4-446E-8B48-E899165E0B23}" presName="Parent" presStyleLbl="alignNode1" presStyleIdx="0" presStyleCnt="3" custScaleX="30224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2F003-76DF-4009-9D29-06342274067A}" type="pres">
      <dgm:prSet presAssocID="{A8CFECCD-63F4-446E-8B48-E899165E0B23}" presName="Accent" presStyleLbl="parChTrans1D1" presStyleIdx="0" presStyleCnt="3"/>
      <dgm:spPr/>
    </dgm:pt>
    <dgm:pt modelId="{AD762E4D-7290-4135-8467-4E9B8266C969}" type="pres">
      <dgm:prSet presAssocID="{A8CFECCD-63F4-446E-8B48-E899165E0B2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35F6A-B068-46E9-84CB-F0B0F16B0180}" type="pres">
      <dgm:prSet presAssocID="{38FDB515-A530-4C85-A95D-B3DFB1CF2F97}" presName="sibTrans" presStyleCnt="0"/>
      <dgm:spPr/>
    </dgm:pt>
    <dgm:pt modelId="{A2839A93-1B41-430F-9F11-DAA667F2A00E}" type="pres">
      <dgm:prSet presAssocID="{6A10BB78-74D6-41AE-BFB4-00E2456D7EEC}" presName="composite" presStyleCnt="0"/>
      <dgm:spPr/>
    </dgm:pt>
    <dgm:pt modelId="{FD14C4BD-DFF8-46ED-A5B2-06AF14BD7732}" type="pres">
      <dgm:prSet presAssocID="{6A10BB78-74D6-41AE-BFB4-00E2456D7EE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B6D79-E9F6-441E-81F9-4DC9FA9655F4}" type="pres">
      <dgm:prSet presAssocID="{6A10BB78-74D6-41AE-BFB4-00E2456D7EEC}" presName="Parent" presStyleLbl="alignNode1" presStyleIdx="1" presStyleCnt="3" custScaleX="29698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991B-3176-4400-9064-4D2301E9ABAF}" type="pres">
      <dgm:prSet presAssocID="{6A10BB78-74D6-41AE-BFB4-00E2456D7EEC}" presName="Accent" presStyleLbl="parChTrans1D1" presStyleIdx="1" presStyleCnt="3"/>
      <dgm:spPr/>
    </dgm:pt>
    <dgm:pt modelId="{08966ABD-BA6A-47EC-956A-5F5BB7BEF085}" type="pres">
      <dgm:prSet presAssocID="{6A10BB78-74D6-41AE-BFB4-00E2456D7EEC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C0F01-3AE4-4566-90A5-DFF90687CDE6}" type="pres">
      <dgm:prSet presAssocID="{E142CEB8-897F-4F48-ADEB-AE4FCB01AA1E}" presName="sibTrans" presStyleCnt="0"/>
      <dgm:spPr/>
    </dgm:pt>
    <dgm:pt modelId="{6F1702EB-7E63-41E5-B7AE-D3BDEE8E432C}" type="pres">
      <dgm:prSet presAssocID="{CFCE85F0-A91F-4EE9-93B0-E862AFC34A55}" presName="composite" presStyleCnt="0"/>
      <dgm:spPr/>
    </dgm:pt>
    <dgm:pt modelId="{F69A485A-FF44-4F34-95D8-4C0CE22132AD}" type="pres">
      <dgm:prSet presAssocID="{CFCE85F0-A91F-4EE9-93B0-E862AFC34A5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BD513-C332-43D6-8895-75BAEC9AA1E1}" type="pres">
      <dgm:prSet presAssocID="{CFCE85F0-A91F-4EE9-93B0-E862AFC34A55}" presName="Parent" presStyleLbl="alignNode1" presStyleIdx="2" presStyleCnt="3" custScaleX="29626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B416E-8940-4210-A01F-53223C51C638}" type="pres">
      <dgm:prSet presAssocID="{CFCE85F0-A91F-4EE9-93B0-E862AFC34A55}" presName="Accent" presStyleLbl="parChTrans1D1" presStyleIdx="2" presStyleCnt="3"/>
      <dgm:spPr/>
    </dgm:pt>
    <dgm:pt modelId="{DB621660-B2CA-49A6-83B4-A510E364C3ED}" type="pres">
      <dgm:prSet presAssocID="{CFCE85F0-A91F-4EE9-93B0-E862AFC34A55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0B503-9C08-4DB4-B52D-3732EC93C961}" srcId="{A8CFECCD-63F4-446E-8B48-E899165E0B23}" destId="{F731DE86-E332-4225-B414-D55A2474232C}" srcOrd="0" destOrd="0" parTransId="{B3714035-F744-45EF-A66A-1F34CBF6AD95}" sibTransId="{1E0484DD-5BA0-4F2D-A20D-1FEBB75CFAF5}"/>
    <dgm:cxn modelId="{0F97E33F-A5F6-47BF-BB35-34019AFC3031}" type="presOf" srcId="{6FE41F62-C4B3-460A-839E-D4735C184133}" destId="{08966ABD-BA6A-47EC-956A-5F5BB7BEF085}" srcOrd="0" destOrd="0" presId="urn:microsoft.com/office/officeart/2011/layout/TabList"/>
    <dgm:cxn modelId="{65DE8FAC-3E62-4CC0-8079-FF228BDDB0BE}" srcId="{CA43F1D8-77AA-4913-B19C-E21636CBE38F}" destId="{6A10BB78-74D6-41AE-BFB4-00E2456D7EEC}" srcOrd="1" destOrd="0" parTransId="{C3982013-6ADB-4DB0-8448-B3E1B9661712}" sibTransId="{E142CEB8-897F-4F48-ADEB-AE4FCB01AA1E}"/>
    <dgm:cxn modelId="{B08BA87B-7326-4179-AAFA-EBCE9090E177}" type="presOf" srcId="{F731DE86-E332-4225-B414-D55A2474232C}" destId="{986341E7-79BA-4595-8581-68064C8D292E}" srcOrd="0" destOrd="0" presId="urn:microsoft.com/office/officeart/2011/layout/TabList"/>
    <dgm:cxn modelId="{2E3C27D9-B884-4A01-9B41-88275F27321A}" type="presOf" srcId="{87AD142C-5F19-4745-B06F-17CD27C89208}" destId="{DB621660-B2CA-49A6-83B4-A510E364C3ED}" srcOrd="0" destOrd="0" presId="urn:microsoft.com/office/officeart/2011/layout/TabList"/>
    <dgm:cxn modelId="{46493E91-138F-4A2A-B7C1-F237DB19FF3B}" srcId="{6A10BB78-74D6-41AE-BFB4-00E2456D7EEC}" destId="{6FE41F62-C4B3-460A-839E-D4735C184133}" srcOrd="1" destOrd="0" parTransId="{A3DA3363-B1BF-47E6-B1AA-75D44AC902C2}" sibTransId="{34556000-A581-41C6-A963-740DF9857C8C}"/>
    <dgm:cxn modelId="{D8171005-079D-47C3-B985-1E25B4CC7E98}" type="presOf" srcId="{5460B206-594C-4BB6-823B-16854DC549CF}" destId="{F69A485A-FF44-4F34-95D8-4C0CE22132AD}" srcOrd="0" destOrd="0" presId="urn:microsoft.com/office/officeart/2011/layout/TabList"/>
    <dgm:cxn modelId="{AB575864-A026-43C8-AA2C-8DDA2EE81659}" srcId="{CA43F1D8-77AA-4913-B19C-E21636CBE38F}" destId="{A8CFECCD-63F4-446E-8B48-E899165E0B23}" srcOrd="0" destOrd="0" parTransId="{45A53C74-DA3E-4334-AEB4-1D2F8DAE1603}" sibTransId="{38FDB515-A530-4C85-A95D-B3DFB1CF2F97}"/>
    <dgm:cxn modelId="{040990DC-0BC0-4A28-BFF0-440E2A32F83B}" type="presOf" srcId="{CFCE85F0-A91F-4EE9-93B0-E862AFC34A55}" destId="{8DDBD513-C332-43D6-8895-75BAEC9AA1E1}" srcOrd="0" destOrd="0" presId="urn:microsoft.com/office/officeart/2011/layout/TabList"/>
    <dgm:cxn modelId="{413A6552-34C8-463C-B7FF-9DE878F077C1}" type="presOf" srcId="{CA43F1D8-77AA-4913-B19C-E21636CBE38F}" destId="{EB79EB86-D232-443A-978A-DFB54AB98552}" srcOrd="0" destOrd="0" presId="urn:microsoft.com/office/officeart/2011/layout/TabList"/>
    <dgm:cxn modelId="{01B7722E-4E53-48A5-B09C-916CE968D6A7}" srcId="{A8CFECCD-63F4-446E-8B48-E899165E0B23}" destId="{05782D36-528E-4DAA-9A0B-F0412B3B71C0}" srcOrd="1" destOrd="0" parTransId="{C8354689-8120-4CE4-B76B-B1EFE40BBE6A}" sibTransId="{0533368E-42AF-45C8-A5B7-E29631E6745C}"/>
    <dgm:cxn modelId="{AF8F51F4-2F84-48E7-A3BE-6912FF03584B}" srcId="{6A10BB78-74D6-41AE-BFB4-00E2456D7EEC}" destId="{CA8E06BA-3D4C-4BF8-8FD1-3B0F625F827C}" srcOrd="0" destOrd="0" parTransId="{CD17B305-A431-4A0B-A2EF-59C9A7C3D278}" sibTransId="{FE25FB97-6A7B-469B-9C55-C7136B7F14AD}"/>
    <dgm:cxn modelId="{D31002C7-20FC-4E32-8094-DB8BD76066CF}" srcId="{CA43F1D8-77AA-4913-B19C-E21636CBE38F}" destId="{CFCE85F0-A91F-4EE9-93B0-E862AFC34A55}" srcOrd="2" destOrd="0" parTransId="{E9440416-6BC7-4D4A-9860-85446A98C005}" sibTransId="{759D098A-BFF2-4857-9006-5BFDEF288C86}"/>
    <dgm:cxn modelId="{72A75614-38E8-4D64-A02C-C004D0799D71}" type="presOf" srcId="{6A10BB78-74D6-41AE-BFB4-00E2456D7EEC}" destId="{5F0B6D79-E9F6-441E-81F9-4DC9FA9655F4}" srcOrd="0" destOrd="0" presId="urn:microsoft.com/office/officeart/2011/layout/TabList"/>
    <dgm:cxn modelId="{9A614093-B3FD-4E18-B8E8-CD84CAC16E96}" srcId="{CFCE85F0-A91F-4EE9-93B0-E862AFC34A55}" destId="{87AD142C-5F19-4745-B06F-17CD27C89208}" srcOrd="1" destOrd="0" parTransId="{C1D98B3F-1AFE-4106-B8E6-35D6E2EDE231}" sibTransId="{35983371-8039-43A0-B872-EF291D0FD619}"/>
    <dgm:cxn modelId="{F57F0F8F-32BE-4006-B1A4-4087571F0AAC}" type="presOf" srcId="{A8CFECCD-63F4-446E-8B48-E899165E0B23}" destId="{2313A44F-5D86-48FF-B7DE-98C59F2F84C1}" srcOrd="0" destOrd="0" presId="urn:microsoft.com/office/officeart/2011/layout/TabList"/>
    <dgm:cxn modelId="{E87B467C-8A36-476B-A957-E6C24799F153}" type="presOf" srcId="{05782D36-528E-4DAA-9A0B-F0412B3B71C0}" destId="{AD762E4D-7290-4135-8467-4E9B8266C969}" srcOrd="0" destOrd="0" presId="urn:microsoft.com/office/officeart/2011/layout/TabList"/>
    <dgm:cxn modelId="{B7DF2656-9568-4277-AC5C-9C029F6FEFE4}" type="presOf" srcId="{CA8E06BA-3D4C-4BF8-8FD1-3B0F625F827C}" destId="{FD14C4BD-DFF8-46ED-A5B2-06AF14BD7732}" srcOrd="0" destOrd="0" presId="urn:microsoft.com/office/officeart/2011/layout/TabList"/>
    <dgm:cxn modelId="{34B470DC-66F9-4296-A61E-6132DD4C74EB}" srcId="{CFCE85F0-A91F-4EE9-93B0-E862AFC34A55}" destId="{5460B206-594C-4BB6-823B-16854DC549CF}" srcOrd="0" destOrd="0" parTransId="{FEA9FCE7-195C-436A-B9FE-88FED93C6AB6}" sibTransId="{C142BF46-492F-4CF3-91AA-FE46FD29316D}"/>
    <dgm:cxn modelId="{41E99CBA-4B35-4079-9267-D71631117B42}" type="presParOf" srcId="{EB79EB86-D232-443A-978A-DFB54AB98552}" destId="{AD9F68EE-9B41-487D-A24C-DE9328A21B07}" srcOrd="0" destOrd="0" presId="urn:microsoft.com/office/officeart/2011/layout/TabList"/>
    <dgm:cxn modelId="{58474E91-5C76-4ADE-A8FB-150B0F721085}" type="presParOf" srcId="{AD9F68EE-9B41-487D-A24C-DE9328A21B07}" destId="{986341E7-79BA-4595-8581-68064C8D292E}" srcOrd="0" destOrd="0" presId="urn:microsoft.com/office/officeart/2011/layout/TabList"/>
    <dgm:cxn modelId="{69EC7084-6DD3-4FB2-8320-7E761B5129DF}" type="presParOf" srcId="{AD9F68EE-9B41-487D-A24C-DE9328A21B07}" destId="{2313A44F-5D86-48FF-B7DE-98C59F2F84C1}" srcOrd="1" destOrd="0" presId="urn:microsoft.com/office/officeart/2011/layout/TabList"/>
    <dgm:cxn modelId="{6638861E-A3FD-4895-B629-207B90B3F46E}" type="presParOf" srcId="{AD9F68EE-9B41-487D-A24C-DE9328A21B07}" destId="{7B32F003-76DF-4009-9D29-06342274067A}" srcOrd="2" destOrd="0" presId="urn:microsoft.com/office/officeart/2011/layout/TabList"/>
    <dgm:cxn modelId="{C3041D11-48F7-4D0B-9796-4BEA68CE66AD}" type="presParOf" srcId="{EB79EB86-D232-443A-978A-DFB54AB98552}" destId="{AD762E4D-7290-4135-8467-4E9B8266C969}" srcOrd="1" destOrd="0" presId="urn:microsoft.com/office/officeart/2011/layout/TabList"/>
    <dgm:cxn modelId="{35A65C6B-685E-4112-A888-8B0CC80FC7C0}" type="presParOf" srcId="{EB79EB86-D232-443A-978A-DFB54AB98552}" destId="{FFA35F6A-B068-46E9-84CB-F0B0F16B0180}" srcOrd="2" destOrd="0" presId="urn:microsoft.com/office/officeart/2011/layout/TabList"/>
    <dgm:cxn modelId="{947F41F7-4F09-4DC4-9EFC-46854D878F77}" type="presParOf" srcId="{EB79EB86-D232-443A-978A-DFB54AB98552}" destId="{A2839A93-1B41-430F-9F11-DAA667F2A00E}" srcOrd="3" destOrd="0" presId="urn:microsoft.com/office/officeart/2011/layout/TabList"/>
    <dgm:cxn modelId="{6619E9EA-582A-4F0F-A881-101EA804BA25}" type="presParOf" srcId="{A2839A93-1B41-430F-9F11-DAA667F2A00E}" destId="{FD14C4BD-DFF8-46ED-A5B2-06AF14BD7732}" srcOrd="0" destOrd="0" presId="urn:microsoft.com/office/officeart/2011/layout/TabList"/>
    <dgm:cxn modelId="{9D9F5E01-5537-4488-BC1D-BD660125EFFD}" type="presParOf" srcId="{A2839A93-1B41-430F-9F11-DAA667F2A00E}" destId="{5F0B6D79-E9F6-441E-81F9-4DC9FA9655F4}" srcOrd="1" destOrd="0" presId="urn:microsoft.com/office/officeart/2011/layout/TabList"/>
    <dgm:cxn modelId="{E6965483-A71F-4504-AE83-412ECFE7CD63}" type="presParOf" srcId="{A2839A93-1B41-430F-9F11-DAA667F2A00E}" destId="{7256991B-3176-4400-9064-4D2301E9ABAF}" srcOrd="2" destOrd="0" presId="urn:microsoft.com/office/officeart/2011/layout/TabList"/>
    <dgm:cxn modelId="{AAE9EE31-D384-41ED-8A48-7CF9238EB03A}" type="presParOf" srcId="{EB79EB86-D232-443A-978A-DFB54AB98552}" destId="{08966ABD-BA6A-47EC-956A-5F5BB7BEF085}" srcOrd="4" destOrd="0" presId="urn:microsoft.com/office/officeart/2011/layout/TabList"/>
    <dgm:cxn modelId="{6889F4D9-65F5-4DCC-8165-72B0D77AAC70}" type="presParOf" srcId="{EB79EB86-D232-443A-978A-DFB54AB98552}" destId="{1A5C0F01-3AE4-4566-90A5-DFF90687CDE6}" srcOrd="5" destOrd="0" presId="urn:microsoft.com/office/officeart/2011/layout/TabList"/>
    <dgm:cxn modelId="{E3DB94E2-5ABD-41EA-9F06-904B4F666597}" type="presParOf" srcId="{EB79EB86-D232-443A-978A-DFB54AB98552}" destId="{6F1702EB-7E63-41E5-B7AE-D3BDEE8E432C}" srcOrd="6" destOrd="0" presId="urn:microsoft.com/office/officeart/2011/layout/TabList"/>
    <dgm:cxn modelId="{E7288055-D2F8-46CE-BB43-27BD8B76EBBC}" type="presParOf" srcId="{6F1702EB-7E63-41E5-B7AE-D3BDEE8E432C}" destId="{F69A485A-FF44-4F34-95D8-4C0CE22132AD}" srcOrd="0" destOrd="0" presId="urn:microsoft.com/office/officeart/2011/layout/TabList"/>
    <dgm:cxn modelId="{92C4A369-633B-4758-8CEE-7EC23192ABB2}" type="presParOf" srcId="{6F1702EB-7E63-41E5-B7AE-D3BDEE8E432C}" destId="{8DDBD513-C332-43D6-8895-75BAEC9AA1E1}" srcOrd="1" destOrd="0" presId="urn:microsoft.com/office/officeart/2011/layout/TabList"/>
    <dgm:cxn modelId="{D2DF70AC-8EAB-4CEF-B959-C8B99CDFCFB6}" type="presParOf" srcId="{6F1702EB-7E63-41E5-B7AE-D3BDEE8E432C}" destId="{11BB416E-8940-4210-A01F-53223C51C638}" srcOrd="2" destOrd="0" presId="urn:microsoft.com/office/officeart/2011/layout/TabList"/>
    <dgm:cxn modelId="{992E5CB7-B908-4337-B751-ADBDE38F3E6C}" type="presParOf" srcId="{EB79EB86-D232-443A-978A-DFB54AB98552}" destId="{DB621660-B2CA-49A6-83B4-A510E364C3E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43F1D8-77AA-4913-B19C-E21636CBE38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ECCD-63F4-446E-8B48-E899165E0B23}">
      <dgm:prSet phldrT="[Text]" custT="1"/>
      <dgm:spPr/>
      <dgm:t>
        <a:bodyPr/>
        <a:lstStyle/>
        <a:p>
          <a:pPr algn="l"/>
          <a:r>
            <a:rPr lang="en-US" sz="2400" dirty="0" smtClean="0"/>
            <a:t>Research Question</a:t>
          </a:r>
          <a:endParaRPr lang="en-US" sz="2400" dirty="0"/>
        </a:p>
      </dgm:t>
    </dgm:pt>
    <dgm:pt modelId="{45A53C74-DA3E-4334-AEB4-1D2F8DAE1603}" type="parTrans" cxnId="{AB575864-A026-43C8-AA2C-8DDA2EE81659}">
      <dgm:prSet/>
      <dgm:spPr/>
      <dgm:t>
        <a:bodyPr/>
        <a:lstStyle/>
        <a:p>
          <a:endParaRPr lang="en-US"/>
        </a:p>
      </dgm:t>
    </dgm:pt>
    <dgm:pt modelId="{38FDB515-A530-4C85-A95D-B3DFB1CF2F97}" type="sibTrans" cxnId="{AB575864-A026-43C8-AA2C-8DDA2EE81659}">
      <dgm:prSet/>
      <dgm:spPr/>
      <dgm:t>
        <a:bodyPr/>
        <a:lstStyle/>
        <a:p>
          <a:endParaRPr lang="en-US"/>
        </a:p>
      </dgm:t>
    </dgm:pt>
    <dgm:pt modelId="{F731DE86-E332-4225-B414-D55A2474232C}">
      <dgm:prSet phldrT="[Text]"/>
      <dgm:spPr/>
      <dgm:t>
        <a:bodyPr/>
        <a:lstStyle/>
        <a:p>
          <a:endParaRPr lang="en-US" dirty="0"/>
        </a:p>
      </dgm:t>
    </dgm:pt>
    <dgm:pt modelId="{B3714035-F744-45EF-A66A-1F34CBF6AD95}" type="parTrans" cxnId="{46B0B503-9C08-4DB4-B52D-3732EC93C961}">
      <dgm:prSet/>
      <dgm:spPr/>
      <dgm:t>
        <a:bodyPr/>
        <a:lstStyle/>
        <a:p>
          <a:endParaRPr lang="en-US"/>
        </a:p>
      </dgm:t>
    </dgm:pt>
    <dgm:pt modelId="{1E0484DD-5BA0-4F2D-A20D-1FEBB75CFAF5}" type="sibTrans" cxnId="{46B0B503-9C08-4DB4-B52D-3732EC93C961}">
      <dgm:prSet/>
      <dgm:spPr/>
      <dgm:t>
        <a:bodyPr/>
        <a:lstStyle/>
        <a:p>
          <a:endParaRPr lang="en-US"/>
        </a:p>
      </dgm:t>
    </dgm:pt>
    <dgm:pt modelId="{05782D36-528E-4DAA-9A0B-F0412B3B71C0}">
      <dgm:prSet phldrT="[Text]" custT="1"/>
      <dgm:spPr/>
      <dgm:t>
        <a:bodyPr/>
        <a:lstStyle/>
        <a:p>
          <a:r>
            <a:rPr lang="en-US" sz="2000" dirty="0" smtClean="0"/>
            <a:t>Does the number of hours spent using AI tools per week predict students' motivation levels?</a:t>
          </a:r>
          <a:endParaRPr lang="en-US" sz="2000" dirty="0"/>
        </a:p>
      </dgm:t>
    </dgm:pt>
    <dgm:pt modelId="{C8354689-8120-4CE4-B76B-B1EFE40BBE6A}" type="parTrans" cxnId="{01B7722E-4E53-48A5-B09C-916CE968D6A7}">
      <dgm:prSet/>
      <dgm:spPr/>
      <dgm:t>
        <a:bodyPr/>
        <a:lstStyle/>
        <a:p>
          <a:endParaRPr lang="en-US"/>
        </a:p>
      </dgm:t>
    </dgm:pt>
    <dgm:pt modelId="{0533368E-42AF-45C8-A5B7-E29631E6745C}" type="sibTrans" cxnId="{01B7722E-4E53-48A5-B09C-916CE968D6A7}">
      <dgm:prSet/>
      <dgm:spPr/>
      <dgm:t>
        <a:bodyPr/>
        <a:lstStyle/>
        <a:p>
          <a:endParaRPr lang="en-US"/>
        </a:p>
      </dgm:t>
    </dgm:pt>
    <dgm:pt modelId="{6A10BB78-74D6-41AE-BFB4-00E2456D7EEC}">
      <dgm:prSet phldrT="[Text]" custT="1"/>
      <dgm:spPr/>
      <dgm:t>
        <a:bodyPr/>
        <a:lstStyle/>
        <a:p>
          <a:pPr algn="l"/>
          <a:r>
            <a:rPr lang="en-US" sz="2400" dirty="0" smtClean="0"/>
            <a:t>Statistical Test</a:t>
          </a:r>
          <a:endParaRPr lang="en-US" sz="2400" dirty="0"/>
        </a:p>
      </dgm:t>
    </dgm:pt>
    <dgm:pt modelId="{C3982013-6ADB-4DB0-8448-B3E1B9661712}" type="parTrans" cxnId="{65DE8FAC-3E62-4CC0-8079-FF228BDDB0BE}">
      <dgm:prSet/>
      <dgm:spPr/>
      <dgm:t>
        <a:bodyPr/>
        <a:lstStyle/>
        <a:p>
          <a:endParaRPr lang="en-US"/>
        </a:p>
      </dgm:t>
    </dgm:pt>
    <dgm:pt modelId="{E142CEB8-897F-4F48-ADEB-AE4FCB01AA1E}" type="sibTrans" cxnId="{65DE8FAC-3E62-4CC0-8079-FF228BDDB0BE}">
      <dgm:prSet/>
      <dgm:spPr/>
      <dgm:t>
        <a:bodyPr/>
        <a:lstStyle/>
        <a:p>
          <a:endParaRPr lang="en-US"/>
        </a:p>
      </dgm:t>
    </dgm:pt>
    <dgm:pt modelId="{CA8E06BA-3D4C-4BF8-8FD1-3B0F625F827C}">
      <dgm:prSet phldrT="[Text]"/>
      <dgm:spPr/>
      <dgm:t>
        <a:bodyPr/>
        <a:lstStyle/>
        <a:p>
          <a:endParaRPr lang="en-US" dirty="0"/>
        </a:p>
      </dgm:t>
    </dgm:pt>
    <dgm:pt modelId="{CD17B305-A431-4A0B-A2EF-59C9A7C3D278}" type="parTrans" cxnId="{AF8F51F4-2F84-48E7-A3BE-6912FF03584B}">
      <dgm:prSet/>
      <dgm:spPr/>
      <dgm:t>
        <a:bodyPr/>
        <a:lstStyle/>
        <a:p>
          <a:endParaRPr lang="en-US"/>
        </a:p>
      </dgm:t>
    </dgm:pt>
    <dgm:pt modelId="{FE25FB97-6A7B-469B-9C55-C7136B7F14AD}" type="sibTrans" cxnId="{AF8F51F4-2F84-48E7-A3BE-6912FF03584B}">
      <dgm:prSet/>
      <dgm:spPr/>
      <dgm:t>
        <a:bodyPr/>
        <a:lstStyle/>
        <a:p>
          <a:endParaRPr lang="en-US"/>
        </a:p>
      </dgm:t>
    </dgm:pt>
    <dgm:pt modelId="{6FE41F62-C4B3-460A-839E-D4735C184133}">
      <dgm:prSet phldrT="[Text]" custT="1"/>
      <dgm:spPr/>
      <dgm:t>
        <a:bodyPr/>
        <a:lstStyle/>
        <a:p>
          <a:r>
            <a:rPr lang="en-US" sz="2000" dirty="0" smtClean="0"/>
            <a:t>Logistic regression
Outcome: Motivation (binary)
Predictor: AI Hours</a:t>
          </a:r>
          <a:r>
            <a:rPr lang="en-US" sz="1600" dirty="0" smtClean="0"/>
            <a:t> (numeric)</a:t>
          </a:r>
          <a:endParaRPr lang="en-US" sz="1600" dirty="0"/>
        </a:p>
      </dgm:t>
    </dgm:pt>
    <dgm:pt modelId="{A3DA3363-B1BF-47E6-B1AA-75D44AC902C2}" type="parTrans" cxnId="{46493E91-138F-4A2A-B7C1-F237DB19FF3B}">
      <dgm:prSet/>
      <dgm:spPr/>
      <dgm:t>
        <a:bodyPr/>
        <a:lstStyle/>
        <a:p>
          <a:endParaRPr lang="en-US"/>
        </a:p>
      </dgm:t>
    </dgm:pt>
    <dgm:pt modelId="{34556000-A581-41C6-A963-740DF9857C8C}" type="sibTrans" cxnId="{46493E91-138F-4A2A-B7C1-F237DB19FF3B}">
      <dgm:prSet/>
      <dgm:spPr/>
      <dgm:t>
        <a:bodyPr/>
        <a:lstStyle/>
        <a:p>
          <a:endParaRPr lang="en-US"/>
        </a:p>
      </dgm:t>
    </dgm:pt>
    <dgm:pt modelId="{CFCE85F0-A91F-4EE9-93B0-E862AFC34A55}">
      <dgm:prSet phldrT="[Text]" custT="1"/>
      <dgm:spPr/>
      <dgm:t>
        <a:bodyPr/>
        <a:lstStyle/>
        <a:p>
          <a:pPr algn="l"/>
          <a:r>
            <a:rPr lang="en-US" sz="2400" dirty="0" smtClean="0"/>
            <a:t>Results</a:t>
          </a:r>
          <a:endParaRPr lang="en-US" sz="2400" dirty="0"/>
        </a:p>
      </dgm:t>
    </dgm:pt>
    <dgm:pt modelId="{E9440416-6BC7-4D4A-9860-85446A98C005}" type="parTrans" cxnId="{D31002C7-20FC-4E32-8094-DB8BD76066CF}">
      <dgm:prSet/>
      <dgm:spPr/>
      <dgm:t>
        <a:bodyPr/>
        <a:lstStyle/>
        <a:p>
          <a:endParaRPr lang="en-US"/>
        </a:p>
      </dgm:t>
    </dgm:pt>
    <dgm:pt modelId="{759D098A-BFF2-4857-9006-5BFDEF288C86}" type="sibTrans" cxnId="{D31002C7-20FC-4E32-8094-DB8BD76066CF}">
      <dgm:prSet/>
      <dgm:spPr/>
      <dgm:t>
        <a:bodyPr/>
        <a:lstStyle/>
        <a:p>
          <a:endParaRPr lang="en-US"/>
        </a:p>
      </dgm:t>
    </dgm:pt>
    <dgm:pt modelId="{87AD142C-5F19-4745-B06F-17CD27C89208}">
      <dgm:prSet phldrT="[Text]" custT="1"/>
      <dgm:spPr/>
      <dgm:t>
        <a:bodyPr/>
        <a:lstStyle/>
        <a:p>
          <a:r>
            <a:rPr lang="en-US" sz="2000" b="1" dirty="0" smtClean="0"/>
            <a:t>Coefficient for </a:t>
          </a:r>
          <a:r>
            <a:rPr lang="en-US" sz="2000" b="1" dirty="0" err="1" smtClean="0"/>
            <a:t>ai_hours</a:t>
          </a:r>
          <a:r>
            <a:rPr lang="en-US" sz="2000" b="1" dirty="0" smtClean="0"/>
            <a:t>: 0.009
p-value: 0.797
Interpretation: </a:t>
          </a:r>
          <a:r>
            <a:rPr lang="en-US" sz="2000" b="0" dirty="0" smtClean="0"/>
            <a:t>Not statistically significant</a:t>
          </a:r>
          <a:endParaRPr lang="en-US" sz="2000" b="0" dirty="0"/>
        </a:p>
      </dgm:t>
    </dgm:pt>
    <dgm:pt modelId="{C1D98B3F-1AFE-4106-B8E6-35D6E2EDE231}" type="parTrans" cxnId="{9A614093-B3FD-4E18-B8E8-CD84CAC16E96}">
      <dgm:prSet/>
      <dgm:spPr/>
      <dgm:t>
        <a:bodyPr/>
        <a:lstStyle/>
        <a:p>
          <a:endParaRPr lang="en-US"/>
        </a:p>
      </dgm:t>
    </dgm:pt>
    <dgm:pt modelId="{35983371-8039-43A0-B872-EF291D0FD619}" type="sibTrans" cxnId="{9A614093-B3FD-4E18-B8E8-CD84CAC16E96}">
      <dgm:prSet/>
      <dgm:spPr/>
      <dgm:t>
        <a:bodyPr/>
        <a:lstStyle/>
        <a:p>
          <a:endParaRPr lang="en-US"/>
        </a:p>
      </dgm:t>
    </dgm:pt>
    <dgm:pt modelId="{5460B206-594C-4BB6-823B-16854DC549CF}">
      <dgm:prSet phldrT="[Text]" phldr="1"/>
      <dgm:spPr/>
      <dgm:t>
        <a:bodyPr/>
        <a:lstStyle/>
        <a:p>
          <a:endParaRPr lang="en-US" dirty="0"/>
        </a:p>
      </dgm:t>
    </dgm:pt>
    <dgm:pt modelId="{C142BF46-492F-4CF3-91AA-FE46FD29316D}" type="sibTrans" cxnId="{34B470DC-66F9-4296-A61E-6132DD4C74EB}">
      <dgm:prSet/>
      <dgm:spPr/>
      <dgm:t>
        <a:bodyPr/>
        <a:lstStyle/>
        <a:p>
          <a:endParaRPr lang="en-US"/>
        </a:p>
      </dgm:t>
    </dgm:pt>
    <dgm:pt modelId="{FEA9FCE7-195C-436A-B9FE-88FED93C6AB6}" type="parTrans" cxnId="{34B470DC-66F9-4296-A61E-6132DD4C74EB}">
      <dgm:prSet/>
      <dgm:spPr/>
      <dgm:t>
        <a:bodyPr/>
        <a:lstStyle/>
        <a:p>
          <a:endParaRPr lang="en-US"/>
        </a:p>
      </dgm:t>
    </dgm:pt>
    <dgm:pt modelId="{EB79EB86-D232-443A-978A-DFB54AB98552}" type="pres">
      <dgm:prSet presAssocID="{CA43F1D8-77AA-4913-B19C-E21636CBE38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9F68EE-9B41-487D-A24C-DE9328A21B07}" type="pres">
      <dgm:prSet presAssocID="{A8CFECCD-63F4-446E-8B48-E899165E0B23}" presName="composite" presStyleCnt="0"/>
      <dgm:spPr/>
    </dgm:pt>
    <dgm:pt modelId="{986341E7-79BA-4595-8581-68064C8D292E}" type="pres">
      <dgm:prSet presAssocID="{A8CFECCD-63F4-446E-8B48-E899165E0B2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3A44F-5D86-48FF-B7DE-98C59F2F84C1}" type="pres">
      <dgm:prSet presAssocID="{A8CFECCD-63F4-446E-8B48-E899165E0B23}" presName="Parent" presStyleLbl="alignNode1" presStyleIdx="0" presStyleCnt="3" custScaleX="30224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2F003-76DF-4009-9D29-06342274067A}" type="pres">
      <dgm:prSet presAssocID="{A8CFECCD-63F4-446E-8B48-E899165E0B23}" presName="Accent" presStyleLbl="parChTrans1D1" presStyleIdx="0" presStyleCnt="3"/>
      <dgm:spPr/>
    </dgm:pt>
    <dgm:pt modelId="{AD762E4D-7290-4135-8467-4E9B8266C969}" type="pres">
      <dgm:prSet presAssocID="{A8CFECCD-63F4-446E-8B48-E899165E0B2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35F6A-B068-46E9-84CB-F0B0F16B0180}" type="pres">
      <dgm:prSet presAssocID="{38FDB515-A530-4C85-A95D-B3DFB1CF2F97}" presName="sibTrans" presStyleCnt="0"/>
      <dgm:spPr/>
    </dgm:pt>
    <dgm:pt modelId="{A2839A93-1B41-430F-9F11-DAA667F2A00E}" type="pres">
      <dgm:prSet presAssocID="{6A10BB78-74D6-41AE-BFB4-00E2456D7EEC}" presName="composite" presStyleCnt="0"/>
      <dgm:spPr/>
    </dgm:pt>
    <dgm:pt modelId="{FD14C4BD-DFF8-46ED-A5B2-06AF14BD7732}" type="pres">
      <dgm:prSet presAssocID="{6A10BB78-74D6-41AE-BFB4-00E2456D7EE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B6D79-E9F6-441E-81F9-4DC9FA9655F4}" type="pres">
      <dgm:prSet presAssocID="{6A10BB78-74D6-41AE-BFB4-00E2456D7EEC}" presName="Parent" presStyleLbl="alignNode1" presStyleIdx="1" presStyleCnt="3" custScaleX="29698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991B-3176-4400-9064-4D2301E9ABAF}" type="pres">
      <dgm:prSet presAssocID="{6A10BB78-74D6-41AE-BFB4-00E2456D7EEC}" presName="Accent" presStyleLbl="parChTrans1D1" presStyleIdx="1" presStyleCnt="3"/>
      <dgm:spPr/>
    </dgm:pt>
    <dgm:pt modelId="{08966ABD-BA6A-47EC-956A-5F5BB7BEF085}" type="pres">
      <dgm:prSet presAssocID="{6A10BB78-74D6-41AE-BFB4-00E2456D7EEC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C0F01-3AE4-4566-90A5-DFF90687CDE6}" type="pres">
      <dgm:prSet presAssocID="{E142CEB8-897F-4F48-ADEB-AE4FCB01AA1E}" presName="sibTrans" presStyleCnt="0"/>
      <dgm:spPr/>
    </dgm:pt>
    <dgm:pt modelId="{6F1702EB-7E63-41E5-B7AE-D3BDEE8E432C}" type="pres">
      <dgm:prSet presAssocID="{CFCE85F0-A91F-4EE9-93B0-E862AFC34A55}" presName="composite" presStyleCnt="0"/>
      <dgm:spPr/>
    </dgm:pt>
    <dgm:pt modelId="{F69A485A-FF44-4F34-95D8-4C0CE22132AD}" type="pres">
      <dgm:prSet presAssocID="{CFCE85F0-A91F-4EE9-93B0-E862AFC34A5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BD513-C332-43D6-8895-75BAEC9AA1E1}" type="pres">
      <dgm:prSet presAssocID="{CFCE85F0-A91F-4EE9-93B0-E862AFC34A55}" presName="Parent" presStyleLbl="alignNode1" presStyleIdx="2" presStyleCnt="3" custScaleX="29626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B416E-8940-4210-A01F-53223C51C638}" type="pres">
      <dgm:prSet presAssocID="{CFCE85F0-A91F-4EE9-93B0-E862AFC34A55}" presName="Accent" presStyleLbl="parChTrans1D1" presStyleIdx="2" presStyleCnt="3"/>
      <dgm:spPr/>
    </dgm:pt>
    <dgm:pt modelId="{DB621660-B2CA-49A6-83B4-A510E364C3ED}" type="pres">
      <dgm:prSet presAssocID="{CFCE85F0-A91F-4EE9-93B0-E862AFC34A55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0B503-9C08-4DB4-B52D-3732EC93C961}" srcId="{A8CFECCD-63F4-446E-8B48-E899165E0B23}" destId="{F731DE86-E332-4225-B414-D55A2474232C}" srcOrd="0" destOrd="0" parTransId="{B3714035-F744-45EF-A66A-1F34CBF6AD95}" sibTransId="{1E0484DD-5BA0-4F2D-A20D-1FEBB75CFAF5}"/>
    <dgm:cxn modelId="{0F97E33F-A5F6-47BF-BB35-34019AFC3031}" type="presOf" srcId="{6FE41F62-C4B3-460A-839E-D4735C184133}" destId="{08966ABD-BA6A-47EC-956A-5F5BB7BEF085}" srcOrd="0" destOrd="0" presId="urn:microsoft.com/office/officeart/2011/layout/TabList"/>
    <dgm:cxn modelId="{65DE8FAC-3E62-4CC0-8079-FF228BDDB0BE}" srcId="{CA43F1D8-77AA-4913-B19C-E21636CBE38F}" destId="{6A10BB78-74D6-41AE-BFB4-00E2456D7EEC}" srcOrd="1" destOrd="0" parTransId="{C3982013-6ADB-4DB0-8448-B3E1B9661712}" sibTransId="{E142CEB8-897F-4F48-ADEB-AE4FCB01AA1E}"/>
    <dgm:cxn modelId="{B08BA87B-7326-4179-AAFA-EBCE9090E177}" type="presOf" srcId="{F731DE86-E332-4225-B414-D55A2474232C}" destId="{986341E7-79BA-4595-8581-68064C8D292E}" srcOrd="0" destOrd="0" presId="urn:microsoft.com/office/officeart/2011/layout/TabList"/>
    <dgm:cxn modelId="{2E3C27D9-B884-4A01-9B41-88275F27321A}" type="presOf" srcId="{87AD142C-5F19-4745-B06F-17CD27C89208}" destId="{DB621660-B2CA-49A6-83B4-A510E364C3ED}" srcOrd="0" destOrd="0" presId="urn:microsoft.com/office/officeart/2011/layout/TabList"/>
    <dgm:cxn modelId="{46493E91-138F-4A2A-B7C1-F237DB19FF3B}" srcId="{6A10BB78-74D6-41AE-BFB4-00E2456D7EEC}" destId="{6FE41F62-C4B3-460A-839E-D4735C184133}" srcOrd="1" destOrd="0" parTransId="{A3DA3363-B1BF-47E6-B1AA-75D44AC902C2}" sibTransId="{34556000-A581-41C6-A963-740DF9857C8C}"/>
    <dgm:cxn modelId="{D8171005-079D-47C3-B985-1E25B4CC7E98}" type="presOf" srcId="{5460B206-594C-4BB6-823B-16854DC549CF}" destId="{F69A485A-FF44-4F34-95D8-4C0CE22132AD}" srcOrd="0" destOrd="0" presId="urn:microsoft.com/office/officeart/2011/layout/TabList"/>
    <dgm:cxn modelId="{AB575864-A026-43C8-AA2C-8DDA2EE81659}" srcId="{CA43F1D8-77AA-4913-B19C-E21636CBE38F}" destId="{A8CFECCD-63F4-446E-8B48-E899165E0B23}" srcOrd="0" destOrd="0" parTransId="{45A53C74-DA3E-4334-AEB4-1D2F8DAE1603}" sibTransId="{38FDB515-A530-4C85-A95D-B3DFB1CF2F97}"/>
    <dgm:cxn modelId="{040990DC-0BC0-4A28-BFF0-440E2A32F83B}" type="presOf" srcId="{CFCE85F0-A91F-4EE9-93B0-E862AFC34A55}" destId="{8DDBD513-C332-43D6-8895-75BAEC9AA1E1}" srcOrd="0" destOrd="0" presId="urn:microsoft.com/office/officeart/2011/layout/TabList"/>
    <dgm:cxn modelId="{413A6552-34C8-463C-B7FF-9DE878F077C1}" type="presOf" srcId="{CA43F1D8-77AA-4913-B19C-E21636CBE38F}" destId="{EB79EB86-D232-443A-978A-DFB54AB98552}" srcOrd="0" destOrd="0" presId="urn:microsoft.com/office/officeart/2011/layout/TabList"/>
    <dgm:cxn modelId="{01B7722E-4E53-48A5-B09C-916CE968D6A7}" srcId="{A8CFECCD-63F4-446E-8B48-E899165E0B23}" destId="{05782D36-528E-4DAA-9A0B-F0412B3B71C0}" srcOrd="1" destOrd="0" parTransId="{C8354689-8120-4CE4-B76B-B1EFE40BBE6A}" sibTransId="{0533368E-42AF-45C8-A5B7-E29631E6745C}"/>
    <dgm:cxn modelId="{AF8F51F4-2F84-48E7-A3BE-6912FF03584B}" srcId="{6A10BB78-74D6-41AE-BFB4-00E2456D7EEC}" destId="{CA8E06BA-3D4C-4BF8-8FD1-3B0F625F827C}" srcOrd="0" destOrd="0" parTransId="{CD17B305-A431-4A0B-A2EF-59C9A7C3D278}" sibTransId="{FE25FB97-6A7B-469B-9C55-C7136B7F14AD}"/>
    <dgm:cxn modelId="{D31002C7-20FC-4E32-8094-DB8BD76066CF}" srcId="{CA43F1D8-77AA-4913-B19C-E21636CBE38F}" destId="{CFCE85F0-A91F-4EE9-93B0-E862AFC34A55}" srcOrd="2" destOrd="0" parTransId="{E9440416-6BC7-4D4A-9860-85446A98C005}" sibTransId="{759D098A-BFF2-4857-9006-5BFDEF288C86}"/>
    <dgm:cxn modelId="{72A75614-38E8-4D64-A02C-C004D0799D71}" type="presOf" srcId="{6A10BB78-74D6-41AE-BFB4-00E2456D7EEC}" destId="{5F0B6D79-E9F6-441E-81F9-4DC9FA9655F4}" srcOrd="0" destOrd="0" presId="urn:microsoft.com/office/officeart/2011/layout/TabList"/>
    <dgm:cxn modelId="{9A614093-B3FD-4E18-B8E8-CD84CAC16E96}" srcId="{CFCE85F0-A91F-4EE9-93B0-E862AFC34A55}" destId="{87AD142C-5F19-4745-B06F-17CD27C89208}" srcOrd="1" destOrd="0" parTransId="{C1D98B3F-1AFE-4106-B8E6-35D6E2EDE231}" sibTransId="{35983371-8039-43A0-B872-EF291D0FD619}"/>
    <dgm:cxn modelId="{F57F0F8F-32BE-4006-B1A4-4087571F0AAC}" type="presOf" srcId="{A8CFECCD-63F4-446E-8B48-E899165E0B23}" destId="{2313A44F-5D86-48FF-B7DE-98C59F2F84C1}" srcOrd="0" destOrd="0" presId="urn:microsoft.com/office/officeart/2011/layout/TabList"/>
    <dgm:cxn modelId="{E87B467C-8A36-476B-A957-E6C24799F153}" type="presOf" srcId="{05782D36-528E-4DAA-9A0B-F0412B3B71C0}" destId="{AD762E4D-7290-4135-8467-4E9B8266C969}" srcOrd="0" destOrd="0" presId="urn:microsoft.com/office/officeart/2011/layout/TabList"/>
    <dgm:cxn modelId="{B7DF2656-9568-4277-AC5C-9C029F6FEFE4}" type="presOf" srcId="{CA8E06BA-3D4C-4BF8-8FD1-3B0F625F827C}" destId="{FD14C4BD-DFF8-46ED-A5B2-06AF14BD7732}" srcOrd="0" destOrd="0" presId="urn:microsoft.com/office/officeart/2011/layout/TabList"/>
    <dgm:cxn modelId="{34B470DC-66F9-4296-A61E-6132DD4C74EB}" srcId="{CFCE85F0-A91F-4EE9-93B0-E862AFC34A55}" destId="{5460B206-594C-4BB6-823B-16854DC549CF}" srcOrd="0" destOrd="0" parTransId="{FEA9FCE7-195C-436A-B9FE-88FED93C6AB6}" sibTransId="{C142BF46-492F-4CF3-91AA-FE46FD29316D}"/>
    <dgm:cxn modelId="{41E99CBA-4B35-4079-9267-D71631117B42}" type="presParOf" srcId="{EB79EB86-D232-443A-978A-DFB54AB98552}" destId="{AD9F68EE-9B41-487D-A24C-DE9328A21B07}" srcOrd="0" destOrd="0" presId="urn:microsoft.com/office/officeart/2011/layout/TabList"/>
    <dgm:cxn modelId="{58474E91-5C76-4ADE-A8FB-150B0F721085}" type="presParOf" srcId="{AD9F68EE-9B41-487D-A24C-DE9328A21B07}" destId="{986341E7-79BA-4595-8581-68064C8D292E}" srcOrd="0" destOrd="0" presId="urn:microsoft.com/office/officeart/2011/layout/TabList"/>
    <dgm:cxn modelId="{69EC7084-6DD3-4FB2-8320-7E761B5129DF}" type="presParOf" srcId="{AD9F68EE-9B41-487D-A24C-DE9328A21B07}" destId="{2313A44F-5D86-48FF-B7DE-98C59F2F84C1}" srcOrd="1" destOrd="0" presId="urn:microsoft.com/office/officeart/2011/layout/TabList"/>
    <dgm:cxn modelId="{6638861E-A3FD-4895-B629-207B90B3F46E}" type="presParOf" srcId="{AD9F68EE-9B41-487D-A24C-DE9328A21B07}" destId="{7B32F003-76DF-4009-9D29-06342274067A}" srcOrd="2" destOrd="0" presId="urn:microsoft.com/office/officeart/2011/layout/TabList"/>
    <dgm:cxn modelId="{C3041D11-48F7-4D0B-9796-4BEA68CE66AD}" type="presParOf" srcId="{EB79EB86-D232-443A-978A-DFB54AB98552}" destId="{AD762E4D-7290-4135-8467-4E9B8266C969}" srcOrd="1" destOrd="0" presId="urn:microsoft.com/office/officeart/2011/layout/TabList"/>
    <dgm:cxn modelId="{35A65C6B-685E-4112-A888-8B0CC80FC7C0}" type="presParOf" srcId="{EB79EB86-D232-443A-978A-DFB54AB98552}" destId="{FFA35F6A-B068-46E9-84CB-F0B0F16B0180}" srcOrd="2" destOrd="0" presId="urn:microsoft.com/office/officeart/2011/layout/TabList"/>
    <dgm:cxn modelId="{947F41F7-4F09-4DC4-9EFC-46854D878F77}" type="presParOf" srcId="{EB79EB86-D232-443A-978A-DFB54AB98552}" destId="{A2839A93-1B41-430F-9F11-DAA667F2A00E}" srcOrd="3" destOrd="0" presId="urn:microsoft.com/office/officeart/2011/layout/TabList"/>
    <dgm:cxn modelId="{6619E9EA-582A-4F0F-A881-101EA804BA25}" type="presParOf" srcId="{A2839A93-1B41-430F-9F11-DAA667F2A00E}" destId="{FD14C4BD-DFF8-46ED-A5B2-06AF14BD7732}" srcOrd="0" destOrd="0" presId="urn:microsoft.com/office/officeart/2011/layout/TabList"/>
    <dgm:cxn modelId="{9D9F5E01-5537-4488-BC1D-BD660125EFFD}" type="presParOf" srcId="{A2839A93-1B41-430F-9F11-DAA667F2A00E}" destId="{5F0B6D79-E9F6-441E-81F9-4DC9FA9655F4}" srcOrd="1" destOrd="0" presId="urn:microsoft.com/office/officeart/2011/layout/TabList"/>
    <dgm:cxn modelId="{E6965483-A71F-4504-AE83-412ECFE7CD63}" type="presParOf" srcId="{A2839A93-1B41-430F-9F11-DAA667F2A00E}" destId="{7256991B-3176-4400-9064-4D2301E9ABAF}" srcOrd="2" destOrd="0" presId="urn:microsoft.com/office/officeart/2011/layout/TabList"/>
    <dgm:cxn modelId="{AAE9EE31-D384-41ED-8A48-7CF9238EB03A}" type="presParOf" srcId="{EB79EB86-D232-443A-978A-DFB54AB98552}" destId="{08966ABD-BA6A-47EC-956A-5F5BB7BEF085}" srcOrd="4" destOrd="0" presId="urn:microsoft.com/office/officeart/2011/layout/TabList"/>
    <dgm:cxn modelId="{6889F4D9-65F5-4DCC-8165-72B0D77AAC70}" type="presParOf" srcId="{EB79EB86-D232-443A-978A-DFB54AB98552}" destId="{1A5C0F01-3AE4-4566-90A5-DFF90687CDE6}" srcOrd="5" destOrd="0" presId="urn:microsoft.com/office/officeart/2011/layout/TabList"/>
    <dgm:cxn modelId="{E3DB94E2-5ABD-41EA-9F06-904B4F666597}" type="presParOf" srcId="{EB79EB86-D232-443A-978A-DFB54AB98552}" destId="{6F1702EB-7E63-41E5-B7AE-D3BDEE8E432C}" srcOrd="6" destOrd="0" presId="urn:microsoft.com/office/officeart/2011/layout/TabList"/>
    <dgm:cxn modelId="{E7288055-D2F8-46CE-BB43-27BD8B76EBBC}" type="presParOf" srcId="{6F1702EB-7E63-41E5-B7AE-D3BDEE8E432C}" destId="{F69A485A-FF44-4F34-95D8-4C0CE22132AD}" srcOrd="0" destOrd="0" presId="urn:microsoft.com/office/officeart/2011/layout/TabList"/>
    <dgm:cxn modelId="{92C4A369-633B-4758-8CEE-7EC23192ABB2}" type="presParOf" srcId="{6F1702EB-7E63-41E5-B7AE-D3BDEE8E432C}" destId="{8DDBD513-C332-43D6-8895-75BAEC9AA1E1}" srcOrd="1" destOrd="0" presId="urn:microsoft.com/office/officeart/2011/layout/TabList"/>
    <dgm:cxn modelId="{D2DF70AC-8EAB-4CEF-B959-C8B99CDFCFB6}" type="presParOf" srcId="{6F1702EB-7E63-41E5-B7AE-D3BDEE8E432C}" destId="{11BB416E-8940-4210-A01F-53223C51C638}" srcOrd="2" destOrd="0" presId="urn:microsoft.com/office/officeart/2011/layout/TabList"/>
    <dgm:cxn modelId="{992E5CB7-B908-4337-B751-ADBDE38F3E6C}" type="presParOf" srcId="{EB79EB86-D232-443A-978A-DFB54AB98552}" destId="{DB621660-B2CA-49A6-83B4-A510E364C3E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3F1D8-77AA-4913-B19C-E21636CBE38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ECCD-63F4-446E-8B48-E899165E0B23}">
      <dgm:prSet phldrT="[Text]" custT="1"/>
      <dgm:spPr/>
      <dgm:t>
        <a:bodyPr/>
        <a:lstStyle/>
        <a:p>
          <a:pPr algn="l"/>
          <a:r>
            <a:rPr lang="en-US" sz="2400" dirty="0" smtClean="0"/>
            <a:t>Research Question</a:t>
          </a:r>
          <a:endParaRPr lang="en-US" sz="2400" dirty="0"/>
        </a:p>
      </dgm:t>
    </dgm:pt>
    <dgm:pt modelId="{45A53C74-DA3E-4334-AEB4-1D2F8DAE1603}" type="parTrans" cxnId="{AB575864-A026-43C8-AA2C-8DDA2EE81659}">
      <dgm:prSet/>
      <dgm:spPr/>
      <dgm:t>
        <a:bodyPr/>
        <a:lstStyle/>
        <a:p>
          <a:endParaRPr lang="en-US"/>
        </a:p>
      </dgm:t>
    </dgm:pt>
    <dgm:pt modelId="{38FDB515-A530-4C85-A95D-B3DFB1CF2F97}" type="sibTrans" cxnId="{AB575864-A026-43C8-AA2C-8DDA2EE81659}">
      <dgm:prSet/>
      <dgm:spPr/>
      <dgm:t>
        <a:bodyPr/>
        <a:lstStyle/>
        <a:p>
          <a:endParaRPr lang="en-US"/>
        </a:p>
      </dgm:t>
    </dgm:pt>
    <dgm:pt modelId="{F731DE86-E332-4225-B414-D55A2474232C}">
      <dgm:prSet phldrT="[Text]"/>
      <dgm:spPr/>
      <dgm:t>
        <a:bodyPr/>
        <a:lstStyle/>
        <a:p>
          <a:endParaRPr lang="en-US" dirty="0"/>
        </a:p>
      </dgm:t>
    </dgm:pt>
    <dgm:pt modelId="{B3714035-F744-45EF-A66A-1F34CBF6AD95}" type="parTrans" cxnId="{46B0B503-9C08-4DB4-B52D-3732EC93C961}">
      <dgm:prSet/>
      <dgm:spPr/>
      <dgm:t>
        <a:bodyPr/>
        <a:lstStyle/>
        <a:p>
          <a:endParaRPr lang="en-US"/>
        </a:p>
      </dgm:t>
    </dgm:pt>
    <dgm:pt modelId="{1E0484DD-5BA0-4F2D-A20D-1FEBB75CFAF5}" type="sibTrans" cxnId="{46B0B503-9C08-4DB4-B52D-3732EC93C961}">
      <dgm:prSet/>
      <dgm:spPr/>
      <dgm:t>
        <a:bodyPr/>
        <a:lstStyle/>
        <a:p>
          <a:endParaRPr lang="en-US"/>
        </a:p>
      </dgm:t>
    </dgm:pt>
    <dgm:pt modelId="{05782D36-528E-4DAA-9A0B-F0412B3B71C0}">
      <dgm:prSet phldrT="[Text]" custT="1"/>
      <dgm:spPr/>
      <dgm:t>
        <a:bodyPr/>
        <a:lstStyle/>
        <a:p>
          <a:r>
            <a:rPr lang="en-US" sz="1800" dirty="0" smtClean="0"/>
            <a:t>Does weekly AI usage predict whether students report better understanding and long-term retention?</a:t>
          </a:r>
          <a:endParaRPr lang="en-US" sz="1800" dirty="0"/>
        </a:p>
      </dgm:t>
    </dgm:pt>
    <dgm:pt modelId="{C8354689-8120-4CE4-B76B-B1EFE40BBE6A}" type="parTrans" cxnId="{01B7722E-4E53-48A5-B09C-916CE968D6A7}">
      <dgm:prSet/>
      <dgm:spPr/>
      <dgm:t>
        <a:bodyPr/>
        <a:lstStyle/>
        <a:p>
          <a:endParaRPr lang="en-US"/>
        </a:p>
      </dgm:t>
    </dgm:pt>
    <dgm:pt modelId="{0533368E-42AF-45C8-A5B7-E29631E6745C}" type="sibTrans" cxnId="{01B7722E-4E53-48A5-B09C-916CE968D6A7}">
      <dgm:prSet/>
      <dgm:spPr/>
      <dgm:t>
        <a:bodyPr/>
        <a:lstStyle/>
        <a:p>
          <a:endParaRPr lang="en-US"/>
        </a:p>
      </dgm:t>
    </dgm:pt>
    <dgm:pt modelId="{6A10BB78-74D6-41AE-BFB4-00E2456D7EEC}">
      <dgm:prSet phldrT="[Text]" custT="1"/>
      <dgm:spPr/>
      <dgm:t>
        <a:bodyPr/>
        <a:lstStyle/>
        <a:p>
          <a:pPr algn="l"/>
          <a:r>
            <a:rPr lang="en-US" sz="2400" dirty="0" smtClean="0"/>
            <a:t>Statistical Test</a:t>
          </a:r>
          <a:endParaRPr lang="en-US" sz="2400" dirty="0"/>
        </a:p>
      </dgm:t>
    </dgm:pt>
    <dgm:pt modelId="{C3982013-6ADB-4DB0-8448-B3E1B9661712}" type="parTrans" cxnId="{65DE8FAC-3E62-4CC0-8079-FF228BDDB0BE}">
      <dgm:prSet/>
      <dgm:spPr/>
      <dgm:t>
        <a:bodyPr/>
        <a:lstStyle/>
        <a:p>
          <a:endParaRPr lang="en-US"/>
        </a:p>
      </dgm:t>
    </dgm:pt>
    <dgm:pt modelId="{E142CEB8-897F-4F48-ADEB-AE4FCB01AA1E}" type="sibTrans" cxnId="{65DE8FAC-3E62-4CC0-8079-FF228BDDB0BE}">
      <dgm:prSet/>
      <dgm:spPr/>
      <dgm:t>
        <a:bodyPr/>
        <a:lstStyle/>
        <a:p>
          <a:endParaRPr lang="en-US"/>
        </a:p>
      </dgm:t>
    </dgm:pt>
    <dgm:pt modelId="{CA8E06BA-3D4C-4BF8-8FD1-3B0F625F827C}">
      <dgm:prSet phldrT="[Text]"/>
      <dgm:spPr/>
      <dgm:t>
        <a:bodyPr/>
        <a:lstStyle/>
        <a:p>
          <a:endParaRPr lang="en-US" dirty="0"/>
        </a:p>
      </dgm:t>
    </dgm:pt>
    <dgm:pt modelId="{CD17B305-A431-4A0B-A2EF-59C9A7C3D278}" type="parTrans" cxnId="{AF8F51F4-2F84-48E7-A3BE-6912FF03584B}">
      <dgm:prSet/>
      <dgm:spPr/>
      <dgm:t>
        <a:bodyPr/>
        <a:lstStyle/>
        <a:p>
          <a:endParaRPr lang="en-US"/>
        </a:p>
      </dgm:t>
    </dgm:pt>
    <dgm:pt modelId="{FE25FB97-6A7B-469B-9C55-C7136B7F14AD}" type="sibTrans" cxnId="{AF8F51F4-2F84-48E7-A3BE-6912FF03584B}">
      <dgm:prSet/>
      <dgm:spPr/>
      <dgm:t>
        <a:bodyPr/>
        <a:lstStyle/>
        <a:p>
          <a:endParaRPr lang="en-US"/>
        </a:p>
      </dgm:t>
    </dgm:pt>
    <dgm:pt modelId="{6FE41F62-C4B3-460A-839E-D4735C184133}">
      <dgm:prSet phldrT="[Text]" custT="1"/>
      <dgm:spPr/>
      <dgm:t>
        <a:bodyPr/>
        <a:lstStyle/>
        <a:p>
          <a:r>
            <a:rPr lang="en-US" sz="2000" b="1" dirty="0" smtClean="0"/>
            <a:t>Logistic regression</a:t>
          </a:r>
          <a:r>
            <a:rPr lang="en-US" sz="2000" dirty="0" smtClean="0"/>
            <a:t>
Outcome: Retention  (binary)
Predictor: AI Hours</a:t>
          </a:r>
          <a:r>
            <a:rPr lang="en-US" sz="1600" dirty="0" smtClean="0"/>
            <a:t> (numeric)</a:t>
          </a:r>
          <a:endParaRPr lang="en-US" sz="1600" dirty="0"/>
        </a:p>
      </dgm:t>
    </dgm:pt>
    <dgm:pt modelId="{A3DA3363-B1BF-47E6-B1AA-75D44AC902C2}" type="parTrans" cxnId="{46493E91-138F-4A2A-B7C1-F237DB19FF3B}">
      <dgm:prSet/>
      <dgm:spPr/>
      <dgm:t>
        <a:bodyPr/>
        <a:lstStyle/>
        <a:p>
          <a:endParaRPr lang="en-US"/>
        </a:p>
      </dgm:t>
    </dgm:pt>
    <dgm:pt modelId="{34556000-A581-41C6-A963-740DF9857C8C}" type="sibTrans" cxnId="{46493E91-138F-4A2A-B7C1-F237DB19FF3B}">
      <dgm:prSet/>
      <dgm:spPr/>
      <dgm:t>
        <a:bodyPr/>
        <a:lstStyle/>
        <a:p>
          <a:endParaRPr lang="en-US"/>
        </a:p>
      </dgm:t>
    </dgm:pt>
    <dgm:pt modelId="{CFCE85F0-A91F-4EE9-93B0-E862AFC34A55}">
      <dgm:prSet phldrT="[Text]" custT="1"/>
      <dgm:spPr/>
      <dgm:t>
        <a:bodyPr/>
        <a:lstStyle/>
        <a:p>
          <a:pPr algn="l"/>
          <a:r>
            <a:rPr lang="en-US" sz="2400" dirty="0" smtClean="0"/>
            <a:t>Results</a:t>
          </a:r>
          <a:endParaRPr lang="en-US" sz="2400" dirty="0"/>
        </a:p>
      </dgm:t>
    </dgm:pt>
    <dgm:pt modelId="{E9440416-6BC7-4D4A-9860-85446A98C005}" type="parTrans" cxnId="{D31002C7-20FC-4E32-8094-DB8BD76066CF}">
      <dgm:prSet/>
      <dgm:spPr/>
      <dgm:t>
        <a:bodyPr/>
        <a:lstStyle/>
        <a:p>
          <a:endParaRPr lang="en-US"/>
        </a:p>
      </dgm:t>
    </dgm:pt>
    <dgm:pt modelId="{759D098A-BFF2-4857-9006-5BFDEF288C86}" type="sibTrans" cxnId="{D31002C7-20FC-4E32-8094-DB8BD76066CF}">
      <dgm:prSet/>
      <dgm:spPr/>
      <dgm:t>
        <a:bodyPr/>
        <a:lstStyle/>
        <a:p>
          <a:endParaRPr lang="en-US"/>
        </a:p>
      </dgm:t>
    </dgm:pt>
    <dgm:pt modelId="{87AD142C-5F19-4745-B06F-17CD27C89208}">
      <dgm:prSet phldrT="[Text]" custT="1"/>
      <dgm:spPr/>
      <dgm:t>
        <a:bodyPr/>
        <a:lstStyle/>
        <a:p>
          <a:r>
            <a:rPr lang="en-US" sz="2000" b="1" dirty="0" smtClean="0"/>
            <a:t>Coefficient for </a:t>
          </a:r>
          <a:r>
            <a:rPr lang="en-US" sz="2000" b="1" dirty="0" err="1" smtClean="0"/>
            <a:t>ai_hours</a:t>
          </a:r>
          <a:r>
            <a:rPr lang="en-US" sz="2000" b="1" dirty="0" smtClean="0"/>
            <a:t>:</a:t>
          </a:r>
          <a:endParaRPr lang="en-US" sz="2000" b="0" dirty="0"/>
        </a:p>
      </dgm:t>
    </dgm:pt>
    <dgm:pt modelId="{C1D98B3F-1AFE-4106-B8E6-35D6E2EDE231}" type="parTrans" cxnId="{9A614093-B3FD-4E18-B8E8-CD84CAC16E96}">
      <dgm:prSet/>
      <dgm:spPr/>
      <dgm:t>
        <a:bodyPr/>
        <a:lstStyle/>
        <a:p>
          <a:endParaRPr lang="en-US"/>
        </a:p>
      </dgm:t>
    </dgm:pt>
    <dgm:pt modelId="{35983371-8039-43A0-B872-EF291D0FD619}" type="sibTrans" cxnId="{9A614093-B3FD-4E18-B8E8-CD84CAC16E96}">
      <dgm:prSet/>
      <dgm:spPr/>
      <dgm:t>
        <a:bodyPr/>
        <a:lstStyle/>
        <a:p>
          <a:endParaRPr lang="en-US"/>
        </a:p>
      </dgm:t>
    </dgm:pt>
    <dgm:pt modelId="{5460B206-594C-4BB6-823B-16854DC549CF}">
      <dgm:prSet phldrT="[Text]" phldr="1"/>
      <dgm:spPr/>
      <dgm:t>
        <a:bodyPr/>
        <a:lstStyle/>
        <a:p>
          <a:endParaRPr lang="en-US" dirty="0"/>
        </a:p>
      </dgm:t>
    </dgm:pt>
    <dgm:pt modelId="{C142BF46-492F-4CF3-91AA-FE46FD29316D}" type="sibTrans" cxnId="{34B470DC-66F9-4296-A61E-6132DD4C74EB}">
      <dgm:prSet/>
      <dgm:spPr/>
      <dgm:t>
        <a:bodyPr/>
        <a:lstStyle/>
        <a:p>
          <a:endParaRPr lang="en-US"/>
        </a:p>
      </dgm:t>
    </dgm:pt>
    <dgm:pt modelId="{FEA9FCE7-195C-436A-B9FE-88FED93C6AB6}" type="parTrans" cxnId="{34B470DC-66F9-4296-A61E-6132DD4C74EB}">
      <dgm:prSet/>
      <dgm:spPr/>
      <dgm:t>
        <a:bodyPr/>
        <a:lstStyle/>
        <a:p>
          <a:endParaRPr lang="en-US"/>
        </a:p>
      </dgm:t>
    </dgm:pt>
    <dgm:pt modelId="{4123EABE-3157-4A63-A0DD-92F73B9826B9}">
      <dgm:prSet phldrT="[Text]" custT="1"/>
      <dgm:spPr/>
      <dgm:t>
        <a:bodyPr/>
        <a:lstStyle/>
        <a:p>
          <a:r>
            <a:rPr lang="en-US" sz="2000" b="1" dirty="0" smtClean="0"/>
            <a:t>-</a:t>
          </a:r>
          <a:r>
            <a:rPr lang="en-US" sz="2000" b="0" dirty="0" smtClean="0"/>
            <a:t>0.051</a:t>
          </a:r>
          <a:r>
            <a:rPr lang="en-US" sz="2000" b="1" dirty="0" smtClean="0"/>
            <a:t>
p-value:</a:t>
          </a:r>
          <a:r>
            <a:rPr lang="en-US" sz="2000" b="0" dirty="0" smtClean="0"/>
            <a:t> 0.22</a:t>
          </a:r>
          <a:r>
            <a:rPr lang="en-US" sz="2000" b="1" dirty="0" smtClean="0"/>
            <a:t>
Interpretation</a:t>
          </a:r>
          <a:r>
            <a:rPr lang="en-US" sz="2000" b="0" dirty="0" smtClean="0"/>
            <a:t>: Not statistically significant</a:t>
          </a:r>
          <a:endParaRPr lang="en-US" sz="2000" b="0" dirty="0"/>
        </a:p>
      </dgm:t>
    </dgm:pt>
    <dgm:pt modelId="{55ABEA4E-1CA5-42DD-8BC1-43B4867AD9C6}" type="parTrans" cxnId="{628729C6-5284-4D5C-BEF9-76BEAA536096}">
      <dgm:prSet/>
      <dgm:spPr/>
      <dgm:t>
        <a:bodyPr/>
        <a:lstStyle/>
        <a:p>
          <a:endParaRPr lang="en-US"/>
        </a:p>
      </dgm:t>
    </dgm:pt>
    <dgm:pt modelId="{054340BB-C5AD-44D2-B5AD-EDCEF69BC86A}" type="sibTrans" cxnId="{628729C6-5284-4D5C-BEF9-76BEAA536096}">
      <dgm:prSet/>
      <dgm:spPr/>
      <dgm:t>
        <a:bodyPr/>
        <a:lstStyle/>
        <a:p>
          <a:endParaRPr lang="en-US"/>
        </a:p>
      </dgm:t>
    </dgm:pt>
    <dgm:pt modelId="{EB79EB86-D232-443A-978A-DFB54AB98552}" type="pres">
      <dgm:prSet presAssocID="{CA43F1D8-77AA-4913-B19C-E21636CBE38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9F68EE-9B41-487D-A24C-DE9328A21B07}" type="pres">
      <dgm:prSet presAssocID="{A8CFECCD-63F4-446E-8B48-E899165E0B23}" presName="composite" presStyleCnt="0"/>
      <dgm:spPr/>
    </dgm:pt>
    <dgm:pt modelId="{986341E7-79BA-4595-8581-68064C8D292E}" type="pres">
      <dgm:prSet presAssocID="{A8CFECCD-63F4-446E-8B48-E899165E0B2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3A44F-5D86-48FF-B7DE-98C59F2F84C1}" type="pres">
      <dgm:prSet presAssocID="{A8CFECCD-63F4-446E-8B48-E899165E0B23}" presName="Parent" presStyleLbl="alignNode1" presStyleIdx="0" presStyleCnt="3" custScaleX="30224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2F003-76DF-4009-9D29-06342274067A}" type="pres">
      <dgm:prSet presAssocID="{A8CFECCD-63F4-446E-8B48-E899165E0B23}" presName="Accent" presStyleLbl="parChTrans1D1" presStyleIdx="0" presStyleCnt="3"/>
      <dgm:spPr/>
    </dgm:pt>
    <dgm:pt modelId="{AD762E4D-7290-4135-8467-4E9B8266C969}" type="pres">
      <dgm:prSet presAssocID="{A8CFECCD-63F4-446E-8B48-E899165E0B2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35F6A-B068-46E9-84CB-F0B0F16B0180}" type="pres">
      <dgm:prSet presAssocID="{38FDB515-A530-4C85-A95D-B3DFB1CF2F97}" presName="sibTrans" presStyleCnt="0"/>
      <dgm:spPr/>
    </dgm:pt>
    <dgm:pt modelId="{A2839A93-1B41-430F-9F11-DAA667F2A00E}" type="pres">
      <dgm:prSet presAssocID="{6A10BB78-74D6-41AE-BFB4-00E2456D7EEC}" presName="composite" presStyleCnt="0"/>
      <dgm:spPr/>
    </dgm:pt>
    <dgm:pt modelId="{FD14C4BD-DFF8-46ED-A5B2-06AF14BD7732}" type="pres">
      <dgm:prSet presAssocID="{6A10BB78-74D6-41AE-BFB4-00E2456D7EE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B6D79-E9F6-441E-81F9-4DC9FA9655F4}" type="pres">
      <dgm:prSet presAssocID="{6A10BB78-74D6-41AE-BFB4-00E2456D7EEC}" presName="Parent" presStyleLbl="alignNode1" presStyleIdx="1" presStyleCnt="3" custScaleX="29698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991B-3176-4400-9064-4D2301E9ABAF}" type="pres">
      <dgm:prSet presAssocID="{6A10BB78-74D6-41AE-BFB4-00E2456D7EEC}" presName="Accent" presStyleLbl="parChTrans1D1" presStyleIdx="1" presStyleCnt="3"/>
      <dgm:spPr/>
    </dgm:pt>
    <dgm:pt modelId="{08966ABD-BA6A-47EC-956A-5F5BB7BEF085}" type="pres">
      <dgm:prSet presAssocID="{6A10BB78-74D6-41AE-BFB4-00E2456D7EEC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C0F01-3AE4-4566-90A5-DFF90687CDE6}" type="pres">
      <dgm:prSet presAssocID="{E142CEB8-897F-4F48-ADEB-AE4FCB01AA1E}" presName="sibTrans" presStyleCnt="0"/>
      <dgm:spPr/>
    </dgm:pt>
    <dgm:pt modelId="{6F1702EB-7E63-41E5-B7AE-D3BDEE8E432C}" type="pres">
      <dgm:prSet presAssocID="{CFCE85F0-A91F-4EE9-93B0-E862AFC34A55}" presName="composite" presStyleCnt="0"/>
      <dgm:spPr/>
    </dgm:pt>
    <dgm:pt modelId="{F69A485A-FF44-4F34-95D8-4C0CE22132AD}" type="pres">
      <dgm:prSet presAssocID="{CFCE85F0-A91F-4EE9-93B0-E862AFC34A5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BD513-C332-43D6-8895-75BAEC9AA1E1}" type="pres">
      <dgm:prSet presAssocID="{CFCE85F0-A91F-4EE9-93B0-E862AFC34A55}" presName="Parent" presStyleLbl="alignNode1" presStyleIdx="2" presStyleCnt="3" custScaleX="29626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B416E-8940-4210-A01F-53223C51C638}" type="pres">
      <dgm:prSet presAssocID="{CFCE85F0-A91F-4EE9-93B0-E862AFC34A55}" presName="Accent" presStyleLbl="parChTrans1D1" presStyleIdx="2" presStyleCnt="3"/>
      <dgm:spPr/>
    </dgm:pt>
    <dgm:pt modelId="{DB621660-B2CA-49A6-83B4-A510E364C3ED}" type="pres">
      <dgm:prSet presAssocID="{CFCE85F0-A91F-4EE9-93B0-E862AFC34A55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0B503-9C08-4DB4-B52D-3732EC93C961}" srcId="{A8CFECCD-63F4-446E-8B48-E899165E0B23}" destId="{F731DE86-E332-4225-B414-D55A2474232C}" srcOrd="0" destOrd="0" parTransId="{B3714035-F744-45EF-A66A-1F34CBF6AD95}" sibTransId="{1E0484DD-5BA0-4F2D-A20D-1FEBB75CFAF5}"/>
    <dgm:cxn modelId="{628729C6-5284-4D5C-BEF9-76BEAA536096}" srcId="{CFCE85F0-A91F-4EE9-93B0-E862AFC34A55}" destId="{4123EABE-3157-4A63-A0DD-92F73B9826B9}" srcOrd="2" destOrd="0" parTransId="{55ABEA4E-1CA5-42DD-8BC1-43B4867AD9C6}" sibTransId="{054340BB-C5AD-44D2-B5AD-EDCEF69BC86A}"/>
    <dgm:cxn modelId="{0F97E33F-A5F6-47BF-BB35-34019AFC3031}" type="presOf" srcId="{6FE41F62-C4B3-460A-839E-D4735C184133}" destId="{08966ABD-BA6A-47EC-956A-5F5BB7BEF085}" srcOrd="0" destOrd="0" presId="urn:microsoft.com/office/officeart/2011/layout/TabList"/>
    <dgm:cxn modelId="{65DE8FAC-3E62-4CC0-8079-FF228BDDB0BE}" srcId="{CA43F1D8-77AA-4913-B19C-E21636CBE38F}" destId="{6A10BB78-74D6-41AE-BFB4-00E2456D7EEC}" srcOrd="1" destOrd="0" parTransId="{C3982013-6ADB-4DB0-8448-B3E1B9661712}" sibTransId="{E142CEB8-897F-4F48-ADEB-AE4FCB01AA1E}"/>
    <dgm:cxn modelId="{B08BA87B-7326-4179-AAFA-EBCE9090E177}" type="presOf" srcId="{F731DE86-E332-4225-B414-D55A2474232C}" destId="{986341E7-79BA-4595-8581-68064C8D292E}" srcOrd="0" destOrd="0" presId="urn:microsoft.com/office/officeart/2011/layout/TabList"/>
    <dgm:cxn modelId="{2E3C27D9-B884-4A01-9B41-88275F27321A}" type="presOf" srcId="{87AD142C-5F19-4745-B06F-17CD27C89208}" destId="{DB621660-B2CA-49A6-83B4-A510E364C3ED}" srcOrd="0" destOrd="0" presId="urn:microsoft.com/office/officeart/2011/layout/TabList"/>
    <dgm:cxn modelId="{46493E91-138F-4A2A-B7C1-F237DB19FF3B}" srcId="{6A10BB78-74D6-41AE-BFB4-00E2456D7EEC}" destId="{6FE41F62-C4B3-460A-839E-D4735C184133}" srcOrd="1" destOrd="0" parTransId="{A3DA3363-B1BF-47E6-B1AA-75D44AC902C2}" sibTransId="{34556000-A581-41C6-A963-740DF9857C8C}"/>
    <dgm:cxn modelId="{AFE303FC-9A02-490C-89C5-B18265E59D9B}" type="presOf" srcId="{4123EABE-3157-4A63-A0DD-92F73B9826B9}" destId="{DB621660-B2CA-49A6-83B4-A510E364C3ED}" srcOrd="0" destOrd="1" presId="urn:microsoft.com/office/officeart/2011/layout/TabList"/>
    <dgm:cxn modelId="{D8171005-079D-47C3-B985-1E25B4CC7E98}" type="presOf" srcId="{5460B206-594C-4BB6-823B-16854DC549CF}" destId="{F69A485A-FF44-4F34-95D8-4C0CE22132AD}" srcOrd="0" destOrd="0" presId="urn:microsoft.com/office/officeart/2011/layout/TabList"/>
    <dgm:cxn modelId="{AB575864-A026-43C8-AA2C-8DDA2EE81659}" srcId="{CA43F1D8-77AA-4913-B19C-E21636CBE38F}" destId="{A8CFECCD-63F4-446E-8B48-E899165E0B23}" srcOrd="0" destOrd="0" parTransId="{45A53C74-DA3E-4334-AEB4-1D2F8DAE1603}" sibTransId="{38FDB515-A530-4C85-A95D-B3DFB1CF2F97}"/>
    <dgm:cxn modelId="{413A6552-34C8-463C-B7FF-9DE878F077C1}" type="presOf" srcId="{CA43F1D8-77AA-4913-B19C-E21636CBE38F}" destId="{EB79EB86-D232-443A-978A-DFB54AB98552}" srcOrd="0" destOrd="0" presId="urn:microsoft.com/office/officeart/2011/layout/TabList"/>
    <dgm:cxn modelId="{040990DC-0BC0-4A28-BFF0-440E2A32F83B}" type="presOf" srcId="{CFCE85F0-A91F-4EE9-93B0-E862AFC34A55}" destId="{8DDBD513-C332-43D6-8895-75BAEC9AA1E1}" srcOrd="0" destOrd="0" presId="urn:microsoft.com/office/officeart/2011/layout/TabList"/>
    <dgm:cxn modelId="{01B7722E-4E53-48A5-B09C-916CE968D6A7}" srcId="{A8CFECCD-63F4-446E-8B48-E899165E0B23}" destId="{05782D36-528E-4DAA-9A0B-F0412B3B71C0}" srcOrd="1" destOrd="0" parTransId="{C8354689-8120-4CE4-B76B-B1EFE40BBE6A}" sibTransId="{0533368E-42AF-45C8-A5B7-E29631E6745C}"/>
    <dgm:cxn modelId="{AF8F51F4-2F84-48E7-A3BE-6912FF03584B}" srcId="{6A10BB78-74D6-41AE-BFB4-00E2456D7EEC}" destId="{CA8E06BA-3D4C-4BF8-8FD1-3B0F625F827C}" srcOrd="0" destOrd="0" parTransId="{CD17B305-A431-4A0B-A2EF-59C9A7C3D278}" sibTransId="{FE25FB97-6A7B-469B-9C55-C7136B7F14AD}"/>
    <dgm:cxn modelId="{D31002C7-20FC-4E32-8094-DB8BD76066CF}" srcId="{CA43F1D8-77AA-4913-B19C-E21636CBE38F}" destId="{CFCE85F0-A91F-4EE9-93B0-E862AFC34A55}" srcOrd="2" destOrd="0" parTransId="{E9440416-6BC7-4D4A-9860-85446A98C005}" sibTransId="{759D098A-BFF2-4857-9006-5BFDEF288C86}"/>
    <dgm:cxn modelId="{72A75614-38E8-4D64-A02C-C004D0799D71}" type="presOf" srcId="{6A10BB78-74D6-41AE-BFB4-00E2456D7EEC}" destId="{5F0B6D79-E9F6-441E-81F9-4DC9FA9655F4}" srcOrd="0" destOrd="0" presId="urn:microsoft.com/office/officeart/2011/layout/TabList"/>
    <dgm:cxn modelId="{9A614093-B3FD-4E18-B8E8-CD84CAC16E96}" srcId="{CFCE85F0-A91F-4EE9-93B0-E862AFC34A55}" destId="{87AD142C-5F19-4745-B06F-17CD27C89208}" srcOrd="1" destOrd="0" parTransId="{C1D98B3F-1AFE-4106-B8E6-35D6E2EDE231}" sibTransId="{35983371-8039-43A0-B872-EF291D0FD619}"/>
    <dgm:cxn modelId="{F57F0F8F-32BE-4006-B1A4-4087571F0AAC}" type="presOf" srcId="{A8CFECCD-63F4-446E-8B48-E899165E0B23}" destId="{2313A44F-5D86-48FF-B7DE-98C59F2F84C1}" srcOrd="0" destOrd="0" presId="urn:microsoft.com/office/officeart/2011/layout/TabList"/>
    <dgm:cxn modelId="{E87B467C-8A36-476B-A957-E6C24799F153}" type="presOf" srcId="{05782D36-528E-4DAA-9A0B-F0412B3B71C0}" destId="{AD762E4D-7290-4135-8467-4E9B8266C969}" srcOrd="0" destOrd="0" presId="urn:microsoft.com/office/officeart/2011/layout/TabList"/>
    <dgm:cxn modelId="{B7DF2656-9568-4277-AC5C-9C029F6FEFE4}" type="presOf" srcId="{CA8E06BA-3D4C-4BF8-8FD1-3B0F625F827C}" destId="{FD14C4BD-DFF8-46ED-A5B2-06AF14BD7732}" srcOrd="0" destOrd="0" presId="urn:microsoft.com/office/officeart/2011/layout/TabList"/>
    <dgm:cxn modelId="{34B470DC-66F9-4296-A61E-6132DD4C74EB}" srcId="{CFCE85F0-A91F-4EE9-93B0-E862AFC34A55}" destId="{5460B206-594C-4BB6-823B-16854DC549CF}" srcOrd="0" destOrd="0" parTransId="{FEA9FCE7-195C-436A-B9FE-88FED93C6AB6}" sibTransId="{C142BF46-492F-4CF3-91AA-FE46FD29316D}"/>
    <dgm:cxn modelId="{41E99CBA-4B35-4079-9267-D71631117B42}" type="presParOf" srcId="{EB79EB86-D232-443A-978A-DFB54AB98552}" destId="{AD9F68EE-9B41-487D-A24C-DE9328A21B07}" srcOrd="0" destOrd="0" presId="urn:microsoft.com/office/officeart/2011/layout/TabList"/>
    <dgm:cxn modelId="{58474E91-5C76-4ADE-A8FB-150B0F721085}" type="presParOf" srcId="{AD9F68EE-9B41-487D-A24C-DE9328A21B07}" destId="{986341E7-79BA-4595-8581-68064C8D292E}" srcOrd="0" destOrd="0" presId="urn:microsoft.com/office/officeart/2011/layout/TabList"/>
    <dgm:cxn modelId="{69EC7084-6DD3-4FB2-8320-7E761B5129DF}" type="presParOf" srcId="{AD9F68EE-9B41-487D-A24C-DE9328A21B07}" destId="{2313A44F-5D86-48FF-B7DE-98C59F2F84C1}" srcOrd="1" destOrd="0" presId="urn:microsoft.com/office/officeart/2011/layout/TabList"/>
    <dgm:cxn modelId="{6638861E-A3FD-4895-B629-207B90B3F46E}" type="presParOf" srcId="{AD9F68EE-9B41-487D-A24C-DE9328A21B07}" destId="{7B32F003-76DF-4009-9D29-06342274067A}" srcOrd="2" destOrd="0" presId="urn:microsoft.com/office/officeart/2011/layout/TabList"/>
    <dgm:cxn modelId="{C3041D11-48F7-4D0B-9796-4BEA68CE66AD}" type="presParOf" srcId="{EB79EB86-D232-443A-978A-DFB54AB98552}" destId="{AD762E4D-7290-4135-8467-4E9B8266C969}" srcOrd="1" destOrd="0" presId="urn:microsoft.com/office/officeart/2011/layout/TabList"/>
    <dgm:cxn modelId="{35A65C6B-685E-4112-A888-8B0CC80FC7C0}" type="presParOf" srcId="{EB79EB86-D232-443A-978A-DFB54AB98552}" destId="{FFA35F6A-B068-46E9-84CB-F0B0F16B0180}" srcOrd="2" destOrd="0" presId="urn:microsoft.com/office/officeart/2011/layout/TabList"/>
    <dgm:cxn modelId="{947F41F7-4F09-4DC4-9EFC-46854D878F77}" type="presParOf" srcId="{EB79EB86-D232-443A-978A-DFB54AB98552}" destId="{A2839A93-1B41-430F-9F11-DAA667F2A00E}" srcOrd="3" destOrd="0" presId="urn:microsoft.com/office/officeart/2011/layout/TabList"/>
    <dgm:cxn modelId="{6619E9EA-582A-4F0F-A881-101EA804BA25}" type="presParOf" srcId="{A2839A93-1B41-430F-9F11-DAA667F2A00E}" destId="{FD14C4BD-DFF8-46ED-A5B2-06AF14BD7732}" srcOrd="0" destOrd="0" presId="urn:microsoft.com/office/officeart/2011/layout/TabList"/>
    <dgm:cxn modelId="{9D9F5E01-5537-4488-BC1D-BD660125EFFD}" type="presParOf" srcId="{A2839A93-1B41-430F-9F11-DAA667F2A00E}" destId="{5F0B6D79-E9F6-441E-81F9-4DC9FA9655F4}" srcOrd="1" destOrd="0" presId="urn:microsoft.com/office/officeart/2011/layout/TabList"/>
    <dgm:cxn modelId="{E6965483-A71F-4504-AE83-412ECFE7CD63}" type="presParOf" srcId="{A2839A93-1B41-430F-9F11-DAA667F2A00E}" destId="{7256991B-3176-4400-9064-4D2301E9ABAF}" srcOrd="2" destOrd="0" presId="urn:microsoft.com/office/officeart/2011/layout/TabList"/>
    <dgm:cxn modelId="{AAE9EE31-D384-41ED-8A48-7CF9238EB03A}" type="presParOf" srcId="{EB79EB86-D232-443A-978A-DFB54AB98552}" destId="{08966ABD-BA6A-47EC-956A-5F5BB7BEF085}" srcOrd="4" destOrd="0" presId="urn:microsoft.com/office/officeart/2011/layout/TabList"/>
    <dgm:cxn modelId="{6889F4D9-65F5-4DCC-8165-72B0D77AAC70}" type="presParOf" srcId="{EB79EB86-D232-443A-978A-DFB54AB98552}" destId="{1A5C0F01-3AE4-4566-90A5-DFF90687CDE6}" srcOrd="5" destOrd="0" presId="urn:microsoft.com/office/officeart/2011/layout/TabList"/>
    <dgm:cxn modelId="{E3DB94E2-5ABD-41EA-9F06-904B4F666597}" type="presParOf" srcId="{EB79EB86-D232-443A-978A-DFB54AB98552}" destId="{6F1702EB-7E63-41E5-B7AE-D3BDEE8E432C}" srcOrd="6" destOrd="0" presId="urn:microsoft.com/office/officeart/2011/layout/TabList"/>
    <dgm:cxn modelId="{E7288055-D2F8-46CE-BB43-27BD8B76EBBC}" type="presParOf" srcId="{6F1702EB-7E63-41E5-B7AE-D3BDEE8E432C}" destId="{F69A485A-FF44-4F34-95D8-4C0CE22132AD}" srcOrd="0" destOrd="0" presId="urn:microsoft.com/office/officeart/2011/layout/TabList"/>
    <dgm:cxn modelId="{92C4A369-633B-4758-8CEE-7EC23192ABB2}" type="presParOf" srcId="{6F1702EB-7E63-41E5-B7AE-D3BDEE8E432C}" destId="{8DDBD513-C332-43D6-8895-75BAEC9AA1E1}" srcOrd="1" destOrd="0" presId="urn:microsoft.com/office/officeart/2011/layout/TabList"/>
    <dgm:cxn modelId="{D2DF70AC-8EAB-4CEF-B959-C8B99CDFCFB6}" type="presParOf" srcId="{6F1702EB-7E63-41E5-B7AE-D3BDEE8E432C}" destId="{11BB416E-8940-4210-A01F-53223C51C638}" srcOrd="2" destOrd="0" presId="urn:microsoft.com/office/officeart/2011/layout/TabList"/>
    <dgm:cxn modelId="{992E5CB7-B908-4337-B751-ADBDE38F3E6C}" type="presParOf" srcId="{EB79EB86-D232-443A-978A-DFB54AB98552}" destId="{DB621660-B2CA-49A6-83B4-A510E364C3E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E2ED-AD63-4B32-936F-B613EFD3CD11}">
      <dsp:nvSpPr>
        <dsp:cNvPr id="0" name=""/>
        <dsp:cNvSpPr/>
      </dsp:nvSpPr>
      <dsp:spPr>
        <a:xfrm>
          <a:off x="1149177" y="2786073"/>
          <a:ext cx="501027" cy="1389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513" y="0"/>
              </a:lnTo>
              <a:lnTo>
                <a:pt x="250513" y="1389678"/>
              </a:lnTo>
              <a:lnTo>
                <a:pt x="501027" y="138967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2759" y="3443981"/>
        <a:ext cx="73861" cy="73861"/>
      </dsp:txXfrm>
    </dsp:sp>
    <dsp:sp modelId="{017D78E5-3266-4C48-85B2-75CFE6134F92}">
      <dsp:nvSpPr>
        <dsp:cNvPr id="0" name=""/>
        <dsp:cNvSpPr/>
      </dsp:nvSpPr>
      <dsp:spPr>
        <a:xfrm>
          <a:off x="1149177" y="1401496"/>
          <a:ext cx="501027" cy="1384576"/>
        </a:xfrm>
        <a:custGeom>
          <a:avLst/>
          <a:gdLst/>
          <a:ahLst/>
          <a:cxnLst/>
          <a:rect l="0" t="0" r="0" b="0"/>
          <a:pathLst>
            <a:path>
              <a:moveTo>
                <a:pt x="0" y="1384576"/>
              </a:moveTo>
              <a:lnTo>
                <a:pt x="250513" y="1384576"/>
              </a:lnTo>
              <a:lnTo>
                <a:pt x="250513" y="0"/>
              </a:lnTo>
              <a:lnTo>
                <a:pt x="501027" y="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2879" y="2056974"/>
        <a:ext cx="73622" cy="73622"/>
      </dsp:txXfrm>
    </dsp:sp>
    <dsp:sp modelId="{D7778CB2-176F-47FE-8777-617A1F2084F6}">
      <dsp:nvSpPr>
        <dsp:cNvPr id="0" name=""/>
        <dsp:cNvSpPr/>
      </dsp:nvSpPr>
      <dsp:spPr>
        <a:xfrm rot="16200000">
          <a:off x="-2134268" y="2265899"/>
          <a:ext cx="5526543" cy="10403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Summary Statistics</a:t>
          </a:r>
          <a:endParaRPr lang="en-US" sz="2800" kern="1200" dirty="0"/>
        </a:p>
      </dsp:txBody>
      <dsp:txXfrm>
        <a:off x="-2134268" y="2265899"/>
        <a:ext cx="5526543" cy="1040347"/>
      </dsp:txXfrm>
    </dsp:sp>
    <dsp:sp modelId="{E0CC1553-FF2F-4EF3-8861-B72DF52EC501}">
      <dsp:nvSpPr>
        <dsp:cNvPr id="0" name=""/>
        <dsp:cNvSpPr/>
      </dsp:nvSpPr>
      <dsp:spPr>
        <a:xfrm>
          <a:off x="1650204" y="127243"/>
          <a:ext cx="3028748" cy="2548507"/>
        </a:xfrm>
        <a:prstGeom prst="rect">
          <a:avLst/>
        </a:prstGeom>
        <a:gradFill rotWithShape="0">
          <a:gsLst>
            <a:gs pos="0">
              <a:srgbClr val="5B9BD5"/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Age</a:t>
          </a:r>
          <a:endParaRPr lang="en-US" sz="2400" b="1" u="sng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/>
            <a:t>Average age was 25.8 years, with a few outliers like age 4 likely due to entry error.</a:t>
          </a:r>
          <a:endParaRPr lang="en-US" sz="2000" b="0" u="none" kern="1200" dirty="0"/>
        </a:p>
      </dsp:txBody>
      <dsp:txXfrm>
        <a:off x="1650204" y="127243"/>
        <a:ext cx="3028748" cy="2548507"/>
      </dsp:txXfrm>
    </dsp:sp>
    <dsp:sp modelId="{2BA97A04-7C40-42B9-B2DE-679020F2E58F}">
      <dsp:nvSpPr>
        <dsp:cNvPr id="0" name=""/>
        <dsp:cNvSpPr/>
      </dsp:nvSpPr>
      <dsp:spPr>
        <a:xfrm>
          <a:off x="1650204" y="2906600"/>
          <a:ext cx="3028748" cy="2538303"/>
        </a:xfrm>
        <a:prstGeom prst="rect">
          <a:avLst/>
        </a:prstGeom>
        <a:gradFill rotWithShape="0">
          <a:gsLst>
            <a:gs pos="0">
              <a:srgbClr val="5B9BD5"/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Weekly AI Usage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Students used AI tools for an average of 7.0 hours/week, with a few high-usage outliers skewing the data.</a:t>
          </a:r>
          <a:endParaRPr lang="en-US" sz="2400" b="0" u="none" kern="1200" dirty="0"/>
        </a:p>
      </dsp:txBody>
      <dsp:txXfrm>
        <a:off x="1650204" y="2906600"/>
        <a:ext cx="3028748" cy="2538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416E-8940-4210-A01F-53223C51C638}">
      <dsp:nvSpPr>
        <dsp:cNvPr id="0" name=""/>
        <dsp:cNvSpPr/>
      </dsp:nvSpPr>
      <dsp:spPr>
        <a:xfrm>
          <a:off x="400964" y="42273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6991B-3176-4400-9064-4D2301E9ABAF}">
      <dsp:nvSpPr>
        <dsp:cNvPr id="0" name=""/>
        <dsp:cNvSpPr/>
      </dsp:nvSpPr>
      <dsp:spPr>
        <a:xfrm>
          <a:off x="402429" y="24116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F003-76DF-4009-9D29-06342274067A}">
      <dsp:nvSpPr>
        <dsp:cNvPr id="0" name=""/>
        <dsp:cNvSpPr/>
      </dsp:nvSpPr>
      <dsp:spPr>
        <a:xfrm>
          <a:off x="413187" y="5959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341E7-79BA-4595-8581-68064C8D292E}">
      <dsp:nvSpPr>
        <dsp:cNvPr id="0" name=""/>
        <dsp:cNvSpPr/>
      </dsp:nvSpPr>
      <dsp:spPr>
        <a:xfrm>
          <a:off x="1230385" y="6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30385" y="664"/>
        <a:ext cx="2325871" cy="595253"/>
      </dsp:txXfrm>
    </dsp:sp>
    <dsp:sp modelId="{2313A44F-5D86-48FF-B7DE-98C59F2F84C1}">
      <dsp:nvSpPr>
        <dsp:cNvPr id="0" name=""/>
        <dsp:cNvSpPr/>
      </dsp:nvSpPr>
      <dsp:spPr>
        <a:xfrm>
          <a:off x="-413187" y="664"/>
          <a:ext cx="246994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Question</a:t>
          </a:r>
          <a:endParaRPr lang="en-US" sz="2400" kern="1200" dirty="0"/>
        </a:p>
      </dsp:txBody>
      <dsp:txXfrm>
        <a:off x="-384124" y="29727"/>
        <a:ext cx="2411822" cy="566190"/>
      </dsp:txXfrm>
    </dsp:sp>
    <dsp:sp modelId="{AD762E4D-7290-4135-8467-4E9B8266C969}">
      <dsp:nvSpPr>
        <dsp:cNvPr id="0" name=""/>
        <dsp:cNvSpPr/>
      </dsp:nvSpPr>
      <dsp:spPr>
        <a:xfrm>
          <a:off x="0" y="5959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 AI tools help students complete academic tasks faster and with better quality?</a:t>
          </a:r>
          <a:endParaRPr lang="en-US" sz="2000" kern="1200" dirty="0"/>
        </a:p>
      </dsp:txBody>
      <dsp:txXfrm>
        <a:off x="0" y="595917"/>
        <a:ext cx="3143068" cy="1190684"/>
      </dsp:txXfrm>
    </dsp:sp>
    <dsp:sp modelId="{FD14C4BD-DFF8-46ED-A5B2-06AF14BD7732}">
      <dsp:nvSpPr>
        <dsp:cNvPr id="0" name=""/>
        <dsp:cNvSpPr/>
      </dsp:nvSpPr>
      <dsp:spPr>
        <a:xfrm>
          <a:off x="1219627" y="18163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9627" y="1816364"/>
        <a:ext cx="2325871" cy="595253"/>
      </dsp:txXfrm>
    </dsp:sp>
    <dsp:sp modelId="{5F0B6D79-E9F6-441E-81F9-4DC9FA9655F4}">
      <dsp:nvSpPr>
        <dsp:cNvPr id="0" name=""/>
        <dsp:cNvSpPr/>
      </dsp:nvSpPr>
      <dsp:spPr>
        <a:xfrm>
          <a:off x="-402429" y="1816364"/>
          <a:ext cx="2426914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 Test</a:t>
          </a:r>
          <a:endParaRPr lang="en-US" sz="2400" kern="1200" dirty="0"/>
        </a:p>
      </dsp:txBody>
      <dsp:txXfrm>
        <a:off x="-373366" y="1845427"/>
        <a:ext cx="2368788" cy="566190"/>
      </dsp:txXfrm>
    </dsp:sp>
    <dsp:sp modelId="{08966ABD-BA6A-47EC-956A-5F5BB7BEF085}">
      <dsp:nvSpPr>
        <dsp:cNvPr id="0" name=""/>
        <dsp:cNvSpPr/>
      </dsp:nvSpPr>
      <dsp:spPr>
        <a:xfrm>
          <a:off x="0" y="24116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One-sample binomial test (tested against 50% baseline)</a:t>
          </a:r>
          <a:endParaRPr lang="en-US" sz="2000" kern="1200" dirty="0"/>
        </a:p>
      </dsp:txBody>
      <dsp:txXfrm>
        <a:off x="0" y="2411617"/>
        <a:ext cx="3143068" cy="1190684"/>
      </dsp:txXfrm>
    </dsp:sp>
    <dsp:sp modelId="{F69A485A-FF44-4F34-95D8-4C0CE22132AD}">
      <dsp:nvSpPr>
        <dsp:cNvPr id="0" name=""/>
        <dsp:cNvSpPr/>
      </dsp:nvSpPr>
      <dsp:spPr>
        <a:xfrm>
          <a:off x="1218162" y="36320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8162" y="3632064"/>
        <a:ext cx="2325871" cy="595253"/>
      </dsp:txXfrm>
    </dsp:sp>
    <dsp:sp modelId="{8DDBD513-C332-43D6-8895-75BAEC9AA1E1}">
      <dsp:nvSpPr>
        <dsp:cNvPr id="0" name=""/>
        <dsp:cNvSpPr/>
      </dsp:nvSpPr>
      <dsp:spPr>
        <a:xfrm>
          <a:off x="-400964" y="3632064"/>
          <a:ext cx="2421055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Results</a:t>
          </a:r>
          <a:endParaRPr lang="en-US" sz="2400" kern="1200" dirty="0"/>
        </a:p>
      </dsp:txBody>
      <dsp:txXfrm>
        <a:off x="-371901" y="3661127"/>
        <a:ext cx="2362929" cy="566190"/>
      </dsp:txXfrm>
    </dsp:sp>
    <dsp:sp modelId="{DB621660-B2CA-49A6-83B4-A510E364C3ED}">
      <dsp:nvSpPr>
        <dsp:cNvPr id="0" name=""/>
        <dsp:cNvSpPr/>
      </dsp:nvSpPr>
      <dsp:spPr>
        <a:xfrm>
          <a:off x="0" y="42273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Time-saving: </a:t>
          </a:r>
          <a:r>
            <a:rPr lang="en-US" sz="2000" kern="1200" dirty="0" smtClean="0"/>
            <a:t>78% agreed, p &lt; 0.00001 → significant
</a:t>
          </a:r>
          <a:r>
            <a:rPr lang="en-US" sz="2000" b="1" kern="1200" dirty="0" smtClean="0"/>
            <a:t>Quality improvement: </a:t>
          </a:r>
          <a:r>
            <a:rPr lang="en-US" sz="2000" kern="1200" dirty="0" smtClean="0"/>
            <a:t>62% agreed, </a:t>
          </a:r>
          <a:r>
            <a:rPr lang="en-US" sz="2000" b="1" kern="1200" dirty="0" smtClean="0"/>
            <a:t>p = 0.0098 → significant</a:t>
          </a:r>
          <a:endParaRPr lang="en-US" sz="2000" b="1" kern="1200" dirty="0"/>
        </a:p>
      </dsp:txBody>
      <dsp:txXfrm>
        <a:off x="0" y="4227317"/>
        <a:ext cx="3143068" cy="11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416E-8940-4210-A01F-53223C51C638}">
      <dsp:nvSpPr>
        <dsp:cNvPr id="0" name=""/>
        <dsp:cNvSpPr/>
      </dsp:nvSpPr>
      <dsp:spPr>
        <a:xfrm>
          <a:off x="400964" y="42273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6991B-3176-4400-9064-4D2301E9ABAF}">
      <dsp:nvSpPr>
        <dsp:cNvPr id="0" name=""/>
        <dsp:cNvSpPr/>
      </dsp:nvSpPr>
      <dsp:spPr>
        <a:xfrm>
          <a:off x="402429" y="24116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F003-76DF-4009-9D29-06342274067A}">
      <dsp:nvSpPr>
        <dsp:cNvPr id="0" name=""/>
        <dsp:cNvSpPr/>
      </dsp:nvSpPr>
      <dsp:spPr>
        <a:xfrm>
          <a:off x="413187" y="5959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341E7-79BA-4595-8581-68064C8D292E}">
      <dsp:nvSpPr>
        <dsp:cNvPr id="0" name=""/>
        <dsp:cNvSpPr/>
      </dsp:nvSpPr>
      <dsp:spPr>
        <a:xfrm>
          <a:off x="1230385" y="6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30385" y="664"/>
        <a:ext cx="2325871" cy="595253"/>
      </dsp:txXfrm>
    </dsp:sp>
    <dsp:sp modelId="{2313A44F-5D86-48FF-B7DE-98C59F2F84C1}">
      <dsp:nvSpPr>
        <dsp:cNvPr id="0" name=""/>
        <dsp:cNvSpPr/>
      </dsp:nvSpPr>
      <dsp:spPr>
        <a:xfrm>
          <a:off x="-413187" y="664"/>
          <a:ext cx="246994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Question</a:t>
          </a:r>
          <a:endParaRPr lang="en-US" sz="2400" kern="1200" dirty="0"/>
        </a:p>
      </dsp:txBody>
      <dsp:txXfrm>
        <a:off x="-384124" y="29727"/>
        <a:ext cx="2411822" cy="566190"/>
      </dsp:txXfrm>
    </dsp:sp>
    <dsp:sp modelId="{AD762E4D-7290-4135-8467-4E9B8266C969}">
      <dsp:nvSpPr>
        <dsp:cNvPr id="0" name=""/>
        <dsp:cNvSpPr/>
      </dsp:nvSpPr>
      <dsp:spPr>
        <a:xfrm>
          <a:off x="0" y="5959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Does the number of hours spent using AI tools per week predict students' motivation levels?</a:t>
          </a:r>
          <a:endParaRPr lang="en-US" sz="2000" kern="1200" dirty="0"/>
        </a:p>
      </dsp:txBody>
      <dsp:txXfrm>
        <a:off x="0" y="595917"/>
        <a:ext cx="3143068" cy="1190684"/>
      </dsp:txXfrm>
    </dsp:sp>
    <dsp:sp modelId="{FD14C4BD-DFF8-46ED-A5B2-06AF14BD7732}">
      <dsp:nvSpPr>
        <dsp:cNvPr id="0" name=""/>
        <dsp:cNvSpPr/>
      </dsp:nvSpPr>
      <dsp:spPr>
        <a:xfrm>
          <a:off x="1219627" y="18163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9627" y="1816364"/>
        <a:ext cx="2325871" cy="595253"/>
      </dsp:txXfrm>
    </dsp:sp>
    <dsp:sp modelId="{5F0B6D79-E9F6-441E-81F9-4DC9FA9655F4}">
      <dsp:nvSpPr>
        <dsp:cNvPr id="0" name=""/>
        <dsp:cNvSpPr/>
      </dsp:nvSpPr>
      <dsp:spPr>
        <a:xfrm>
          <a:off x="-402429" y="1816364"/>
          <a:ext cx="2426914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 Test</a:t>
          </a:r>
          <a:endParaRPr lang="en-US" sz="2400" kern="1200" dirty="0"/>
        </a:p>
      </dsp:txBody>
      <dsp:txXfrm>
        <a:off x="-373366" y="1845427"/>
        <a:ext cx="2368788" cy="566190"/>
      </dsp:txXfrm>
    </dsp:sp>
    <dsp:sp modelId="{08966ABD-BA6A-47EC-956A-5F5BB7BEF085}">
      <dsp:nvSpPr>
        <dsp:cNvPr id="0" name=""/>
        <dsp:cNvSpPr/>
      </dsp:nvSpPr>
      <dsp:spPr>
        <a:xfrm>
          <a:off x="0" y="24116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Logistic regression
Outcome: Motivation (binary)
Predictor: AI Hours</a:t>
          </a:r>
          <a:r>
            <a:rPr lang="en-US" sz="1600" kern="1200" dirty="0" smtClean="0"/>
            <a:t> (numeric)</a:t>
          </a:r>
          <a:endParaRPr lang="en-US" sz="1600" kern="1200" dirty="0"/>
        </a:p>
      </dsp:txBody>
      <dsp:txXfrm>
        <a:off x="0" y="2411617"/>
        <a:ext cx="3143068" cy="1190684"/>
      </dsp:txXfrm>
    </dsp:sp>
    <dsp:sp modelId="{F69A485A-FF44-4F34-95D8-4C0CE22132AD}">
      <dsp:nvSpPr>
        <dsp:cNvPr id="0" name=""/>
        <dsp:cNvSpPr/>
      </dsp:nvSpPr>
      <dsp:spPr>
        <a:xfrm>
          <a:off x="1218162" y="36320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8162" y="3632064"/>
        <a:ext cx="2325871" cy="595253"/>
      </dsp:txXfrm>
    </dsp:sp>
    <dsp:sp modelId="{8DDBD513-C332-43D6-8895-75BAEC9AA1E1}">
      <dsp:nvSpPr>
        <dsp:cNvPr id="0" name=""/>
        <dsp:cNvSpPr/>
      </dsp:nvSpPr>
      <dsp:spPr>
        <a:xfrm>
          <a:off x="-400964" y="3632064"/>
          <a:ext cx="2421055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Results</a:t>
          </a:r>
          <a:endParaRPr lang="en-US" sz="2400" kern="1200" dirty="0"/>
        </a:p>
      </dsp:txBody>
      <dsp:txXfrm>
        <a:off x="-371901" y="3661127"/>
        <a:ext cx="2362929" cy="566190"/>
      </dsp:txXfrm>
    </dsp:sp>
    <dsp:sp modelId="{DB621660-B2CA-49A6-83B4-A510E364C3ED}">
      <dsp:nvSpPr>
        <dsp:cNvPr id="0" name=""/>
        <dsp:cNvSpPr/>
      </dsp:nvSpPr>
      <dsp:spPr>
        <a:xfrm>
          <a:off x="0" y="42273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Coefficient for </a:t>
          </a:r>
          <a:r>
            <a:rPr lang="en-US" sz="2000" b="1" kern="1200" dirty="0" err="1" smtClean="0"/>
            <a:t>ai_hours</a:t>
          </a:r>
          <a:r>
            <a:rPr lang="en-US" sz="2000" b="1" kern="1200" dirty="0" smtClean="0"/>
            <a:t>: 0.009
p-value: 0.797
Interpretation: </a:t>
          </a:r>
          <a:r>
            <a:rPr lang="en-US" sz="2000" b="0" kern="1200" dirty="0" smtClean="0"/>
            <a:t>Not statistically significant</a:t>
          </a:r>
          <a:endParaRPr lang="en-US" sz="2000" b="0" kern="1200" dirty="0"/>
        </a:p>
      </dsp:txBody>
      <dsp:txXfrm>
        <a:off x="0" y="4227317"/>
        <a:ext cx="3143068" cy="1190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416E-8940-4210-A01F-53223C51C638}">
      <dsp:nvSpPr>
        <dsp:cNvPr id="0" name=""/>
        <dsp:cNvSpPr/>
      </dsp:nvSpPr>
      <dsp:spPr>
        <a:xfrm>
          <a:off x="400964" y="42273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6991B-3176-4400-9064-4D2301E9ABAF}">
      <dsp:nvSpPr>
        <dsp:cNvPr id="0" name=""/>
        <dsp:cNvSpPr/>
      </dsp:nvSpPr>
      <dsp:spPr>
        <a:xfrm>
          <a:off x="402429" y="24116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F003-76DF-4009-9D29-06342274067A}">
      <dsp:nvSpPr>
        <dsp:cNvPr id="0" name=""/>
        <dsp:cNvSpPr/>
      </dsp:nvSpPr>
      <dsp:spPr>
        <a:xfrm>
          <a:off x="413187" y="595917"/>
          <a:ext cx="314306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341E7-79BA-4595-8581-68064C8D292E}">
      <dsp:nvSpPr>
        <dsp:cNvPr id="0" name=""/>
        <dsp:cNvSpPr/>
      </dsp:nvSpPr>
      <dsp:spPr>
        <a:xfrm>
          <a:off x="1230385" y="6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30385" y="664"/>
        <a:ext cx="2325871" cy="595253"/>
      </dsp:txXfrm>
    </dsp:sp>
    <dsp:sp modelId="{2313A44F-5D86-48FF-B7DE-98C59F2F84C1}">
      <dsp:nvSpPr>
        <dsp:cNvPr id="0" name=""/>
        <dsp:cNvSpPr/>
      </dsp:nvSpPr>
      <dsp:spPr>
        <a:xfrm>
          <a:off x="-413187" y="664"/>
          <a:ext cx="2469948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Question</a:t>
          </a:r>
          <a:endParaRPr lang="en-US" sz="2400" kern="1200" dirty="0"/>
        </a:p>
      </dsp:txBody>
      <dsp:txXfrm>
        <a:off x="-384124" y="29727"/>
        <a:ext cx="2411822" cy="566190"/>
      </dsp:txXfrm>
    </dsp:sp>
    <dsp:sp modelId="{AD762E4D-7290-4135-8467-4E9B8266C969}">
      <dsp:nvSpPr>
        <dsp:cNvPr id="0" name=""/>
        <dsp:cNvSpPr/>
      </dsp:nvSpPr>
      <dsp:spPr>
        <a:xfrm>
          <a:off x="0" y="5959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Does weekly AI usage predict whether students report better understanding and long-term retention?</a:t>
          </a:r>
          <a:endParaRPr lang="en-US" sz="1800" kern="1200" dirty="0"/>
        </a:p>
      </dsp:txBody>
      <dsp:txXfrm>
        <a:off x="0" y="595917"/>
        <a:ext cx="3143068" cy="1190684"/>
      </dsp:txXfrm>
    </dsp:sp>
    <dsp:sp modelId="{FD14C4BD-DFF8-46ED-A5B2-06AF14BD7732}">
      <dsp:nvSpPr>
        <dsp:cNvPr id="0" name=""/>
        <dsp:cNvSpPr/>
      </dsp:nvSpPr>
      <dsp:spPr>
        <a:xfrm>
          <a:off x="1219627" y="18163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9627" y="1816364"/>
        <a:ext cx="2325871" cy="595253"/>
      </dsp:txXfrm>
    </dsp:sp>
    <dsp:sp modelId="{5F0B6D79-E9F6-441E-81F9-4DC9FA9655F4}">
      <dsp:nvSpPr>
        <dsp:cNvPr id="0" name=""/>
        <dsp:cNvSpPr/>
      </dsp:nvSpPr>
      <dsp:spPr>
        <a:xfrm>
          <a:off x="-402429" y="1816364"/>
          <a:ext cx="2426914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 Test</a:t>
          </a:r>
          <a:endParaRPr lang="en-US" sz="2400" kern="1200" dirty="0"/>
        </a:p>
      </dsp:txBody>
      <dsp:txXfrm>
        <a:off x="-373366" y="1845427"/>
        <a:ext cx="2368788" cy="566190"/>
      </dsp:txXfrm>
    </dsp:sp>
    <dsp:sp modelId="{08966ABD-BA6A-47EC-956A-5F5BB7BEF085}">
      <dsp:nvSpPr>
        <dsp:cNvPr id="0" name=""/>
        <dsp:cNvSpPr/>
      </dsp:nvSpPr>
      <dsp:spPr>
        <a:xfrm>
          <a:off x="0" y="24116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Logistic regression</a:t>
          </a:r>
          <a:r>
            <a:rPr lang="en-US" sz="2000" kern="1200" dirty="0" smtClean="0"/>
            <a:t>
Outcome: Retention  (binary)
Predictor: AI Hours</a:t>
          </a:r>
          <a:r>
            <a:rPr lang="en-US" sz="1600" kern="1200" dirty="0" smtClean="0"/>
            <a:t> (numeric)</a:t>
          </a:r>
          <a:endParaRPr lang="en-US" sz="1600" kern="1200" dirty="0"/>
        </a:p>
      </dsp:txBody>
      <dsp:txXfrm>
        <a:off x="0" y="2411617"/>
        <a:ext cx="3143068" cy="1190684"/>
      </dsp:txXfrm>
    </dsp:sp>
    <dsp:sp modelId="{F69A485A-FF44-4F34-95D8-4C0CE22132AD}">
      <dsp:nvSpPr>
        <dsp:cNvPr id="0" name=""/>
        <dsp:cNvSpPr/>
      </dsp:nvSpPr>
      <dsp:spPr>
        <a:xfrm>
          <a:off x="1218162" y="3632064"/>
          <a:ext cx="232587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1218162" y="3632064"/>
        <a:ext cx="2325871" cy="595253"/>
      </dsp:txXfrm>
    </dsp:sp>
    <dsp:sp modelId="{8DDBD513-C332-43D6-8895-75BAEC9AA1E1}">
      <dsp:nvSpPr>
        <dsp:cNvPr id="0" name=""/>
        <dsp:cNvSpPr/>
      </dsp:nvSpPr>
      <dsp:spPr>
        <a:xfrm>
          <a:off x="-400964" y="3632064"/>
          <a:ext cx="2421055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Results</a:t>
          </a:r>
          <a:endParaRPr lang="en-US" sz="2400" kern="1200" dirty="0"/>
        </a:p>
      </dsp:txBody>
      <dsp:txXfrm>
        <a:off x="-371901" y="3661127"/>
        <a:ext cx="2362929" cy="566190"/>
      </dsp:txXfrm>
    </dsp:sp>
    <dsp:sp modelId="{DB621660-B2CA-49A6-83B4-A510E364C3ED}">
      <dsp:nvSpPr>
        <dsp:cNvPr id="0" name=""/>
        <dsp:cNvSpPr/>
      </dsp:nvSpPr>
      <dsp:spPr>
        <a:xfrm>
          <a:off x="0" y="4227317"/>
          <a:ext cx="3143068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Coefficient for </a:t>
          </a:r>
          <a:r>
            <a:rPr lang="en-US" sz="2000" b="1" kern="1200" dirty="0" err="1" smtClean="0"/>
            <a:t>ai_hours</a:t>
          </a:r>
          <a:r>
            <a:rPr lang="en-US" sz="2000" b="1" kern="1200" dirty="0" smtClean="0"/>
            <a:t>: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-</a:t>
          </a:r>
          <a:r>
            <a:rPr lang="en-US" sz="2000" b="0" kern="1200" dirty="0" smtClean="0"/>
            <a:t>0.051</a:t>
          </a:r>
          <a:r>
            <a:rPr lang="en-US" sz="2000" b="1" kern="1200" dirty="0" smtClean="0"/>
            <a:t>
p-value:</a:t>
          </a:r>
          <a:r>
            <a:rPr lang="en-US" sz="2000" b="0" kern="1200" dirty="0" smtClean="0"/>
            <a:t> 0.22</a:t>
          </a:r>
          <a:r>
            <a:rPr lang="en-US" sz="2000" b="1" kern="1200" dirty="0" smtClean="0"/>
            <a:t>
Interpretation</a:t>
          </a:r>
          <a:r>
            <a:rPr lang="en-US" sz="2000" b="0" kern="1200" dirty="0" smtClean="0"/>
            <a:t>: Not statistically significant</a:t>
          </a:r>
          <a:endParaRPr lang="en-US" sz="2000" b="0" kern="1200" dirty="0"/>
        </a:p>
      </dsp:txBody>
      <dsp:txXfrm>
        <a:off x="0" y="4227317"/>
        <a:ext cx="3143068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EB42-C2C9-440E-995E-60FBBC3EC86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2559-39CA-4E45-9B7D-FA77B78BA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6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999F-4815-4093-A221-88C7D83BE06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75486-5850-478A-A48E-D7443A7C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today </a:t>
            </a:r>
            <a:r>
              <a:rPr lang="en-US" dirty="0"/>
              <a:t>I'll take you on a journey from simple mobile signals to the powerful insights they can unlock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We'll </a:t>
            </a:r>
            <a:r>
              <a:rPr lang="en-US" dirty="0"/>
              <a:t>see how GSM data, when analyzed with the help of machine learning, can support public safety </a:t>
            </a:r>
            <a:r>
              <a:rPr lang="en-US" dirty="0" smtClean="0"/>
              <a:t>by considering ethical issues and </a:t>
            </a:r>
            <a:r>
              <a:rPr lang="en-US" dirty="0"/>
              <a:t>empowers responsible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"So what kind of data are we talking about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Call </a:t>
            </a:r>
            <a:r>
              <a:rPr lang="en-US" dirty="0"/>
              <a:t>Detail Records (CDRs), IMEI and IMSI numbers, MSISDN (your number), location IDs, port-outs, and timestamps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data forms a rich layer of behavioral and spatial information — the raw material for machine learning."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"In every signal, there is a pattern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job is to read it — not misuse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GSM </a:t>
            </a:r>
            <a:r>
              <a:rPr lang="en-US" dirty="0"/>
              <a:t>and ML can be tools for peace, justice, and safety — but only if we use them responsibly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Thank</a:t>
            </a:r>
            <a:r>
              <a:rPr lang="en-US" dirty="0"/>
              <a:t> you."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"Why is this important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First</a:t>
            </a:r>
            <a:r>
              <a:rPr lang="en-US" dirty="0"/>
              <a:t>, mobile networks generate an ocean of data every single day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Second</a:t>
            </a:r>
            <a:r>
              <a:rPr lang="en-US" dirty="0"/>
              <a:t>, that data is underused, yet it may contain the clues to uncover hidden criminal activity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finally, our goal today is to show how GSM data, when paired with ML, can help create safer societies — ethically and intelligently."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2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"But it’s not </a:t>
            </a:r>
            <a:r>
              <a:rPr lang="en-US" dirty="0" err="1"/>
              <a:t>easy.There</a:t>
            </a:r>
            <a:r>
              <a:rPr lang="en-US" dirty="0"/>
              <a:t> are four major challenges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Volume </a:t>
            </a:r>
            <a:r>
              <a:rPr lang="en-US" dirty="0"/>
              <a:t>— billions of records </a:t>
            </a:r>
            <a:r>
              <a:rPr lang="en-US" dirty="0" smtClean="0"/>
              <a:t>daily</a:t>
            </a:r>
          </a:p>
          <a:p>
            <a:endParaRPr lang="en-US" dirty="0"/>
          </a:p>
          <a:p>
            <a:r>
              <a:rPr lang="en-US" dirty="0" smtClean="0"/>
              <a:t>Complexity </a:t>
            </a:r>
            <a:r>
              <a:rPr lang="en-US" dirty="0"/>
              <a:t>— multiple IDs per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r>
              <a:rPr lang="en-US" dirty="0" smtClean="0"/>
              <a:t>Disconnection </a:t>
            </a:r>
            <a:r>
              <a:rPr lang="en-US" dirty="0"/>
              <a:t>— scattered data </a:t>
            </a: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False </a:t>
            </a:r>
            <a:r>
              <a:rPr lang="en-US" dirty="0"/>
              <a:t>leads — legitimate behavior may look </a:t>
            </a:r>
            <a:r>
              <a:rPr lang="en-US" dirty="0" smtClean="0"/>
              <a:t>suspicious</a:t>
            </a:r>
          </a:p>
          <a:p>
            <a:endParaRPr lang="en-US"/>
          </a:p>
          <a:p>
            <a:r>
              <a:rPr lang="en-US" smtClean="0"/>
              <a:t>We </a:t>
            </a:r>
            <a:r>
              <a:rPr lang="en-US" dirty="0"/>
              <a:t>need smart tools to handle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data, we need to know the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GSM </a:t>
            </a:r>
            <a:r>
              <a:rPr lang="en-US" dirty="0"/>
              <a:t>networks consist of different components: BTS, BSC, MSC, and </a:t>
            </a:r>
            <a:r>
              <a:rPr lang="en-US" dirty="0" err="1"/>
              <a:t>more.Each</a:t>
            </a:r>
            <a:r>
              <a:rPr lang="en-US" dirty="0"/>
              <a:t> plays a role — BTS connects to your phone, BSC manages towers,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MSC </a:t>
            </a:r>
            <a:r>
              <a:rPr lang="en-US" dirty="0"/>
              <a:t>switches calls, and HLR/VLR hold user </a:t>
            </a:r>
            <a:r>
              <a:rPr lang="en-US" dirty="0" err="1"/>
              <a:t>info.Every</a:t>
            </a:r>
            <a:r>
              <a:rPr lang="en-US" dirty="0"/>
              <a:t> step generates valuable metadata."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data, we need to know the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GSM </a:t>
            </a:r>
            <a:r>
              <a:rPr lang="en-US" dirty="0"/>
              <a:t>networks consist of different components: BTS, BSC, MSC, and </a:t>
            </a:r>
            <a:r>
              <a:rPr lang="en-US" dirty="0" err="1"/>
              <a:t>more.Each</a:t>
            </a:r>
            <a:r>
              <a:rPr lang="en-US" dirty="0"/>
              <a:t> plays a role — BTS connects to your phone, BSC manages towers,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MSC </a:t>
            </a:r>
            <a:r>
              <a:rPr lang="en-US" dirty="0"/>
              <a:t>switches calls, and HLR/VLR hold user </a:t>
            </a:r>
            <a:r>
              <a:rPr lang="en-US" dirty="0" err="1"/>
              <a:t>info.Every</a:t>
            </a:r>
            <a:r>
              <a:rPr lang="en-US" dirty="0"/>
              <a:t> step generates valuable metadata."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data, we need to know the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GSM </a:t>
            </a:r>
            <a:r>
              <a:rPr lang="en-US" dirty="0"/>
              <a:t>networks consist of different components: BTS, BSC, MSC, and </a:t>
            </a:r>
            <a:r>
              <a:rPr lang="en-US" dirty="0" err="1"/>
              <a:t>more.Each</a:t>
            </a:r>
            <a:r>
              <a:rPr lang="en-US" dirty="0"/>
              <a:t> plays a role — BTS connects to your phone, BSC manages towers,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MSC </a:t>
            </a:r>
            <a:r>
              <a:rPr lang="en-US" dirty="0"/>
              <a:t>switches calls, and HLR/VLR hold user </a:t>
            </a:r>
            <a:r>
              <a:rPr lang="en-US" dirty="0" err="1"/>
              <a:t>info.Every</a:t>
            </a:r>
            <a:r>
              <a:rPr lang="en-US" dirty="0"/>
              <a:t> step generates valuable metadata."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machine learning comes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helps us cluster user behavior, detect anomalies like SIM swaps, and map hidden communication patterns using graph theory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finds what humans can’t — and does so at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"So what kind of data are we talking about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Call </a:t>
            </a:r>
            <a:r>
              <a:rPr lang="en-US" dirty="0"/>
              <a:t>Detail Records (CDRs), IMEI and IMSI numbers, MSISDN (your number), location IDs, port-outs, and timestamps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data forms a rich layer of behavioral and spatial information — the raw material for machine learning."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"So what kind of data are we talking about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Call </a:t>
            </a:r>
            <a:r>
              <a:rPr lang="en-US" dirty="0"/>
              <a:t>Detail Records (CDRs), IMEI and IMSI numbers, MSISDN (your number), location IDs, port-outs, and timestamps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data forms a rich layer of behavioral and spatial information — the raw material for machine learning."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75486-5850-478A-A48E-D7443A7CC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FF2A-87F1-4591-9F2A-FC99DDD28D6D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5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2383-73ED-4C72-917B-76408404B0DE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9E8-F413-466B-B0E4-AE8ADE5A230F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9FCC-F695-4069-BB42-70DC16D8275B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DAE5-18AD-4911-B0F6-B5777E897064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E7F-FEB4-48C4-B8A5-990B84C6C0B1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4D24-A533-4CEA-B297-1DEE8C662536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4A8D-7CDA-4F0E-A665-434B11F192D1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4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5C02-CE6D-47AA-8B29-0619FB5A93DE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6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53F8-1DA3-4455-8A02-8AFA84C5F5D6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5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C3AA-F511-4859-96D7-3114FB84224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9C27-2638-4DAD-955C-F616C09BAC45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2E71-6DCA-4207-9B03-A74FA9750CB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8569-1C30-462C-87B4-067255A3D2AD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5D19-DDB4-447E-9262-3435EA9F2018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B0AA-38D4-4086-AC9F-8AF9AAD9DCEF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6A08-CD84-4FDB-B6CB-6579FBC9C2CD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4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32AE-B7CF-4881-8928-699E0F084632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4FF7-AAF7-4F2D-AE78-8266BFB5896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2E79-9EEC-4891-8741-0E241C888384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 userDrawn="1"/>
        </p:nvCxnSpPr>
        <p:spPr>
          <a:xfrm>
            <a:off x="618976" y="655505"/>
            <a:ext cx="11585724" cy="17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0C2B-0C8E-478D-87C9-587984D72C7E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174D-1E40-423E-9E8B-1437A0979F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4"/>
          <p:cNvGrpSpPr>
            <a:grpSpLocks/>
          </p:cNvGrpSpPr>
          <p:nvPr userDrawn="1"/>
        </p:nvGrpSpPr>
        <p:grpSpPr bwMode="auto">
          <a:xfrm rot="-5400000">
            <a:off x="-3016974" y="3146602"/>
            <a:ext cx="6761276" cy="661494"/>
            <a:chOff x="-130177" y="392664"/>
            <a:chExt cx="8325484" cy="1123076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30177" y="392664"/>
              <a:ext cx="7124730" cy="1024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88450" y="416249"/>
              <a:ext cx="1006857" cy="1099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4" name="Straight Connector 13"/>
          <p:cNvCxnSpPr/>
          <p:nvPr userDrawn="1"/>
        </p:nvCxnSpPr>
        <p:spPr>
          <a:xfrm flipH="1">
            <a:off x="663325" y="646713"/>
            <a:ext cx="17584" cy="6184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EC1C-0751-42AE-B9BC-019F5AAF5BB5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1851-4CA9-4A56-8ACC-8153C337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748" y="1045067"/>
            <a:ext cx="11523260" cy="1443417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Impact of AI Tools on Students' Learning Experience</a:t>
            </a:r>
          </a:p>
        </p:txBody>
      </p:sp>
      <p:sp>
        <p:nvSpPr>
          <p:cNvPr id="4" name="Minus 3"/>
          <p:cNvSpPr/>
          <p:nvPr/>
        </p:nvSpPr>
        <p:spPr>
          <a:xfrm>
            <a:off x="199308" y="2566707"/>
            <a:ext cx="12634557" cy="1785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599" y="4272061"/>
            <a:ext cx="92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Presented by: </a:t>
            </a:r>
            <a:r>
              <a:rPr lang="en-US" sz="2400" dirty="0" smtClean="0"/>
              <a:t>M. </a:t>
            </a:r>
            <a:r>
              <a:rPr lang="en-US" sz="2400" dirty="0" err="1" smtClean="0"/>
              <a:t>Sajid</a:t>
            </a:r>
            <a:r>
              <a:rPr lang="en-US" sz="2400" dirty="0" smtClean="0"/>
              <a:t> Bashir, Member2, Member3</a:t>
            </a:r>
          </a:p>
          <a:p>
            <a:r>
              <a:rPr lang="en-US" sz="2400" dirty="0" smtClean="0"/>
              <a:t>Student </a:t>
            </a:r>
            <a:r>
              <a:rPr lang="en-US" sz="2400" dirty="0"/>
              <a:t>– </a:t>
            </a:r>
            <a:r>
              <a:rPr lang="en-US" sz="2400" dirty="0" smtClean="0"/>
              <a:t> TU Wien </a:t>
            </a:r>
          </a:p>
          <a:p>
            <a:r>
              <a:rPr lang="en-US" sz="2400" dirty="0"/>
              <a:t>105.708 Data Acquisition and Survey Methods (VU 2.0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23 June, 2025</a:t>
            </a:r>
            <a:endParaRPr lang="en-US" sz="2400" dirty="0"/>
          </a:p>
        </p:txBody>
      </p:sp>
      <p:sp>
        <p:nvSpPr>
          <p:cNvPr id="11" name="Subtitle 6"/>
          <p:cNvSpPr>
            <a:spLocks noGrp="1"/>
          </p:cNvSpPr>
          <p:nvPr>
            <p:ph type="subTitle" idx="1"/>
          </p:nvPr>
        </p:nvSpPr>
        <p:spPr>
          <a:xfrm>
            <a:off x="1892198" y="2697253"/>
            <a:ext cx="9248775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Assignment 2: Survey Development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427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3959874" y="1000829"/>
            <a:ext cx="5069138" cy="5857171"/>
          </a:xfrm>
          <a:prstGeom prst="parallelogram">
            <a:avLst>
              <a:gd name="adj" fmla="val 74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01914" y="2119607"/>
            <a:ext cx="2743200" cy="2743200"/>
            <a:chOff x="583891" y="2057400"/>
            <a:chExt cx="2743200" cy="2743200"/>
          </a:xfrm>
        </p:grpSpPr>
        <p:sp>
          <p:nvSpPr>
            <p:cNvPr id="14" name="Oval 13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93" y="2857667"/>
              <a:ext cx="221439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spc="-300" dirty="0" smtClean="0">
                  <a:solidFill>
                    <a:schemeClr val="accent1"/>
                  </a:solidFill>
                </a:rPr>
                <a:t>RQ3</a:t>
              </a:r>
              <a:endParaRPr lang="en-US" sz="6000" b="1" spc="-3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16048" y="5276809"/>
            <a:ext cx="437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significant relationship found between weekly AI usage and reported retention.”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16048" y="4435775"/>
            <a:ext cx="437487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b="1" spc="-300" dirty="0">
                <a:solidFill>
                  <a:schemeClr val="accent2"/>
                </a:solidFill>
              </a:rPr>
              <a:t>Interpretation!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03" y="140344"/>
            <a:ext cx="10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Analytic Inference – RQ3: Retention &amp; AI Usage (Logistic Regression)</a:t>
            </a:r>
          </a:p>
        </p:txBody>
      </p:sp>
      <p:sp>
        <p:nvSpPr>
          <p:cNvPr id="64" name="Freeform 21"/>
          <p:cNvSpPr>
            <a:spLocks noEditPoints="1"/>
          </p:cNvSpPr>
          <p:nvPr/>
        </p:nvSpPr>
        <p:spPr bwMode="auto">
          <a:xfrm>
            <a:off x="3316907" y="1014666"/>
            <a:ext cx="546511" cy="365419"/>
          </a:xfrm>
          <a:custGeom>
            <a:avLst/>
            <a:gdLst>
              <a:gd name="T0" fmla="*/ 5225 w 5931"/>
              <a:gd name="T1" fmla="*/ 3369 h 4286"/>
              <a:gd name="T2" fmla="*/ 4847 w 5931"/>
              <a:gd name="T3" fmla="*/ 3265 h 4286"/>
              <a:gd name="T4" fmla="*/ 4001 w 5931"/>
              <a:gd name="T5" fmla="*/ 3768 h 4286"/>
              <a:gd name="T6" fmla="*/ 3290 w 5931"/>
              <a:gd name="T7" fmla="*/ 3092 h 4286"/>
              <a:gd name="T8" fmla="*/ 2007 w 5931"/>
              <a:gd name="T9" fmla="*/ 3313 h 4286"/>
              <a:gd name="T10" fmla="*/ 1343 w 5931"/>
              <a:gd name="T11" fmla="*/ 3006 h 4286"/>
              <a:gd name="T12" fmla="*/ 724 w 5931"/>
              <a:gd name="T13" fmla="*/ 3251 h 4286"/>
              <a:gd name="T14" fmla="*/ 2714 w 5931"/>
              <a:gd name="T15" fmla="*/ 2961 h 4286"/>
              <a:gd name="T16" fmla="*/ 1582 w 5931"/>
              <a:gd name="T17" fmla="*/ 2983 h 4286"/>
              <a:gd name="T18" fmla="*/ 1955 w 5931"/>
              <a:gd name="T19" fmla="*/ 3116 h 4286"/>
              <a:gd name="T20" fmla="*/ 2174 w 5931"/>
              <a:gd name="T21" fmla="*/ 2681 h 4286"/>
              <a:gd name="T22" fmla="*/ 3789 w 5931"/>
              <a:gd name="T23" fmla="*/ 2754 h 4286"/>
              <a:gd name="T24" fmla="*/ 3613 w 5931"/>
              <a:gd name="T25" fmla="*/ 3355 h 4286"/>
              <a:gd name="T26" fmla="*/ 4460 w 5931"/>
              <a:gd name="T27" fmla="*/ 3461 h 4286"/>
              <a:gd name="T28" fmla="*/ 4462 w 5931"/>
              <a:gd name="T29" fmla="*/ 2844 h 4286"/>
              <a:gd name="T30" fmla="*/ 1694 w 5931"/>
              <a:gd name="T31" fmla="*/ 1568 h 4286"/>
              <a:gd name="T32" fmla="*/ 1222 w 5931"/>
              <a:gd name="T33" fmla="*/ 2024 h 4286"/>
              <a:gd name="T34" fmla="*/ 1922 w 5931"/>
              <a:gd name="T35" fmla="*/ 2557 h 4286"/>
              <a:gd name="T36" fmla="*/ 2461 w 5931"/>
              <a:gd name="T37" fmla="*/ 1782 h 4286"/>
              <a:gd name="T38" fmla="*/ 1780 w 5931"/>
              <a:gd name="T39" fmla="*/ 1570 h 4286"/>
              <a:gd name="T40" fmla="*/ 3600 w 5931"/>
              <a:gd name="T41" fmla="*/ 1798 h 4286"/>
              <a:gd name="T42" fmla="*/ 3928 w 5931"/>
              <a:gd name="T43" fmla="*/ 2436 h 4286"/>
              <a:gd name="T44" fmla="*/ 4691 w 5931"/>
              <a:gd name="T45" fmla="*/ 2003 h 4286"/>
              <a:gd name="T46" fmla="*/ 3991 w 5931"/>
              <a:gd name="T47" fmla="*/ 915 h 4286"/>
              <a:gd name="T48" fmla="*/ 3186 w 5931"/>
              <a:gd name="T49" fmla="*/ 1575 h 4286"/>
              <a:gd name="T50" fmla="*/ 3044 w 5931"/>
              <a:gd name="T51" fmla="*/ 2661 h 4286"/>
              <a:gd name="T52" fmla="*/ 3503 w 5931"/>
              <a:gd name="T53" fmla="*/ 2778 h 4286"/>
              <a:gd name="T54" fmla="*/ 3523 w 5931"/>
              <a:gd name="T55" fmla="*/ 2416 h 4286"/>
              <a:gd name="T56" fmla="*/ 3337 w 5931"/>
              <a:gd name="T57" fmla="*/ 1645 h 4286"/>
              <a:gd name="T58" fmla="*/ 4367 w 5931"/>
              <a:gd name="T59" fmla="*/ 1293 h 4286"/>
              <a:gd name="T60" fmla="*/ 4869 w 5931"/>
              <a:gd name="T61" fmla="*/ 1611 h 4286"/>
              <a:gd name="T62" fmla="*/ 4522 w 5931"/>
              <a:gd name="T63" fmla="*/ 2528 h 4286"/>
              <a:gd name="T64" fmla="*/ 4763 w 5931"/>
              <a:gd name="T65" fmla="*/ 2810 h 4286"/>
              <a:gd name="T66" fmla="*/ 5101 w 5931"/>
              <a:gd name="T67" fmla="*/ 2564 h 4286"/>
              <a:gd name="T68" fmla="*/ 4937 w 5931"/>
              <a:gd name="T69" fmla="*/ 1406 h 4286"/>
              <a:gd name="T70" fmla="*/ 1796 w 5931"/>
              <a:gd name="T71" fmla="*/ 899 h 4286"/>
              <a:gd name="T72" fmla="*/ 1274 w 5931"/>
              <a:gd name="T73" fmla="*/ 1050 h 4286"/>
              <a:gd name="T74" fmla="*/ 1161 w 5931"/>
              <a:gd name="T75" fmla="*/ 1456 h 4286"/>
              <a:gd name="T76" fmla="*/ 2194 w 5931"/>
              <a:gd name="T77" fmla="*/ 1444 h 4286"/>
              <a:gd name="T78" fmla="*/ 2549 w 5931"/>
              <a:gd name="T79" fmla="*/ 1167 h 4286"/>
              <a:gd name="T80" fmla="*/ 1928 w 5931"/>
              <a:gd name="T81" fmla="*/ 910 h 4286"/>
              <a:gd name="T82" fmla="*/ 207 w 5931"/>
              <a:gd name="T83" fmla="*/ 4040 h 4286"/>
              <a:gd name="T84" fmla="*/ 689 w 5931"/>
              <a:gd name="T85" fmla="*/ 2934 h 4286"/>
              <a:gd name="T86" fmla="*/ 1314 w 5931"/>
              <a:gd name="T87" fmla="*/ 2628 h 4286"/>
              <a:gd name="T88" fmla="*/ 1015 w 5931"/>
              <a:gd name="T89" fmla="*/ 1832 h 4286"/>
              <a:gd name="T90" fmla="*/ 963 w 5931"/>
              <a:gd name="T91" fmla="*/ 1122 h 4286"/>
              <a:gd name="T92" fmla="*/ 1575 w 5931"/>
              <a:gd name="T93" fmla="*/ 734 h 4286"/>
              <a:gd name="T94" fmla="*/ 2381 w 5931"/>
              <a:gd name="T95" fmla="*/ 800 h 4286"/>
              <a:gd name="T96" fmla="*/ 2725 w 5931"/>
              <a:gd name="T97" fmla="*/ 1072 h 4286"/>
              <a:gd name="T98" fmla="*/ 2630 w 5931"/>
              <a:gd name="T99" fmla="*/ 2127 h 4286"/>
              <a:gd name="T100" fmla="*/ 2417 w 5931"/>
              <a:gd name="T101" fmla="*/ 2661 h 4286"/>
              <a:gd name="T102" fmla="*/ 2817 w 5931"/>
              <a:gd name="T103" fmla="*/ 2668 h 4286"/>
              <a:gd name="T104" fmla="*/ 2972 w 5931"/>
              <a:gd name="T105" fmla="*/ 1999 h 4286"/>
              <a:gd name="T106" fmla="*/ 3559 w 5931"/>
              <a:gd name="T107" fmla="*/ 843 h 4286"/>
              <a:gd name="T108" fmla="*/ 4804 w 5931"/>
              <a:gd name="T109" fmla="*/ 955 h 4286"/>
              <a:gd name="T110" fmla="*/ 5220 w 5931"/>
              <a:gd name="T111" fmla="*/ 2188 h 4286"/>
              <a:gd name="T112" fmla="*/ 5384 w 5931"/>
              <a:gd name="T113" fmla="*/ 2686 h 4286"/>
              <a:gd name="T114" fmla="*/ 5261 w 5931"/>
              <a:gd name="T115" fmla="*/ 2907 h 4286"/>
              <a:gd name="T116" fmla="*/ 5684 w 5931"/>
              <a:gd name="T117" fmla="*/ 4079 h 4286"/>
              <a:gd name="T118" fmla="*/ 301 w 5931"/>
              <a:gd name="T119" fmla="*/ 193 h 4286"/>
              <a:gd name="T120" fmla="*/ 5931 w 5931"/>
              <a:gd name="T121" fmla="*/ 3986 h 4286"/>
              <a:gd name="T122" fmla="*/ 196 w 5931"/>
              <a:gd name="T123" fmla="*/ 4266 h 4286"/>
              <a:gd name="T124" fmla="*/ 70 w 5931"/>
              <a:gd name="T125" fmla="*/ 108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31" h="4286">
                <a:moveTo>
                  <a:pt x="3199" y="2993"/>
                </a:moveTo>
                <a:lnTo>
                  <a:pt x="3148" y="3026"/>
                </a:lnTo>
                <a:lnTo>
                  <a:pt x="3101" y="3064"/>
                </a:lnTo>
                <a:lnTo>
                  <a:pt x="3060" y="3107"/>
                </a:lnTo>
                <a:lnTo>
                  <a:pt x="3026" y="3155"/>
                </a:lnTo>
                <a:lnTo>
                  <a:pt x="2997" y="3206"/>
                </a:lnTo>
                <a:lnTo>
                  <a:pt x="2977" y="3259"/>
                </a:lnTo>
                <a:lnTo>
                  <a:pt x="2963" y="3313"/>
                </a:lnTo>
                <a:lnTo>
                  <a:pt x="2959" y="3369"/>
                </a:lnTo>
                <a:lnTo>
                  <a:pt x="2959" y="4094"/>
                </a:lnTo>
                <a:lnTo>
                  <a:pt x="5225" y="4094"/>
                </a:lnTo>
                <a:lnTo>
                  <a:pt x="5225" y="3369"/>
                </a:lnTo>
                <a:lnTo>
                  <a:pt x="5222" y="3313"/>
                </a:lnTo>
                <a:lnTo>
                  <a:pt x="5209" y="3259"/>
                </a:lnTo>
                <a:lnTo>
                  <a:pt x="5188" y="3206"/>
                </a:lnTo>
                <a:lnTo>
                  <a:pt x="5159" y="3155"/>
                </a:lnTo>
                <a:lnTo>
                  <a:pt x="5125" y="3107"/>
                </a:lnTo>
                <a:lnTo>
                  <a:pt x="5083" y="3064"/>
                </a:lnTo>
                <a:lnTo>
                  <a:pt x="5038" y="3026"/>
                </a:lnTo>
                <a:lnTo>
                  <a:pt x="4986" y="2993"/>
                </a:lnTo>
                <a:lnTo>
                  <a:pt x="4905" y="3002"/>
                </a:lnTo>
                <a:lnTo>
                  <a:pt x="4896" y="3092"/>
                </a:lnTo>
                <a:lnTo>
                  <a:pt x="4876" y="3180"/>
                </a:lnTo>
                <a:lnTo>
                  <a:pt x="4847" y="3265"/>
                </a:lnTo>
                <a:lnTo>
                  <a:pt x="4810" y="3344"/>
                </a:lnTo>
                <a:lnTo>
                  <a:pt x="4765" y="3418"/>
                </a:lnTo>
                <a:lnTo>
                  <a:pt x="4712" y="3486"/>
                </a:lnTo>
                <a:lnTo>
                  <a:pt x="4653" y="3549"/>
                </a:lnTo>
                <a:lnTo>
                  <a:pt x="4588" y="3606"/>
                </a:lnTo>
                <a:lnTo>
                  <a:pt x="4516" y="3655"/>
                </a:lnTo>
                <a:lnTo>
                  <a:pt x="4441" y="3696"/>
                </a:lnTo>
                <a:lnTo>
                  <a:pt x="4358" y="3729"/>
                </a:lnTo>
                <a:lnTo>
                  <a:pt x="4273" y="3754"/>
                </a:lnTo>
                <a:lnTo>
                  <a:pt x="4185" y="3768"/>
                </a:lnTo>
                <a:lnTo>
                  <a:pt x="4093" y="3774"/>
                </a:lnTo>
                <a:lnTo>
                  <a:pt x="4001" y="3768"/>
                </a:lnTo>
                <a:lnTo>
                  <a:pt x="3911" y="3754"/>
                </a:lnTo>
                <a:lnTo>
                  <a:pt x="3827" y="3729"/>
                </a:lnTo>
                <a:lnTo>
                  <a:pt x="3746" y="3696"/>
                </a:lnTo>
                <a:lnTo>
                  <a:pt x="3668" y="3655"/>
                </a:lnTo>
                <a:lnTo>
                  <a:pt x="3596" y="3606"/>
                </a:lnTo>
                <a:lnTo>
                  <a:pt x="3532" y="3549"/>
                </a:lnTo>
                <a:lnTo>
                  <a:pt x="3472" y="3486"/>
                </a:lnTo>
                <a:lnTo>
                  <a:pt x="3420" y="3418"/>
                </a:lnTo>
                <a:lnTo>
                  <a:pt x="3375" y="3344"/>
                </a:lnTo>
                <a:lnTo>
                  <a:pt x="3337" y="3265"/>
                </a:lnTo>
                <a:lnTo>
                  <a:pt x="3308" y="3180"/>
                </a:lnTo>
                <a:lnTo>
                  <a:pt x="3290" y="3092"/>
                </a:lnTo>
                <a:lnTo>
                  <a:pt x="3280" y="3002"/>
                </a:lnTo>
                <a:lnTo>
                  <a:pt x="3199" y="2993"/>
                </a:lnTo>
                <a:close/>
                <a:moveTo>
                  <a:pt x="2471" y="2860"/>
                </a:moveTo>
                <a:lnTo>
                  <a:pt x="2428" y="2904"/>
                </a:lnTo>
                <a:lnTo>
                  <a:pt x="2383" y="2954"/>
                </a:lnTo>
                <a:lnTo>
                  <a:pt x="2335" y="3006"/>
                </a:lnTo>
                <a:lnTo>
                  <a:pt x="2281" y="3065"/>
                </a:lnTo>
                <a:lnTo>
                  <a:pt x="2227" y="3123"/>
                </a:lnTo>
                <a:lnTo>
                  <a:pt x="2173" y="3179"/>
                </a:lnTo>
                <a:lnTo>
                  <a:pt x="2119" y="3229"/>
                </a:lnTo>
                <a:lnTo>
                  <a:pt x="2063" y="3276"/>
                </a:lnTo>
                <a:lnTo>
                  <a:pt x="2007" y="3313"/>
                </a:lnTo>
                <a:lnTo>
                  <a:pt x="1951" y="3342"/>
                </a:lnTo>
                <a:lnTo>
                  <a:pt x="1895" y="3360"/>
                </a:lnTo>
                <a:lnTo>
                  <a:pt x="1838" y="3367"/>
                </a:lnTo>
                <a:lnTo>
                  <a:pt x="1782" y="3360"/>
                </a:lnTo>
                <a:lnTo>
                  <a:pt x="1724" y="3342"/>
                </a:lnTo>
                <a:lnTo>
                  <a:pt x="1669" y="3313"/>
                </a:lnTo>
                <a:lnTo>
                  <a:pt x="1613" y="3276"/>
                </a:lnTo>
                <a:lnTo>
                  <a:pt x="1559" y="3229"/>
                </a:lnTo>
                <a:lnTo>
                  <a:pt x="1503" y="3179"/>
                </a:lnTo>
                <a:lnTo>
                  <a:pt x="1449" y="3123"/>
                </a:lnTo>
                <a:lnTo>
                  <a:pt x="1395" y="3065"/>
                </a:lnTo>
                <a:lnTo>
                  <a:pt x="1343" y="3006"/>
                </a:lnTo>
                <a:lnTo>
                  <a:pt x="1294" y="2954"/>
                </a:lnTo>
                <a:lnTo>
                  <a:pt x="1247" y="2904"/>
                </a:lnTo>
                <a:lnTo>
                  <a:pt x="1204" y="2860"/>
                </a:lnTo>
                <a:lnTo>
                  <a:pt x="1017" y="2938"/>
                </a:lnTo>
                <a:lnTo>
                  <a:pt x="1010" y="2941"/>
                </a:lnTo>
                <a:lnTo>
                  <a:pt x="956" y="2965"/>
                </a:lnTo>
                <a:lnTo>
                  <a:pt x="905" y="2997"/>
                </a:lnTo>
                <a:lnTo>
                  <a:pt x="857" y="3037"/>
                </a:lnTo>
                <a:lnTo>
                  <a:pt x="815" y="3083"/>
                </a:lnTo>
                <a:lnTo>
                  <a:pt x="778" y="3135"/>
                </a:lnTo>
                <a:lnTo>
                  <a:pt x="747" y="3191"/>
                </a:lnTo>
                <a:lnTo>
                  <a:pt x="724" y="3251"/>
                </a:lnTo>
                <a:lnTo>
                  <a:pt x="709" y="3310"/>
                </a:lnTo>
                <a:lnTo>
                  <a:pt x="704" y="3369"/>
                </a:lnTo>
                <a:lnTo>
                  <a:pt x="704" y="4094"/>
                </a:lnTo>
                <a:lnTo>
                  <a:pt x="2767" y="4094"/>
                </a:lnTo>
                <a:lnTo>
                  <a:pt x="2767" y="3369"/>
                </a:lnTo>
                <a:lnTo>
                  <a:pt x="2772" y="3292"/>
                </a:lnTo>
                <a:lnTo>
                  <a:pt x="2788" y="3216"/>
                </a:lnTo>
                <a:lnTo>
                  <a:pt x="2815" y="3141"/>
                </a:lnTo>
                <a:lnTo>
                  <a:pt x="2851" y="3071"/>
                </a:lnTo>
                <a:lnTo>
                  <a:pt x="2808" y="3028"/>
                </a:lnTo>
                <a:lnTo>
                  <a:pt x="2763" y="2990"/>
                </a:lnTo>
                <a:lnTo>
                  <a:pt x="2714" y="2961"/>
                </a:lnTo>
                <a:lnTo>
                  <a:pt x="2666" y="2941"/>
                </a:lnTo>
                <a:lnTo>
                  <a:pt x="2659" y="2938"/>
                </a:lnTo>
                <a:lnTo>
                  <a:pt x="2471" y="2860"/>
                </a:lnTo>
                <a:close/>
                <a:moveTo>
                  <a:pt x="1501" y="2681"/>
                </a:moveTo>
                <a:lnTo>
                  <a:pt x="1483" y="2718"/>
                </a:lnTo>
                <a:lnTo>
                  <a:pt x="1463" y="2753"/>
                </a:lnTo>
                <a:lnTo>
                  <a:pt x="1442" y="2781"/>
                </a:lnTo>
                <a:lnTo>
                  <a:pt x="1418" y="2806"/>
                </a:lnTo>
                <a:lnTo>
                  <a:pt x="1485" y="2878"/>
                </a:lnTo>
                <a:lnTo>
                  <a:pt x="1516" y="2913"/>
                </a:lnTo>
                <a:lnTo>
                  <a:pt x="1548" y="2947"/>
                </a:lnTo>
                <a:lnTo>
                  <a:pt x="1582" y="2983"/>
                </a:lnTo>
                <a:lnTo>
                  <a:pt x="1616" y="3020"/>
                </a:lnTo>
                <a:lnTo>
                  <a:pt x="1652" y="3055"/>
                </a:lnTo>
                <a:lnTo>
                  <a:pt x="1687" y="3087"/>
                </a:lnTo>
                <a:lnTo>
                  <a:pt x="1721" y="3116"/>
                </a:lnTo>
                <a:lnTo>
                  <a:pt x="1753" y="3139"/>
                </a:lnTo>
                <a:lnTo>
                  <a:pt x="1784" y="3159"/>
                </a:lnTo>
                <a:lnTo>
                  <a:pt x="1813" y="3171"/>
                </a:lnTo>
                <a:lnTo>
                  <a:pt x="1838" y="3175"/>
                </a:lnTo>
                <a:lnTo>
                  <a:pt x="1863" y="3171"/>
                </a:lnTo>
                <a:lnTo>
                  <a:pt x="1892" y="3159"/>
                </a:lnTo>
                <a:lnTo>
                  <a:pt x="1922" y="3139"/>
                </a:lnTo>
                <a:lnTo>
                  <a:pt x="1955" y="3116"/>
                </a:lnTo>
                <a:lnTo>
                  <a:pt x="1989" y="3087"/>
                </a:lnTo>
                <a:lnTo>
                  <a:pt x="2025" y="3055"/>
                </a:lnTo>
                <a:lnTo>
                  <a:pt x="2059" y="3019"/>
                </a:lnTo>
                <a:lnTo>
                  <a:pt x="2095" y="2983"/>
                </a:lnTo>
                <a:lnTo>
                  <a:pt x="2129" y="2947"/>
                </a:lnTo>
                <a:lnTo>
                  <a:pt x="2162" y="2913"/>
                </a:lnTo>
                <a:lnTo>
                  <a:pt x="2191" y="2878"/>
                </a:lnTo>
                <a:lnTo>
                  <a:pt x="2257" y="2806"/>
                </a:lnTo>
                <a:lnTo>
                  <a:pt x="2236" y="2781"/>
                </a:lnTo>
                <a:lnTo>
                  <a:pt x="2212" y="2753"/>
                </a:lnTo>
                <a:lnTo>
                  <a:pt x="2192" y="2718"/>
                </a:lnTo>
                <a:lnTo>
                  <a:pt x="2174" y="2681"/>
                </a:lnTo>
                <a:lnTo>
                  <a:pt x="2097" y="2711"/>
                </a:lnTo>
                <a:lnTo>
                  <a:pt x="2014" y="2735"/>
                </a:lnTo>
                <a:lnTo>
                  <a:pt x="1928" y="2749"/>
                </a:lnTo>
                <a:lnTo>
                  <a:pt x="1838" y="2754"/>
                </a:lnTo>
                <a:lnTo>
                  <a:pt x="1750" y="2749"/>
                </a:lnTo>
                <a:lnTo>
                  <a:pt x="1663" y="2735"/>
                </a:lnTo>
                <a:lnTo>
                  <a:pt x="1580" y="2711"/>
                </a:lnTo>
                <a:lnTo>
                  <a:pt x="1501" y="2681"/>
                </a:lnTo>
                <a:close/>
                <a:moveTo>
                  <a:pt x="3847" y="2612"/>
                </a:moveTo>
                <a:lnTo>
                  <a:pt x="3834" y="2659"/>
                </a:lnTo>
                <a:lnTo>
                  <a:pt x="3814" y="2708"/>
                </a:lnTo>
                <a:lnTo>
                  <a:pt x="3789" y="2754"/>
                </a:lnTo>
                <a:lnTo>
                  <a:pt x="3758" y="2801"/>
                </a:lnTo>
                <a:lnTo>
                  <a:pt x="3722" y="2844"/>
                </a:lnTo>
                <a:lnTo>
                  <a:pt x="3681" y="2886"/>
                </a:lnTo>
                <a:lnTo>
                  <a:pt x="3636" y="2922"/>
                </a:lnTo>
                <a:lnTo>
                  <a:pt x="3586" y="2952"/>
                </a:lnTo>
                <a:lnTo>
                  <a:pt x="3532" y="2977"/>
                </a:lnTo>
                <a:lnTo>
                  <a:pt x="3472" y="2995"/>
                </a:lnTo>
                <a:lnTo>
                  <a:pt x="3481" y="3076"/>
                </a:lnTo>
                <a:lnTo>
                  <a:pt x="3501" y="3152"/>
                </a:lnTo>
                <a:lnTo>
                  <a:pt x="3530" y="3225"/>
                </a:lnTo>
                <a:lnTo>
                  <a:pt x="3568" y="3294"/>
                </a:lnTo>
                <a:lnTo>
                  <a:pt x="3613" y="3355"/>
                </a:lnTo>
                <a:lnTo>
                  <a:pt x="3665" y="3411"/>
                </a:lnTo>
                <a:lnTo>
                  <a:pt x="3724" y="3461"/>
                </a:lnTo>
                <a:lnTo>
                  <a:pt x="3789" y="3502"/>
                </a:lnTo>
                <a:lnTo>
                  <a:pt x="3859" y="3536"/>
                </a:lnTo>
                <a:lnTo>
                  <a:pt x="3933" y="3562"/>
                </a:lnTo>
                <a:lnTo>
                  <a:pt x="4010" y="3578"/>
                </a:lnTo>
                <a:lnTo>
                  <a:pt x="4093" y="3583"/>
                </a:lnTo>
                <a:lnTo>
                  <a:pt x="4174" y="3578"/>
                </a:lnTo>
                <a:lnTo>
                  <a:pt x="4252" y="3562"/>
                </a:lnTo>
                <a:lnTo>
                  <a:pt x="4327" y="3536"/>
                </a:lnTo>
                <a:lnTo>
                  <a:pt x="4397" y="3502"/>
                </a:lnTo>
                <a:lnTo>
                  <a:pt x="4460" y="3461"/>
                </a:lnTo>
                <a:lnTo>
                  <a:pt x="4520" y="3411"/>
                </a:lnTo>
                <a:lnTo>
                  <a:pt x="4572" y="3355"/>
                </a:lnTo>
                <a:lnTo>
                  <a:pt x="4617" y="3294"/>
                </a:lnTo>
                <a:lnTo>
                  <a:pt x="4655" y="3225"/>
                </a:lnTo>
                <a:lnTo>
                  <a:pt x="4684" y="3152"/>
                </a:lnTo>
                <a:lnTo>
                  <a:pt x="4703" y="3076"/>
                </a:lnTo>
                <a:lnTo>
                  <a:pt x="4712" y="2995"/>
                </a:lnTo>
                <a:lnTo>
                  <a:pt x="4655" y="2977"/>
                </a:lnTo>
                <a:lnTo>
                  <a:pt x="4599" y="2952"/>
                </a:lnTo>
                <a:lnTo>
                  <a:pt x="4549" y="2922"/>
                </a:lnTo>
                <a:lnTo>
                  <a:pt x="4504" y="2886"/>
                </a:lnTo>
                <a:lnTo>
                  <a:pt x="4462" y="2844"/>
                </a:lnTo>
                <a:lnTo>
                  <a:pt x="4426" y="2801"/>
                </a:lnTo>
                <a:lnTo>
                  <a:pt x="4396" y="2754"/>
                </a:lnTo>
                <a:lnTo>
                  <a:pt x="4370" y="2708"/>
                </a:lnTo>
                <a:lnTo>
                  <a:pt x="4351" y="2659"/>
                </a:lnTo>
                <a:lnTo>
                  <a:pt x="4338" y="2612"/>
                </a:lnTo>
                <a:lnTo>
                  <a:pt x="4259" y="2634"/>
                </a:lnTo>
                <a:lnTo>
                  <a:pt x="4178" y="2646"/>
                </a:lnTo>
                <a:lnTo>
                  <a:pt x="4093" y="2650"/>
                </a:lnTo>
                <a:lnTo>
                  <a:pt x="4009" y="2646"/>
                </a:lnTo>
                <a:lnTo>
                  <a:pt x="3926" y="2634"/>
                </a:lnTo>
                <a:lnTo>
                  <a:pt x="3847" y="2612"/>
                </a:lnTo>
                <a:close/>
                <a:moveTo>
                  <a:pt x="1694" y="1568"/>
                </a:moveTo>
                <a:lnTo>
                  <a:pt x="1600" y="1571"/>
                </a:lnTo>
                <a:lnTo>
                  <a:pt x="1503" y="1579"/>
                </a:lnTo>
                <a:lnTo>
                  <a:pt x="1399" y="1593"/>
                </a:lnTo>
                <a:lnTo>
                  <a:pt x="1289" y="1613"/>
                </a:lnTo>
                <a:lnTo>
                  <a:pt x="1274" y="1643"/>
                </a:lnTo>
                <a:lnTo>
                  <a:pt x="1258" y="1683"/>
                </a:lnTo>
                <a:lnTo>
                  <a:pt x="1242" y="1728"/>
                </a:lnTo>
                <a:lnTo>
                  <a:pt x="1229" y="1780"/>
                </a:lnTo>
                <a:lnTo>
                  <a:pt x="1220" y="1834"/>
                </a:lnTo>
                <a:lnTo>
                  <a:pt x="1217" y="1890"/>
                </a:lnTo>
                <a:lnTo>
                  <a:pt x="1217" y="1942"/>
                </a:lnTo>
                <a:lnTo>
                  <a:pt x="1222" y="2024"/>
                </a:lnTo>
                <a:lnTo>
                  <a:pt x="1238" y="2105"/>
                </a:lnTo>
                <a:lnTo>
                  <a:pt x="1265" y="2183"/>
                </a:lnTo>
                <a:lnTo>
                  <a:pt x="1301" y="2255"/>
                </a:lnTo>
                <a:lnTo>
                  <a:pt x="1346" y="2319"/>
                </a:lnTo>
                <a:lnTo>
                  <a:pt x="1399" y="2380"/>
                </a:lnTo>
                <a:lnTo>
                  <a:pt x="1458" y="2433"/>
                </a:lnTo>
                <a:lnTo>
                  <a:pt x="1525" y="2477"/>
                </a:lnTo>
                <a:lnTo>
                  <a:pt x="1597" y="2513"/>
                </a:lnTo>
                <a:lnTo>
                  <a:pt x="1674" y="2540"/>
                </a:lnTo>
                <a:lnTo>
                  <a:pt x="1755" y="2557"/>
                </a:lnTo>
                <a:lnTo>
                  <a:pt x="1838" y="2562"/>
                </a:lnTo>
                <a:lnTo>
                  <a:pt x="1922" y="2557"/>
                </a:lnTo>
                <a:lnTo>
                  <a:pt x="2003" y="2540"/>
                </a:lnTo>
                <a:lnTo>
                  <a:pt x="2081" y="2513"/>
                </a:lnTo>
                <a:lnTo>
                  <a:pt x="2153" y="2477"/>
                </a:lnTo>
                <a:lnTo>
                  <a:pt x="2218" y="2433"/>
                </a:lnTo>
                <a:lnTo>
                  <a:pt x="2277" y="2380"/>
                </a:lnTo>
                <a:lnTo>
                  <a:pt x="2331" y="2319"/>
                </a:lnTo>
                <a:lnTo>
                  <a:pt x="2374" y="2255"/>
                </a:lnTo>
                <a:lnTo>
                  <a:pt x="2412" y="2183"/>
                </a:lnTo>
                <a:lnTo>
                  <a:pt x="2437" y="2105"/>
                </a:lnTo>
                <a:lnTo>
                  <a:pt x="2455" y="2024"/>
                </a:lnTo>
                <a:lnTo>
                  <a:pt x="2461" y="1942"/>
                </a:lnTo>
                <a:lnTo>
                  <a:pt x="2461" y="1782"/>
                </a:lnTo>
                <a:lnTo>
                  <a:pt x="2434" y="1764"/>
                </a:lnTo>
                <a:lnTo>
                  <a:pt x="2399" y="1742"/>
                </a:lnTo>
                <a:lnTo>
                  <a:pt x="2358" y="1719"/>
                </a:lnTo>
                <a:lnTo>
                  <a:pt x="2308" y="1692"/>
                </a:lnTo>
                <a:lnTo>
                  <a:pt x="2250" y="1667"/>
                </a:lnTo>
                <a:lnTo>
                  <a:pt x="2183" y="1642"/>
                </a:lnTo>
                <a:lnTo>
                  <a:pt x="2131" y="1625"/>
                </a:lnTo>
                <a:lnTo>
                  <a:pt x="2072" y="1611"/>
                </a:lnTo>
                <a:lnTo>
                  <a:pt x="2007" y="1597"/>
                </a:lnTo>
                <a:lnTo>
                  <a:pt x="1939" y="1584"/>
                </a:lnTo>
                <a:lnTo>
                  <a:pt x="1861" y="1575"/>
                </a:lnTo>
                <a:lnTo>
                  <a:pt x="1780" y="1570"/>
                </a:lnTo>
                <a:lnTo>
                  <a:pt x="1694" y="1568"/>
                </a:lnTo>
                <a:close/>
                <a:moveTo>
                  <a:pt x="4505" y="1435"/>
                </a:moveTo>
                <a:lnTo>
                  <a:pt x="4442" y="1471"/>
                </a:lnTo>
                <a:lnTo>
                  <a:pt x="4374" y="1510"/>
                </a:lnTo>
                <a:lnTo>
                  <a:pt x="4300" y="1550"/>
                </a:lnTo>
                <a:lnTo>
                  <a:pt x="4221" y="1589"/>
                </a:lnTo>
                <a:lnTo>
                  <a:pt x="4135" y="1631"/>
                </a:lnTo>
                <a:lnTo>
                  <a:pt x="4043" y="1668"/>
                </a:lnTo>
                <a:lnTo>
                  <a:pt x="3944" y="1706"/>
                </a:lnTo>
                <a:lnTo>
                  <a:pt x="3836" y="1740"/>
                </a:lnTo>
                <a:lnTo>
                  <a:pt x="3722" y="1771"/>
                </a:lnTo>
                <a:lnTo>
                  <a:pt x="3600" y="1798"/>
                </a:lnTo>
                <a:lnTo>
                  <a:pt x="3470" y="1818"/>
                </a:lnTo>
                <a:lnTo>
                  <a:pt x="3470" y="1837"/>
                </a:lnTo>
                <a:lnTo>
                  <a:pt x="3478" y="1922"/>
                </a:lnTo>
                <a:lnTo>
                  <a:pt x="3494" y="2003"/>
                </a:lnTo>
                <a:lnTo>
                  <a:pt x="3521" y="2080"/>
                </a:lnTo>
                <a:lnTo>
                  <a:pt x="3557" y="2150"/>
                </a:lnTo>
                <a:lnTo>
                  <a:pt x="3600" y="2217"/>
                </a:lnTo>
                <a:lnTo>
                  <a:pt x="3654" y="2276"/>
                </a:lnTo>
                <a:lnTo>
                  <a:pt x="3713" y="2330"/>
                </a:lnTo>
                <a:lnTo>
                  <a:pt x="3778" y="2373"/>
                </a:lnTo>
                <a:lnTo>
                  <a:pt x="3850" y="2409"/>
                </a:lnTo>
                <a:lnTo>
                  <a:pt x="3928" y="2436"/>
                </a:lnTo>
                <a:lnTo>
                  <a:pt x="4009" y="2452"/>
                </a:lnTo>
                <a:lnTo>
                  <a:pt x="4093" y="2460"/>
                </a:lnTo>
                <a:lnTo>
                  <a:pt x="4176" y="2452"/>
                </a:lnTo>
                <a:lnTo>
                  <a:pt x="4257" y="2436"/>
                </a:lnTo>
                <a:lnTo>
                  <a:pt x="4334" y="2409"/>
                </a:lnTo>
                <a:lnTo>
                  <a:pt x="4406" y="2373"/>
                </a:lnTo>
                <a:lnTo>
                  <a:pt x="4471" y="2330"/>
                </a:lnTo>
                <a:lnTo>
                  <a:pt x="4532" y="2276"/>
                </a:lnTo>
                <a:lnTo>
                  <a:pt x="4585" y="2217"/>
                </a:lnTo>
                <a:lnTo>
                  <a:pt x="4630" y="2150"/>
                </a:lnTo>
                <a:lnTo>
                  <a:pt x="4666" y="2080"/>
                </a:lnTo>
                <a:lnTo>
                  <a:pt x="4691" y="2003"/>
                </a:lnTo>
                <a:lnTo>
                  <a:pt x="4709" y="1922"/>
                </a:lnTo>
                <a:lnTo>
                  <a:pt x="4714" y="1837"/>
                </a:lnTo>
                <a:lnTo>
                  <a:pt x="4711" y="1775"/>
                </a:lnTo>
                <a:lnTo>
                  <a:pt x="4700" y="1713"/>
                </a:lnTo>
                <a:lnTo>
                  <a:pt x="4682" y="1656"/>
                </a:lnTo>
                <a:lnTo>
                  <a:pt x="4658" y="1602"/>
                </a:lnTo>
                <a:lnTo>
                  <a:pt x="4628" y="1552"/>
                </a:lnTo>
                <a:lnTo>
                  <a:pt x="4592" y="1507"/>
                </a:lnTo>
                <a:lnTo>
                  <a:pt x="4550" y="1467"/>
                </a:lnTo>
                <a:lnTo>
                  <a:pt x="4505" y="1435"/>
                </a:lnTo>
                <a:close/>
                <a:moveTo>
                  <a:pt x="4093" y="910"/>
                </a:moveTo>
                <a:lnTo>
                  <a:pt x="3991" y="915"/>
                </a:lnTo>
                <a:lnTo>
                  <a:pt x="3893" y="930"/>
                </a:lnTo>
                <a:lnTo>
                  <a:pt x="3800" y="953"/>
                </a:lnTo>
                <a:lnTo>
                  <a:pt x="3710" y="985"/>
                </a:lnTo>
                <a:lnTo>
                  <a:pt x="3625" y="1027"/>
                </a:lnTo>
                <a:lnTo>
                  <a:pt x="3544" y="1073"/>
                </a:lnTo>
                <a:lnTo>
                  <a:pt x="3470" y="1129"/>
                </a:lnTo>
                <a:lnTo>
                  <a:pt x="3404" y="1190"/>
                </a:lnTo>
                <a:lnTo>
                  <a:pt x="3344" y="1257"/>
                </a:lnTo>
                <a:lnTo>
                  <a:pt x="3292" y="1329"/>
                </a:lnTo>
                <a:lnTo>
                  <a:pt x="3247" y="1406"/>
                </a:lnTo>
                <a:lnTo>
                  <a:pt x="3211" y="1489"/>
                </a:lnTo>
                <a:lnTo>
                  <a:pt x="3186" y="1575"/>
                </a:lnTo>
                <a:lnTo>
                  <a:pt x="3170" y="1663"/>
                </a:lnTo>
                <a:lnTo>
                  <a:pt x="3164" y="1755"/>
                </a:lnTo>
                <a:lnTo>
                  <a:pt x="3164" y="1999"/>
                </a:lnTo>
                <a:lnTo>
                  <a:pt x="3163" y="2104"/>
                </a:lnTo>
                <a:lnTo>
                  <a:pt x="3155" y="2201"/>
                </a:lnTo>
                <a:lnTo>
                  <a:pt x="3146" y="2287"/>
                </a:lnTo>
                <a:lnTo>
                  <a:pt x="3134" y="2368"/>
                </a:lnTo>
                <a:lnTo>
                  <a:pt x="3119" y="2440"/>
                </a:lnTo>
                <a:lnTo>
                  <a:pt x="3101" y="2506"/>
                </a:lnTo>
                <a:lnTo>
                  <a:pt x="3083" y="2564"/>
                </a:lnTo>
                <a:lnTo>
                  <a:pt x="3064" y="2616"/>
                </a:lnTo>
                <a:lnTo>
                  <a:pt x="3044" y="2661"/>
                </a:lnTo>
                <a:lnTo>
                  <a:pt x="3024" y="2700"/>
                </a:lnTo>
                <a:lnTo>
                  <a:pt x="3004" y="2735"/>
                </a:lnTo>
                <a:lnTo>
                  <a:pt x="3038" y="2751"/>
                </a:lnTo>
                <a:lnTo>
                  <a:pt x="3080" y="2767"/>
                </a:lnTo>
                <a:lnTo>
                  <a:pt x="3127" y="2781"/>
                </a:lnTo>
                <a:lnTo>
                  <a:pt x="3181" y="2794"/>
                </a:lnTo>
                <a:lnTo>
                  <a:pt x="3238" y="2805"/>
                </a:lnTo>
                <a:lnTo>
                  <a:pt x="3305" y="2812"/>
                </a:lnTo>
                <a:lnTo>
                  <a:pt x="3375" y="2815"/>
                </a:lnTo>
                <a:lnTo>
                  <a:pt x="3422" y="2810"/>
                </a:lnTo>
                <a:lnTo>
                  <a:pt x="3465" y="2797"/>
                </a:lnTo>
                <a:lnTo>
                  <a:pt x="3503" y="2778"/>
                </a:lnTo>
                <a:lnTo>
                  <a:pt x="3539" y="2754"/>
                </a:lnTo>
                <a:lnTo>
                  <a:pt x="3571" y="2726"/>
                </a:lnTo>
                <a:lnTo>
                  <a:pt x="3598" y="2693"/>
                </a:lnTo>
                <a:lnTo>
                  <a:pt x="3620" y="2661"/>
                </a:lnTo>
                <a:lnTo>
                  <a:pt x="3638" y="2628"/>
                </a:lnTo>
                <a:lnTo>
                  <a:pt x="3652" y="2598"/>
                </a:lnTo>
                <a:lnTo>
                  <a:pt x="3659" y="2569"/>
                </a:lnTo>
                <a:lnTo>
                  <a:pt x="3663" y="2544"/>
                </a:lnTo>
                <a:lnTo>
                  <a:pt x="3663" y="2537"/>
                </a:lnTo>
                <a:lnTo>
                  <a:pt x="3663" y="2528"/>
                </a:lnTo>
                <a:lnTo>
                  <a:pt x="3589" y="2476"/>
                </a:lnTo>
                <a:lnTo>
                  <a:pt x="3523" y="2416"/>
                </a:lnTo>
                <a:lnTo>
                  <a:pt x="3461" y="2350"/>
                </a:lnTo>
                <a:lnTo>
                  <a:pt x="3407" y="2278"/>
                </a:lnTo>
                <a:lnTo>
                  <a:pt x="3364" y="2199"/>
                </a:lnTo>
                <a:lnTo>
                  <a:pt x="3328" y="2114"/>
                </a:lnTo>
                <a:lnTo>
                  <a:pt x="3301" y="2026"/>
                </a:lnTo>
                <a:lnTo>
                  <a:pt x="3285" y="1935"/>
                </a:lnTo>
                <a:lnTo>
                  <a:pt x="3280" y="1837"/>
                </a:lnTo>
                <a:lnTo>
                  <a:pt x="3280" y="1733"/>
                </a:lnTo>
                <a:lnTo>
                  <a:pt x="3283" y="1706"/>
                </a:lnTo>
                <a:lnTo>
                  <a:pt x="3296" y="1681"/>
                </a:lnTo>
                <a:lnTo>
                  <a:pt x="3314" y="1660"/>
                </a:lnTo>
                <a:lnTo>
                  <a:pt x="3337" y="1645"/>
                </a:lnTo>
                <a:lnTo>
                  <a:pt x="3364" y="1638"/>
                </a:lnTo>
                <a:lnTo>
                  <a:pt x="3488" y="1622"/>
                </a:lnTo>
                <a:lnTo>
                  <a:pt x="3605" y="1600"/>
                </a:lnTo>
                <a:lnTo>
                  <a:pt x="3715" y="1575"/>
                </a:lnTo>
                <a:lnTo>
                  <a:pt x="3818" y="1546"/>
                </a:lnTo>
                <a:lnTo>
                  <a:pt x="3913" y="1514"/>
                </a:lnTo>
                <a:lnTo>
                  <a:pt x="4001" y="1478"/>
                </a:lnTo>
                <a:lnTo>
                  <a:pt x="4084" y="1442"/>
                </a:lnTo>
                <a:lnTo>
                  <a:pt x="4163" y="1404"/>
                </a:lnTo>
                <a:lnTo>
                  <a:pt x="4235" y="1366"/>
                </a:lnTo>
                <a:lnTo>
                  <a:pt x="4304" y="1329"/>
                </a:lnTo>
                <a:lnTo>
                  <a:pt x="4367" y="1293"/>
                </a:lnTo>
                <a:lnTo>
                  <a:pt x="4426" y="1257"/>
                </a:lnTo>
                <a:lnTo>
                  <a:pt x="4453" y="1242"/>
                </a:lnTo>
                <a:lnTo>
                  <a:pt x="4482" y="1230"/>
                </a:lnTo>
                <a:lnTo>
                  <a:pt x="4513" y="1230"/>
                </a:lnTo>
                <a:lnTo>
                  <a:pt x="4541" y="1237"/>
                </a:lnTo>
                <a:lnTo>
                  <a:pt x="4606" y="1271"/>
                </a:lnTo>
                <a:lnTo>
                  <a:pt x="4666" y="1313"/>
                </a:lnTo>
                <a:lnTo>
                  <a:pt x="4718" y="1361"/>
                </a:lnTo>
                <a:lnTo>
                  <a:pt x="4766" y="1415"/>
                </a:lnTo>
                <a:lnTo>
                  <a:pt x="4808" y="1476"/>
                </a:lnTo>
                <a:lnTo>
                  <a:pt x="4842" y="1541"/>
                </a:lnTo>
                <a:lnTo>
                  <a:pt x="4869" y="1611"/>
                </a:lnTo>
                <a:lnTo>
                  <a:pt x="4889" y="1683"/>
                </a:lnTo>
                <a:lnTo>
                  <a:pt x="4901" y="1760"/>
                </a:lnTo>
                <a:lnTo>
                  <a:pt x="4907" y="1837"/>
                </a:lnTo>
                <a:lnTo>
                  <a:pt x="4900" y="1935"/>
                </a:lnTo>
                <a:lnTo>
                  <a:pt x="4883" y="2026"/>
                </a:lnTo>
                <a:lnTo>
                  <a:pt x="4858" y="2114"/>
                </a:lnTo>
                <a:lnTo>
                  <a:pt x="4822" y="2199"/>
                </a:lnTo>
                <a:lnTo>
                  <a:pt x="4777" y="2278"/>
                </a:lnTo>
                <a:lnTo>
                  <a:pt x="4723" y="2350"/>
                </a:lnTo>
                <a:lnTo>
                  <a:pt x="4662" y="2416"/>
                </a:lnTo>
                <a:lnTo>
                  <a:pt x="4595" y="2476"/>
                </a:lnTo>
                <a:lnTo>
                  <a:pt x="4522" y="2528"/>
                </a:lnTo>
                <a:lnTo>
                  <a:pt x="4522" y="2537"/>
                </a:lnTo>
                <a:lnTo>
                  <a:pt x="4523" y="2544"/>
                </a:lnTo>
                <a:lnTo>
                  <a:pt x="4525" y="2569"/>
                </a:lnTo>
                <a:lnTo>
                  <a:pt x="4534" y="2598"/>
                </a:lnTo>
                <a:lnTo>
                  <a:pt x="4547" y="2628"/>
                </a:lnTo>
                <a:lnTo>
                  <a:pt x="4565" y="2661"/>
                </a:lnTo>
                <a:lnTo>
                  <a:pt x="4586" y="2693"/>
                </a:lnTo>
                <a:lnTo>
                  <a:pt x="4615" y="2726"/>
                </a:lnTo>
                <a:lnTo>
                  <a:pt x="4646" y="2754"/>
                </a:lnTo>
                <a:lnTo>
                  <a:pt x="4682" y="2778"/>
                </a:lnTo>
                <a:lnTo>
                  <a:pt x="4720" y="2797"/>
                </a:lnTo>
                <a:lnTo>
                  <a:pt x="4763" y="2810"/>
                </a:lnTo>
                <a:lnTo>
                  <a:pt x="4810" y="2815"/>
                </a:lnTo>
                <a:lnTo>
                  <a:pt x="4880" y="2812"/>
                </a:lnTo>
                <a:lnTo>
                  <a:pt x="4945" y="2805"/>
                </a:lnTo>
                <a:lnTo>
                  <a:pt x="5004" y="2794"/>
                </a:lnTo>
                <a:lnTo>
                  <a:pt x="5056" y="2781"/>
                </a:lnTo>
                <a:lnTo>
                  <a:pt x="5105" y="2765"/>
                </a:lnTo>
                <a:lnTo>
                  <a:pt x="5146" y="2749"/>
                </a:lnTo>
                <a:lnTo>
                  <a:pt x="5180" y="2733"/>
                </a:lnTo>
                <a:lnTo>
                  <a:pt x="5161" y="2700"/>
                </a:lnTo>
                <a:lnTo>
                  <a:pt x="5141" y="2661"/>
                </a:lnTo>
                <a:lnTo>
                  <a:pt x="5121" y="2614"/>
                </a:lnTo>
                <a:lnTo>
                  <a:pt x="5101" y="2564"/>
                </a:lnTo>
                <a:lnTo>
                  <a:pt x="5083" y="2504"/>
                </a:lnTo>
                <a:lnTo>
                  <a:pt x="5065" y="2440"/>
                </a:lnTo>
                <a:lnTo>
                  <a:pt x="5051" y="2368"/>
                </a:lnTo>
                <a:lnTo>
                  <a:pt x="5038" y="2287"/>
                </a:lnTo>
                <a:lnTo>
                  <a:pt x="5029" y="2199"/>
                </a:lnTo>
                <a:lnTo>
                  <a:pt x="5022" y="2104"/>
                </a:lnTo>
                <a:lnTo>
                  <a:pt x="5020" y="1999"/>
                </a:lnTo>
                <a:lnTo>
                  <a:pt x="5020" y="1755"/>
                </a:lnTo>
                <a:lnTo>
                  <a:pt x="5015" y="1663"/>
                </a:lnTo>
                <a:lnTo>
                  <a:pt x="4999" y="1575"/>
                </a:lnTo>
                <a:lnTo>
                  <a:pt x="4973" y="1489"/>
                </a:lnTo>
                <a:lnTo>
                  <a:pt x="4937" y="1406"/>
                </a:lnTo>
                <a:lnTo>
                  <a:pt x="4894" y="1329"/>
                </a:lnTo>
                <a:lnTo>
                  <a:pt x="4840" y="1257"/>
                </a:lnTo>
                <a:lnTo>
                  <a:pt x="4781" y="1190"/>
                </a:lnTo>
                <a:lnTo>
                  <a:pt x="4714" y="1129"/>
                </a:lnTo>
                <a:lnTo>
                  <a:pt x="4640" y="1073"/>
                </a:lnTo>
                <a:lnTo>
                  <a:pt x="4561" y="1027"/>
                </a:lnTo>
                <a:lnTo>
                  <a:pt x="4475" y="985"/>
                </a:lnTo>
                <a:lnTo>
                  <a:pt x="4385" y="953"/>
                </a:lnTo>
                <a:lnTo>
                  <a:pt x="4291" y="930"/>
                </a:lnTo>
                <a:lnTo>
                  <a:pt x="4194" y="915"/>
                </a:lnTo>
                <a:lnTo>
                  <a:pt x="4093" y="910"/>
                </a:lnTo>
                <a:close/>
                <a:moveTo>
                  <a:pt x="1796" y="899"/>
                </a:moveTo>
                <a:lnTo>
                  <a:pt x="1735" y="899"/>
                </a:lnTo>
                <a:lnTo>
                  <a:pt x="1679" y="906"/>
                </a:lnTo>
                <a:lnTo>
                  <a:pt x="1627" y="919"/>
                </a:lnTo>
                <a:lnTo>
                  <a:pt x="1622" y="948"/>
                </a:lnTo>
                <a:lnTo>
                  <a:pt x="1607" y="975"/>
                </a:lnTo>
                <a:lnTo>
                  <a:pt x="1588" y="994"/>
                </a:lnTo>
                <a:lnTo>
                  <a:pt x="1561" y="1009"/>
                </a:lnTo>
                <a:lnTo>
                  <a:pt x="1530" y="1012"/>
                </a:lnTo>
                <a:lnTo>
                  <a:pt x="1427" y="1012"/>
                </a:lnTo>
                <a:lnTo>
                  <a:pt x="1372" y="1018"/>
                </a:lnTo>
                <a:lnTo>
                  <a:pt x="1319" y="1030"/>
                </a:lnTo>
                <a:lnTo>
                  <a:pt x="1274" y="1050"/>
                </a:lnTo>
                <a:lnTo>
                  <a:pt x="1233" y="1077"/>
                </a:lnTo>
                <a:lnTo>
                  <a:pt x="1197" y="1109"/>
                </a:lnTo>
                <a:lnTo>
                  <a:pt x="1168" y="1147"/>
                </a:lnTo>
                <a:lnTo>
                  <a:pt x="1145" y="1187"/>
                </a:lnTo>
                <a:lnTo>
                  <a:pt x="1129" y="1230"/>
                </a:lnTo>
                <a:lnTo>
                  <a:pt x="1118" y="1275"/>
                </a:lnTo>
                <a:lnTo>
                  <a:pt x="1114" y="1322"/>
                </a:lnTo>
                <a:lnTo>
                  <a:pt x="1120" y="1411"/>
                </a:lnTo>
                <a:lnTo>
                  <a:pt x="1130" y="1501"/>
                </a:lnTo>
                <a:lnTo>
                  <a:pt x="1134" y="1494"/>
                </a:lnTo>
                <a:lnTo>
                  <a:pt x="1145" y="1474"/>
                </a:lnTo>
                <a:lnTo>
                  <a:pt x="1161" y="1456"/>
                </a:lnTo>
                <a:lnTo>
                  <a:pt x="1179" y="1444"/>
                </a:lnTo>
                <a:lnTo>
                  <a:pt x="1202" y="1435"/>
                </a:lnTo>
                <a:lnTo>
                  <a:pt x="1328" y="1410"/>
                </a:lnTo>
                <a:lnTo>
                  <a:pt x="1447" y="1392"/>
                </a:lnTo>
                <a:lnTo>
                  <a:pt x="1562" y="1381"/>
                </a:lnTo>
                <a:lnTo>
                  <a:pt x="1670" y="1375"/>
                </a:lnTo>
                <a:lnTo>
                  <a:pt x="1771" y="1377"/>
                </a:lnTo>
                <a:lnTo>
                  <a:pt x="1868" y="1383"/>
                </a:lnTo>
                <a:lnTo>
                  <a:pt x="1958" y="1393"/>
                </a:lnTo>
                <a:lnTo>
                  <a:pt x="2043" y="1406"/>
                </a:lnTo>
                <a:lnTo>
                  <a:pt x="2122" y="1424"/>
                </a:lnTo>
                <a:lnTo>
                  <a:pt x="2194" y="1444"/>
                </a:lnTo>
                <a:lnTo>
                  <a:pt x="2263" y="1465"/>
                </a:lnTo>
                <a:lnTo>
                  <a:pt x="2324" y="1489"/>
                </a:lnTo>
                <a:lnTo>
                  <a:pt x="2380" y="1514"/>
                </a:lnTo>
                <a:lnTo>
                  <a:pt x="2428" y="1537"/>
                </a:lnTo>
                <a:lnTo>
                  <a:pt x="2473" y="1562"/>
                </a:lnTo>
                <a:lnTo>
                  <a:pt x="2511" y="1584"/>
                </a:lnTo>
                <a:lnTo>
                  <a:pt x="2534" y="1501"/>
                </a:lnTo>
                <a:lnTo>
                  <a:pt x="2549" y="1424"/>
                </a:lnTo>
                <a:lnTo>
                  <a:pt x="2558" y="1350"/>
                </a:lnTo>
                <a:lnTo>
                  <a:pt x="2560" y="1284"/>
                </a:lnTo>
                <a:lnTo>
                  <a:pt x="2556" y="1223"/>
                </a:lnTo>
                <a:lnTo>
                  <a:pt x="2549" y="1167"/>
                </a:lnTo>
                <a:lnTo>
                  <a:pt x="2540" y="1117"/>
                </a:lnTo>
                <a:lnTo>
                  <a:pt x="2527" y="1075"/>
                </a:lnTo>
                <a:lnTo>
                  <a:pt x="2515" y="1039"/>
                </a:lnTo>
                <a:lnTo>
                  <a:pt x="2502" y="1011"/>
                </a:lnTo>
                <a:lnTo>
                  <a:pt x="2432" y="1003"/>
                </a:lnTo>
                <a:lnTo>
                  <a:pt x="2360" y="991"/>
                </a:lnTo>
                <a:lnTo>
                  <a:pt x="2282" y="976"/>
                </a:lnTo>
                <a:lnTo>
                  <a:pt x="2203" y="960"/>
                </a:lnTo>
                <a:lnTo>
                  <a:pt x="2135" y="946"/>
                </a:lnTo>
                <a:lnTo>
                  <a:pt x="2065" y="933"/>
                </a:lnTo>
                <a:lnTo>
                  <a:pt x="1996" y="921"/>
                </a:lnTo>
                <a:lnTo>
                  <a:pt x="1928" y="910"/>
                </a:lnTo>
                <a:lnTo>
                  <a:pt x="1861" y="903"/>
                </a:lnTo>
                <a:lnTo>
                  <a:pt x="1796" y="899"/>
                </a:lnTo>
                <a:close/>
                <a:moveTo>
                  <a:pt x="301" y="193"/>
                </a:moveTo>
                <a:lnTo>
                  <a:pt x="272" y="196"/>
                </a:lnTo>
                <a:lnTo>
                  <a:pt x="247" y="207"/>
                </a:lnTo>
                <a:lnTo>
                  <a:pt x="223" y="225"/>
                </a:lnTo>
                <a:lnTo>
                  <a:pt x="207" y="246"/>
                </a:lnTo>
                <a:lnTo>
                  <a:pt x="196" y="272"/>
                </a:lnTo>
                <a:lnTo>
                  <a:pt x="193" y="300"/>
                </a:lnTo>
                <a:lnTo>
                  <a:pt x="193" y="3986"/>
                </a:lnTo>
                <a:lnTo>
                  <a:pt x="196" y="4015"/>
                </a:lnTo>
                <a:lnTo>
                  <a:pt x="207" y="4040"/>
                </a:lnTo>
                <a:lnTo>
                  <a:pt x="223" y="4061"/>
                </a:lnTo>
                <a:lnTo>
                  <a:pt x="247" y="4079"/>
                </a:lnTo>
                <a:lnTo>
                  <a:pt x="272" y="4090"/>
                </a:lnTo>
                <a:lnTo>
                  <a:pt x="301" y="4094"/>
                </a:lnTo>
                <a:lnTo>
                  <a:pt x="513" y="4094"/>
                </a:lnTo>
                <a:lnTo>
                  <a:pt x="513" y="3369"/>
                </a:lnTo>
                <a:lnTo>
                  <a:pt x="518" y="3292"/>
                </a:lnTo>
                <a:lnTo>
                  <a:pt x="535" y="3215"/>
                </a:lnTo>
                <a:lnTo>
                  <a:pt x="560" y="3139"/>
                </a:lnTo>
                <a:lnTo>
                  <a:pt x="596" y="3065"/>
                </a:lnTo>
                <a:lnTo>
                  <a:pt x="639" y="2997"/>
                </a:lnTo>
                <a:lnTo>
                  <a:pt x="689" y="2934"/>
                </a:lnTo>
                <a:lnTo>
                  <a:pt x="745" y="2878"/>
                </a:lnTo>
                <a:lnTo>
                  <a:pt x="808" y="2830"/>
                </a:lnTo>
                <a:lnTo>
                  <a:pt x="875" y="2790"/>
                </a:lnTo>
                <a:lnTo>
                  <a:pt x="947" y="2760"/>
                </a:lnTo>
                <a:lnTo>
                  <a:pt x="1186" y="2661"/>
                </a:lnTo>
                <a:lnTo>
                  <a:pt x="1211" y="2655"/>
                </a:lnTo>
                <a:lnTo>
                  <a:pt x="1235" y="2655"/>
                </a:lnTo>
                <a:lnTo>
                  <a:pt x="1258" y="2661"/>
                </a:lnTo>
                <a:lnTo>
                  <a:pt x="1280" y="2673"/>
                </a:lnTo>
                <a:lnTo>
                  <a:pt x="1291" y="2663"/>
                </a:lnTo>
                <a:lnTo>
                  <a:pt x="1303" y="2648"/>
                </a:lnTo>
                <a:lnTo>
                  <a:pt x="1314" y="2628"/>
                </a:lnTo>
                <a:lnTo>
                  <a:pt x="1325" y="2603"/>
                </a:lnTo>
                <a:lnTo>
                  <a:pt x="1330" y="2575"/>
                </a:lnTo>
                <a:lnTo>
                  <a:pt x="1264" y="2515"/>
                </a:lnTo>
                <a:lnTo>
                  <a:pt x="1204" y="2449"/>
                </a:lnTo>
                <a:lnTo>
                  <a:pt x="1152" y="2377"/>
                </a:lnTo>
                <a:lnTo>
                  <a:pt x="1107" y="2298"/>
                </a:lnTo>
                <a:lnTo>
                  <a:pt x="1073" y="2215"/>
                </a:lnTo>
                <a:lnTo>
                  <a:pt x="1046" y="2127"/>
                </a:lnTo>
                <a:lnTo>
                  <a:pt x="1030" y="2035"/>
                </a:lnTo>
                <a:lnTo>
                  <a:pt x="1024" y="1942"/>
                </a:lnTo>
                <a:lnTo>
                  <a:pt x="1024" y="1855"/>
                </a:lnTo>
                <a:lnTo>
                  <a:pt x="1015" y="1832"/>
                </a:lnTo>
                <a:lnTo>
                  <a:pt x="1004" y="1798"/>
                </a:lnTo>
                <a:lnTo>
                  <a:pt x="992" y="1757"/>
                </a:lnTo>
                <a:lnTo>
                  <a:pt x="977" y="1706"/>
                </a:lnTo>
                <a:lnTo>
                  <a:pt x="965" y="1652"/>
                </a:lnTo>
                <a:lnTo>
                  <a:pt x="952" y="1591"/>
                </a:lnTo>
                <a:lnTo>
                  <a:pt x="940" y="1528"/>
                </a:lnTo>
                <a:lnTo>
                  <a:pt x="931" y="1460"/>
                </a:lnTo>
                <a:lnTo>
                  <a:pt x="925" y="1392"/>
                </a:lnTo>
                <a:lnTo>
                  <a:pt x="922" y="1322"/>
                </a:lnTo>
                <a:lnTo>
                  <a:pt x="927" y="1251"/>
                </a:lnTo>
                <a:lnTo>
                  <a:pt x="941" y="1185"/>
                </a:lnTo>
                <a:lnTo>
                  <a:pt x="963" y="1122"/>
                </a:lnTo>
                <a:lnTo>
                  <a:pt x="994" y="1061"/>
                </a:lnTo>
                <a:lnTo>
                  <a:pt x="1033" y="1007"/>
                </a:lnTo>
                <a:lnTo>
                  <a:pt x="1080" y="957"/>
                </a:lnTo>
                <a:lnTo>
                  <a:pt x="1127" y="919"/>
                </a:lnTo>
                <a:lnTo>
                  <a:pt x="1179" y="886"/>
                </a:lnTo>
                <a:lnTo>
                  <a:pt x="1235" y="860"/>
                </a:lnTo>
                <a:lnTo>
                  <a:pt x="1292" y="840"/>
                </a:lnTo>
                <a:lnTo>
                  <a:pt x="1352" y="827"/>
                </a:lnTo>
                <a:lnTo>
                  <a:pt x="1413" y="822"/>
                </a:lnTo>
                <a:lnTo>
                  <a:pt x="1463" y="784"/>
                </a:lnTo>
                <a:lnTo>
                  <a:pt x="1517" y="755"/>
                </a:lnTo>
                <a:lnTo>
                  <a:pt x="1575" y="734"/>
                </a:lnTo>
                <a:lnTo>
                  <a:pt x="1636" y="719"/>
                </a:lnTo>
                <a:lnTo>
                  <a:pt x="1699" y="712"/>
                </a:lnTo>
                <a:lnTo>
                  <a:pt x="1766" y="709"/>
                </a:lnTo>
                <a:lnTo>
                  <a:pt x="1834" y="709"/>
                </a:lnTo>
                <a:lnTo>
                  <a:pt x="1903" y="714"/>
                </a:lnTo>
                <a:lnTo>
                  <a:pt x="1971" y="723"/>
                </a:lnTo>
                <a:lnTo>
                  <a:pt x="2041" y="734"/>
                </a:lnTo>
                <a:lnTo>
                  <a:pt x="2110" y="746"/>
                </a:lnTo>
                <a:lnTo>
                  <a:pt x="2176" y="759"/>
                </a:lnTo>
                <a:lnTo>
                  <a:pt x="2243" y="773"/>
                </a:lnTo>
                <a:lnTo>
                  <a:pt x="2313" y="788"/>
                </a:lnTo>
                <a:lnTo>
                  <a:pt x="2381" y="800"/>
                </a:lnTo>
                <a:lnTo>
                  <a:pt x="2444" y="811"/>
                </a:lnTo>
                <a:lnTo>
                  <a:pt x="2504" y="818"/>
                </a:lnTo>
                <a:lnTo>
                  <a:pt x="2556" y="822"/>
                </a:lnTo>
                <a:lnTo>
                  <a:pt x="2583" y="825"/>
                </a:lnTo>
                <a:lnTo>
                  <a:pt x="2608" y="836"/>
                </a:lnTo>
                <a:lnTo>
                  <a:pt x="2630" y="856"/>
                </a:lnTo>
                <a:lnTo>
                  <a:pt x="2644" y="876"/>
                </a:lnTo>
                <a:lnTo>
                  <a:pt x="2660" y="903"/>
                </a:lnTo>
                <a:lnTo>
                  <a:pt x="2677" y="937"/>
                </a:lnTo>
                <a:lnTo>
                  <a:pt x="2695" y="976"/>
                </a:lnTo>
                <a:lnTo>
                  <a:pt x="2711" y="1021"/>
                </a:lnTo>
                <a:lnTo>
                  <a:pt x="2725" y="1072"/>
                </a:lnTo>
                <a:lnTo>
                  <a:pt x="2736" y="1129"/>
                </a:lnTo>
                <a:lnTo>
                  <a:pt x="2745" y="1192"/>
                </a:lnTo>
                <a:lnTo>
                  <a:pt x="2750" y="1259"/>
                </a:lnTo>
                <a:lnTo>
                  <a:pt x="2750" y="1331"/>
                </a:lnTo>
                <a:lnTo>
                  <a:pt x="2745" y="1408"/>
                </a:lnTo>
                <a:lnTo>
                  <a:pt x="2732" y="1489"/>
                </a:lnTo>
                <a:lnTo>
                  <a:pt x="2714" y="1573"/>
                </a:lnTo>
                <a:lnTo>
                  <a:pt x="2687" y="1663"/>
                </a:lnTo>
                <a:lnTo>
                  <a:pt x="2651" y="1755"/>
                </a:lnTo>
                <a:lnTo>
                  <a:pt x="2651" y="1942"/>
                </a:lnTo>
                <a:lnTo>
                  <a:pt x="2646" y="2035"/>
                </a:lnTo>
                <a:lnTo>
                  <a:pt x="2630" y="2127"/>
                </a:lnTo>
                <a:lnTo>
                  <a:pt x="2605" y="2215"/>
                </a:lnTo>
                <a:lnTo>
                  <a:pt x="2569" y="2300"/>
                </a:lnTo>
                <a:lnTo>
                  <a:pt x="2525" y="2377"/>
                </a:lnTo>
                <a:lnTo>
                  <a:pt x="2471" y="2451"/>
                </a:lnTo>
                <a:lnTo>
                  <a:pt x="2412" y="2517"/>
                </a:lnTo>
                <a:lnTo>
                  <a:pt x="2345" y="2576"/>
                </a:lnTo>
                <a:lnTo>
                  <a:pt x="2353" y="2605"/>
                </a:lnTo>
                <a:lnTo>
                  <a:pt x="2362" y="2628"/>
                </a:lnTo>
                <a:lnTo>
                  <a:pt x="2374" y="2648"/>
                </a:lnTo>
                <a:lnTo>
                  <a:pt x="2385" y="2663"/>
                </a:lnTo>
                <a:lnTo>
                  <a:pt x="2396" y="2673"/>
                </a:lnTo>
                <a:lnTo>
                  <a:pt x="2417" y="2661"/>
                </a:lnTo>
                <a:lnTo>
                  <a:pt x="2441" y="2655"/>
                </a:lnTo>
                <a:lnTo>
                  <a:pt x="2466" y="2655"/>
                </a:lnTo>
                <a:lnTo>
                  <a:pt x="2489" y="2661"/>
                </a:lnTo>
                <a:lnTo>
                  <a:pt x="2729" y="2760"/>
                </a:lnTo>
                <a:lnTo>
                  <a:pt x="2767" y="2774"/>
                </a:lnTo>
                <a:lnTo>
                  <a:pt x="2765" y="2765"/>
                </a:lnTo>
                <a:lnTo>
                  <a:pt x="2765" y="2758"/>
                </a:lnTo>
                <a:lnTo>
                  <a:pt x="2770" y="2731"/>
                </a:lnTo>
                <a:lnTo>
                  <a:pt x="2781" y="2706"/>
                </a:lnTo>
                <a:lnTo>
                  <a:pt x="2801" y="2686"/>
                </a:lnTo>
                <a:lnTo>
                  <a:pt x="2806" y="2681"/>
                </a:lnTo>
                <a:lnTo>
                  <a:pt x="2817" y="2668"/>
                </a:lnTo>
                <a:lnTo>
                  <a:pt x="2830" y="2648"/>
                </a:lnTo>
                <a:lnTo>
                  <a:pt x="2848" y="2621"/>
                </a:lnTo>
                <a:lnTo>
                  <a:pt x="2866" y="2587"/>
                </a:lnTo>
                <a:lnTo>
                  <a:pt x="2885" y="2544"/>
                </a:lnTo>
                <a:lnTo>
                  <a:pt x="2900" y="2504"/>
                </a:lnTo>
                <a:lnTo>
                  <a:pt x="2916" y="2458"/>
                </a:lnTo>
                <a:lnTo>
                  <a:pt x="2930" y="2402"/>
                </a:lnTo>
                <a:lnTo>
                  <a:pt x="2943" y="2339"/>
                </a:lnTo>
                <a:lnTo>
                  <a:pt x="2956" y="2267"/>
                </a:lnTo>
                <a:lnTo>
                  <a:pt x="2965" y="2188"/>
                </a:lnTo>
                <a:lnTo>
                  <a:pt x="2970" y="2098"/>
                </a:lnTo>
                <a:lnTo>
                  <a:pt x="2972" y="1999"/>
                </a:lnTo>
                <a:lnTo>
                  <a:pt x="2972" y="1755"/>
                </a:lnTo>
                <a:lnTo>
                  <a:pt x="2979" y="1649"/>
                </a:lnTo>
                <a:lnTo>
                  <a:pt x="2995" y="1546"/>
                </a:lnTo>
                <a:lnTo>
                  <a:pt x="3022" y="1447"/>
                </a:lnTo>
                <a:lnTo>
                  <a:pt x="3060" y="1352"/>
                </a:lnTo>
                <a:lnTo>
                  <a:pt x="3109" y="1262"/>
                </a:lnTo>
                <a:lnTo>
                  <a:pt x="3164" y="1176"/>
                </a:lnTo>
                <a:lnTo>
                  <a:pt x="3229" y="1097"/>
                </a:lnTo>
                <a:lnTo>
                  <a:pt x="3301" y="1023"/>
                </a:lnTo>
                <a:lnTo>
                  <a:pt x="3380" y="955"/>
                </a:lnTo>
                <a:lnTo>
                  <a:pt x="3467" y="895"/>
                </a:lnTo>
                <a:lnTo>
                  <a:pt x="3559" y="843"/>
                </a:lnTo>
                <a:lnTo>
                  <a:pt x="3658" y="800"/>
                </a:lnTo>
                <a:lnTo>
                  <a:pt x="3760" y="766"/>
                </a:lnTo>
                <a:lnTo>
                  <a:pt x="3866" y="739"/>
                </a:lnTo>
                <a:lnTo>
                  <a:pt x="3978" y="725"/>
                </a:lnTo>
                <a:lnTo>
                  <a:pt x="4093" y="719"/>
                </a:lnTo>
                <a:lnTo>
                  <a:pt x="4207" y="725"/>
                </a:lnTo>
                <a:lnTo>
                  <a:pt x="4318" y="739"/>
                </a:lnTo>
                <a:lnTo>
                  <a:pt x="4424" y="766"/>
                </a:lnTo>
                <a:lnTo>
                  <a:pt x="4529" y="800"/>
                </a:lnTo>
                <a:lnTo>
                  <a:pt x="4626" y="843"/>
                </a:lnTo>
                <a:lnTo>
                  <a:pt x="4718" y="895"/>
                </a:lnTo>
                <a:lnTo>
                  <a:pt x="4804" y="955"/>
                </a:lnTo>
                <a:lnTo>
                  <a:pt x="4883" y="1023"/>
                </a:lnTo>
                <a:lnTo>
                  <a:pt x="4957" y="1097"/>
                </a:lnTo>
                <a:lnTo>
                  <a:pt x="5020" y="1176"/>
                </a:lnTo>
                <a:lnTo>
                  <a:pt x="5078" y="1262"/>
                </a:lnTo>
                <a:lnTo>
                  <a:pt x="5125" y="1352"/>
                </a:lnTo>
                <a:lnTo>
                  <a:pt x="5162" y="1447"/>
                </a:lnTo>
                <a:lnTo>
                  <a:pt x="5189" y="1546"/>
                </a:lnTo>
                <a:lnTo>
                  <a:pt x="5207" y="1649"/>
                </a:lnTo>
                <a:lnTo>
                  <a:pt x="5213" y="1755"/>
                </a:lnTo>
                <a:lnTo>
                  <a:pt x="5213" y="1999"/>
                </a:lnTo>
                <a:lnTo>
                  <a:pt x="5215" y="2098"/>
                </a:lnTo>
                <a:lnTo>
                  <a:pt x="5220" y="2188"/>
                </a:lnTo>
                <a:lnTo>
                  <a:pt x="5229" y="2267"/>
                </a:lnTo>
                <a:lnTo>
                  <a:pt x="5242" y="2339"/>
                </a:lnTo>
                <a:lnTo>
                  <a:pt x="5254" y="2402"/>
                </a:lnTo>
                <a:lnTo>
                  <a:pt x="5269" y="2458"/>
                </a:lnTo>
                <a:lnTo>
                  <a:pt x="5285" y="2504"/>
                </a:lnTo>
                <a:lnTo>
                  <a:pt x="5299" y="2544"/>
                </a:lnTo>
                <a:lnTo>
                  <a:pt x="5319" y="2587"/>
                </a:lnTo>
                <a:lnTo>
                  <a:pt x="5339" y="2621"/>
                </a:lnTo>
                <a:lnTo>
                  <a:pt x="5355" y="2648"/>
                </a:lnTo>
                <a:lnTo>
                  <a:pt x="5369" y="2668"/>
                </a:lnTo>
                <a:lnTo>
                  <a:pt x="5378" y="2681"/>
                </a:lnTo>
                <a:lnTo>
                  <a:pt x="5384" y="2686"/>
                </a:lnTo>
                <a:lnTo>
                  <a:pt x="5404" y="2706"/>
                </a:lnTo>
                <a:lnTo>
                  <a:pt x="5416" y="2731"/>
                </a:lnTo>
                <a:lnTo>
                  <a:pt x="5420" y="2758"/>
                </a:lnTo>
                <a:lnTo>
                  <a:pt x="5416" y="2787"/>
                </a:lnTo>
                <a:lnTo>
                  <a:pt x="5404" y="2812"/>
                </a:lnTo>
                <a:lnTo>
                  <a:pt x="5384" y="2832"/>
                </a:lnTo>
                <a:lnTo>
                  <a:pt x="5378" y="2837"/>
                </a:lnTo>
                <a:lnTo>
                  <a:pt x="5368" y="2844"/>
                </a:lnTo>
                <a:lnTo>
                  <a:pt x="5350" y="2857"/>
                </a:lnTo>
                <a:lnTo>
                  <a:pt x="5326" y="2873"/>
                </a:lnTo>
                <a:lnTo>
                  <a:pt x="5297" y="2889"/>
                </a:lnTo>
                <a:lnTo>
                  <a:pt x="5261" y="2907"/>
                </a:lnTo>
                <a:lnTo>
                  <a:pt x="5220" y="2927"/>
                </a:lnTo>
                <a:lnTo>
                  <a:pt x="5269" y="2979"/>
                </a:lnTo>
                <a:lnTo>
                  <a:pt x="5312" y="3037"/>
                </a:lnTo>
                <a:lnTo>
                  <a:pt x="5350" y="3099"/>
                </a:lnTo>
                <a:lnTo>
                  <a:pt x="5378" y="3164"/>
                </a:lnTo>
                <a:lnTo>
                  <a:pt x="5400" y="3231"/>
                </a:lnTo>
                <a:lnTo>
                  <a:pt x="5414" y="3299"/>
                </a:lnTo>
                <a:lnTo>
                  <a:pt x="5418" y="3369"/>
                </a:lnTo>
                <a:lnTo>
                  <a:pt x="5418" y="4094"/>
                </a:lnTo>
                <a:lnTo>
                  <a:pt x="5629" y="4094"/>
                </a:lnTo>
                <a:lnTo>
                  <a:pt x="5659" y="4090"/>
                </a:lnTo>
                <a:lnTo>
                  <a:pt x="5684" y="4079"/>
                </a:lnTo>
                <a:lnTo>
                  <a:pt x="5706" y="4061"/>
                </a:lnTo>
                <a:lnTo>
                  <a:pt x="5724" y="4040"/>
                </a:lnTo>
                <a:lnTo>
                  <a:pt x="5735" y="4015"/>
                </a:lnTo>
                <a:lnTo>
                  <a:pt x="5738" y="3986"/>
                </a:lnTo>
                <a:lnTo>
                  <a:pt x="5738" y="300"/>
                </a:lnTo>
                <a:lnTo>
                  <a:pt x="5735" y="272"/>
                </a:lnTo>
                <a:lnTo>
                  <a:pt x="5724" y="246"/>
                </a:lnTo>
                <a:lnTo>
                  <a:pt x="5706" y="225"/>
                </a:lnTo>
                <a:lnTo>
                  <a:pt x="5684" y="207"/>
                </a:lnTo>
                <a:lnTo>
                  <a:pt x="5659" y="196"/>
                </a:lnTo>
                <a:lnTo>
                  <a:pt x="5629" y="193"/>
                </a:lnTo>
                <a:lnTo>
                  <a:pt x="301" y="193"/>
                </a:lnTo>
                <a:close/>
                <a:moveTo>
                  <a:pt x="301" y="0"/>
                </a:moveTo>
                <a:lnTo>
                  <a:pt x="5629" y="0"/>
                </a:lnTo>
                <a:lnTo>
                  <a:pt x="5683" y="6"/>
                </a:lnTo>
                <a:lnTo>
                  <a:pt x="5735" y="20"/>
                </a:lnTo>
                <a:lnTo>
                  <a:pt x="5782" y="42"/>
                </a:lnTo>
                <a:lnTo>
                  <a:pt x="5823" y="70"/>
                </a:lnTo>
                <a:lnTo>
                  <a:pt x="5859" y="108"/>
                </a:lnTo>
                <a:lnTo>
                  <a:pt x="5890" y="149"/>
                </a:lnTo>
                <a:lnTo>
                  <a:pt x="5911" y="196"/>
                </a:lnTo>
                <a:lnTo>
                  <a:pt x="5926" y="246"/>
                </a:lnTo>
                <a:lnTo>
                  <a:pt x="5931" y="300"/>
                </a:lnTo>
                <a:lnTo>
                  <a:pt x="5931" y="3986"/>
                </a:lnTo>
                <a:lnTo>
                  <a:pt x="5926" y="4040"/>
                </a:lnTo>
                <a:lnTo>
                  <a:pt x="5911" y="4090"/>
                </a:lnTo>
                <a:lnTo>
                  <a:pt x="5890" y="4137"/>
                </a:lnTo>
                <a:lnTo>
                  <a:pt x="5859" y="4178"/>
                </a:lnTo>
                <a:lnTo>
                  <a:pt x="5823" y="4216"/>
                </a:lnTo>
                <a:lnTo>
                  <a:pt x="5782" y="4245"/>
                </a:lnTo>
                <a:lnTo>
                  <a:pt x="5735" y="4266"/>
                </a:lnTo>
                <a:lnTo>
                  <a:pt x="5683" y="4281"/>
                </a:lnTo>
                <a:lnTo>
                  <a:pt x="5629" y="4286"/>
                </a:lnTo>
                <a:lnTo>
                  <a:pt x="301" y="4286"/>
                </a:lnTo>
                <a:lnTo>
                  <a:pt x="247" y="4281"/>
                </a:lnTo>
                <a:lnTo>
                  <a:pt x="196" y="4266"/>
                </a:lnTo>
                <a:lnTo>
                  <a:pt x="149" y="4245"/>
                </a:lnTo>
                <a:lnTo>
                  <a:pt x="108" y="4216"/>
                </a:lnTo>
                <a:lnTo>
                  <a:pt x="70" y="4178"/>
                </a:lnTo>
                <a:lnTo>
                  <a:pt x="41" y="4137"/>
                </a:lnTo>
                <a:lnTo>
                  <a:pt x="18" y="4090"/>
                </a:lnTo>
                <a:lnTo>
                  <a:pt x="5" y="4040"/>
                </a:lnTo>
                <a:lnTo>
                  <a:pt x="0" y="3986"/>
                </a:lnTo>
                <a:lnTo>
                  <a:pt x="0" y="300"/>
                </a:lnTo>
                <a:lnTo>
                  <a:pt x="5" y="246"/>
                </a:lnTo>
                <a:lnTo>
                  <a:pt x="18" y="196"/>
                </a:lnTo>
                <a:lnTo>
                  <a:pt x="41" y="149"/>
                </a:lnTo>
                <a:lnTo>
                  <a:pt x="70" y="108"/>
                </a:lnTo>
                <a:lnTo>
                  <a:pt x="108" y="70"/>
                </a:lnTo>
                <a:lnTo>
                  <a:pt x="149" y="42"/>
                </a:lnTo>
                <a:lnTo>
                  <a:pt x="196" y="20"/>
                </a:lnTo>
                <a:lnTo>
                  <a:pt x="247" y="6"/>
                </a:lnTo>
                <a:lnTo>
                  <a:pt x="3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8316288"/>
              </p:ext>
            </p:extLst>
          </p:nvPr>
        </p:nvGraphicFramePr>
        <p:xfrm>
          <a:off x="1174947" y="833137"/>
          <a:ext cx="3143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Logistic regression - Free seo and web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14" y="1614194"/>
            <a:ext cx="2401064" cy="24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6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val 193"/>
          <p:cNvSpPr/>
          <p:nvPr/>
        </p:nvSpPr>
        <p:spPr>
          <a:xfrm>
            <a:off x="-185519" y="5527693"/>
            <a:ext cx="5332611" cy="44071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4847405" y="2511940"/>
            <a:ext cx="6506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RQ1: </a:t>
            </a:r>
            <a:r>
              <a:rPr lang="en-US" sz="2400" dirty="0">
                <a:cs typeface="Arial" pitchFamily="34" charset="0"/>
              </a:rPr>
              <a:t>Significant majority of students reported time-saving (78%) and improved quality (62%) using AI </a:t>
            </a:r>
            <a:r>
              <a:rPr lang="en-US" sz="2400" dirty="0" smtClean="0">
                <a:cs typeface="Arial" pitchFamily="34" charset="0"/>
              </a:rPr>
              <a:t>tools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rial" pitchFamily="34" charset="0"/>
              </a:rPr>
              <a:t>RQ2</a:t>
            </a:r>
            <a:r>
              <a:rPr lang="en-US" sz="2400" b="1" dirty="0">
                <a:cs typeface="Arial" pitchFamily="34" charset="0"/>
              </a:rPr>
              <a:t>: </a:t>
            </a:r>
            <a:r>
              <a:rPr lang="en-US" sz="2400" dirty="0">
                <a:cs typeface="Arial" pitchFamily="34" charset="0"/>
              </a:rPr>
              <a:t>No significant link between weekly AI use and reported </a:t>
            </a:r>
            <a:r>
              <a:rPr lang="en-US" sz="2400" dirty="0" smtClean="0">
                <a:cs typeface="Arial" pitchFamily="34" charset="0"/>
              </a:rPr>
              <a:t>motivation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cs typeface="Arial" pitchFamily="34" charset="0"/>
              </a:rPr>
              <a:t>RQ3</a:t>
            </a:r>
            <a:r>
              <a:rPr lang="en-US" sz="2400" b="1" u="sng" dirty="0">
                <a:cs typeface="Arial" pitchFamily="34" charset="0"/>
              </a:rPr>
              <a:t>: </a:t>
            </a:r>
            <a:r>
              <a:rPr lang="en-US" sz="2400" dirty="0">
                <a:cs typeface="Arial" pitchFamily="34" charset="0"/>
              </a:rPr>
              <a:t>No significant link between weekly AI use and perceived retention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11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00704" y="127644"/>
            <a:ext cx="931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 Discussion &amp; Conclusion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60063" y="752780"/>
            <a:ext cx="8987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70C0"/>
                </a:solidFill>
                <a:latin typeface="+mj-lt"/>
              </a:rPr>
              <a:t>“AI tools are widely used and perceived as beneficial, especially for task efficiency and quality. However, their effect on motivation and learning retention is less clear.”</a:t>
            </a:r>
          </a:p>
        </p:txBody>
      </p:sp>
      <p:pic>
        <p:nvPicPr>
          <p:cNvPr id="5122" name="Picture 2" descr="Business Generic Others icon |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9" y="2294994"/>
            <a:ext cx="3232698" cy="32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rvey Banner Vector Art, Icons, and Graphics f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179" y="5688982"/>
            <a:ext cx="1312836" cy="8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76589" y="1014923"/>
            <a:ext cx="10769706" cy="5523989"/>
            <a:chOff x="1281482" y="943822"/>
            <a:chExt cx="12759034" cy="5841201"/>
          </a:xfrm>
        </p:grpSpPr>
        <p:grpSp>
          <p:nvGrpSpPr>
            <p:cNvPr id="12" name="Group 11"/>
            <p:cNvGrpSpPr/>
            <p:nvPr/>
          </p:nvGrpSpPr>
          <p:grpSpPr>
            <a:xfrm>
              <a:off x="1684493" y="2381988"/>
              <a:ext cx="9749383" cy="4403035"/>
              <a:chOff x="121065" y="1898650"/>
              <a:chExt cx="9807160" cy="442912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052763" y="2152650"/>
                <a:ext cx="3460750" cy="3467100"/>
              </a:xfrm>
              <a:custGeom>
                <a:avLst/>
                <a:gdLst>
                  <a:gd name="T0" fmla="*/ 522 w 1204"/>
                  <a:gd name="T1" fmla="*/ 1077 h 1205"/>
                  <a:gd name="T2" fmla="*/ 463 w 1204"/>
                  <a:gd name="T3" fmla="*/ 602 h 1205"/>
                  <a:gd name="T4" fmla="*/ 692 w 1204"/>
                  <a:gd name="T5" fmla="*/ 106 h 1205"/>
                  <a:gd name="T6" fmla="*/ 268 w 1204"/>
                  <a:gd name="T7" fmla="*/ 0 h 1205"/>
                  <a:gd name="T8" fmla="*/ 237 w 1204"/>
                  <a:gd name="T9" fmla="*/ 28 h 1205"/>
                  <a:gd name="T10" fmla="*/ 616 w 1204"/>
                  <a:gd name="T11" fmla="*/ 123 h 1205"/>
                  <a:gd name="T12" fmla="*/ 718 w 1204"/>
                  <a:gd name="T13" fmla="*/ 427 h 1205"/>
                  <a:gd name="T14" fmla="*/ 26 w 1204"/>
                  <a:gd name="T15" fmla="*/ 845 h 1205"/>
                  <a:gd name="T16" fmla="*/ 475 w 1204"/>
                  <a:gd name="T17" fmla="*/ 1205 h 1205"/>
                  <a:gd name="T18" fmla="*/ 662 w 1204"/>
                  <a:gd name="T19" fmla="*/ 1119 h 1205"/>
                  <a:gd name="T20" fmla="*/ 522 w 1204"/>
                  <a:gd name="T21" fmla="*/ 1077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4" h="1205">
                    <a:moveTo>
                      <a:pt x="522" y="1077"/>
                    </a:moveTo>
                    <a:cubicBezTo>
                      <a:pt x="0" y="897"/>
                      <a:pt x="260" y="682"/>
                      <a:pt x="463" y="602"/>
                    </a:cubicBezTo>
                    <a:cubicBezTo>
                      <a:pt x="666" y="522"/>
                      <a:pt x="1204" y="330"/>
                      <a:pt x="692" y="106"/>
                    </a:cubicBezTo>
                    <a:cubicBezTo>
                      <a:pt x="692" y="106"/>
                      <a:pt x="513" y="40"/>
                      <a:pt x="268" y="0"/>
                    </a:cubicBezTo>
                    <a:cubicBezTo>
                      <a:pt x="237" y="28"/>
                      <a:pt x="237" y="28"/>
                      <a:pt x="237" y="28"/>
                    </a:cubicBezTo>
                    <a:cubicBezTo>
                      <a:pt x="415" y="59"/>
                      <a:pt x="519" y="90"/>
                      <a:pt x="616" y="123"/>
                    </a:cubicBezTo>
                    <a:cubicBezTo>
                      <a:pt x="774" y="177"/>
                      <a:pt x="930" y="311"/>
                      <a:pt x="718" y="427"/>
                    </a:cubicBezTo>
                    <a:cubicBezTo>
                      <a:pt x="506" y="543"/>
                      <a:pt x="44" y="661"/>
                      <a:pt x="26" y="845"/>
                    </a:cubicBezTo>
                    <a:cubicBezTo>
                      <a:pt x="13" y="972"/>
                      <a:pt x="185" y="1108"/>
                      <a:pt x="475" y="1205"/>
                    </a:cubicBezTo>
                    <a:cubicBezTo>
                      <a:pt x="662" y="1119"/>
                      <a:pt x="662" y="1119"/>
                      <a:pt x="662" y="1119"/>
                    </a:cubicBezTo>
                    <a:cubicBezTo>
                      <a:pt x="613" y="1106"/>
                      <a:pt x="566" y="1092"/>
                      <a:pt x="522" y="10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21065" y="1898650"/>
                <a:ext cx="1481138" cy="87313"/>
              </a:xfrm>
              <a:custGeom>
                <a:avLst/>
                <a:gdLst>
                  <a:gd name="T0" fmla="*/ 0 w 515"/>
                  <a:gd name="T1" fmla="*/ 2 h 30"/>
                  <a:gd name="T2" fmla="*/ 0 w 515"/>
                  <a:gd name="T3" fmla="*/ 23 h 30"/>
                  <a:gd name="T4" fmla="*/ 504 w 515"/>
                  <a:gd name="T5" fmla="*/ 30 h 30"/>
                  <a:gd name="T6" fmla="*/ 515 w 515"/>
                  <a:gd name="T7" fmla="*/ 18 h 30"/>
                  <a:gd name="T8" fmla="*/ 0 w 515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5" h="30">
                    <a:moveTo>
                      <a:pt x="0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200" y="14"/>
                      <a:pt x="504" y="30"/>
                    </a:cubicBezTo>
                    <a:cubicBezTo>
                      <a:pt x="515" y="18"/>
                      <a:pt x="515" y="18"/>
                      <a:pt x="515" y="18"/>
                    </a:cubicBezTo>
                    <a:cubicBezTo>
                      <a:pt x="323" y="7"/>
                      <a:pt x="138" y="0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1567180" y="1949050"/>
                <a:ext cx="2084388" cy="247651"/>
              </a:xfrm>
              <a:custGeom>
                <a:avLst/>
                <a:gdLst>
                  <a:gd name="T0" fmla="*/ 595 w 725"/>
                  <a:gd name="T1" fmla="*/ 43 h 86"/>
                  <a:gd name="T2" fmla="*/ 13 w 725"/>
                  <a:gd name="T3" fmla="*/ 0 h 86"/>
                  <a:gd name="T4" fmla="*/ 0 w 725"/>
                  <a:gd name="T5" fmla="*/ 12 h 86"/>
                  <a:gd name="T6" fmla="*/ 298 w 725"/>
                  <a:gd name="T7" fmla="*/ 36 h 86"/>
                  <a:gd name="T8" fmla="*/ 695 w 725"/>
                  <a:gd name="T9" fmla="*/ 86 h 86"/>
                  <a:gd name="T10" fmla="*/ 725 w 725"/>
                  <a:gd name="T11" fmla="*/ 58 h 86"/>
                  <a:gd name="T12" fmla="*/ 595 w 725"/>
                  <a:gd name="T1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" h="86">
                    <a:moveTo>
                      <a:pt x="595" y="43"/>
                    </a:moveTo>
                    <a:cubicBezTo>
                      <a:pt x="430" y="28"/>
                      <a:pt x="220" y="12"/>
                      <a:pt x="13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92" y="18"/>
                      <a:pt x="192" y="25"/>
                      <a:pt x="298" y="36"/>
                    </a:cubicBezTo>
                    <a:cubicBezTo>
                      <a:pt x="461" y="53"/>
                      <a:pt x="590" y="69"/>
                      <a:pt x="695" y="86"/>
                    </a:cubicBezTo>
                    <a:cubicBezTo>
                      <a:pt x="725" y="58"/>
                      <a:pt x="725" y="58"/>
                      <a:pt x="725" y="58"/>
                    </a:cubicBezTo>
                    <a:cubicBezTo>
                      <a:pt x="683" y="52"/>
                      <a:pt x="639" y="47"/>
                      <a:pt x="595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4826000" y="5472113"/>
                <a:ext cx="5102225" cy="855663"/>
              </a:xfrm>
              <a:custGeom>
                <a:avLst/>
                <a:gdLst>
                  <a:gd name="T0" fmla="*/ 1775 w 1775"/>
                  <a:gd name="T1" fmla="*/ 213 h 297"/>
                  <a:gd name="T2" fmla="*/ 1443 w 1775"/>
                  <a:gd name="T3" fmla="*/ 57 h 297"/>
                  <a:gd name="T4" fmla="*/ 1397 w 1775"/>
                  <a:gd name="T5" fmla="*/ 95 h 297"/>
                  <a:gd name="T6" fmla="*/ 205 w 1775"/>
                  <a:gd name="T7" fmla="*/ 0 h 297"/>
                  <a:gd name="T8" fmla="*/ 0 w 1775"/>
                  <a:gd name="T9" fmla="*/ 93 h 297"/>
                  <a:gd name="T10" fmla="*/ 309 w 1775"/>
                  <a:gd name="T11" fmla="*/ 153 h 297"/>
                  <a:gd name="T12" fmla="*/ 1225 w 1775"/>
                  <a:gd name="T13" fmla="*/ 235 h 297"/>
                  <a:gd name="T14" fmla="*/ 1153 w 1775"/>
                  <a:gd name="T15" fmla="*/ 297 h 297"/>
                  <a:gd name="T16" fmla="*/ 1775 w 1775"/>
                  <a:gd name="T17" fmla="*/ 21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5" h="297">
                    <a:moveTo>
                      <a:pt x="1775" y="213"/>
                    </a:moveTo>
                    <a:cubicBezTo>
                      <a:pt x="1443" y="57"/>
                      <a:pt x="1443" y="57"/>
                      <a:pt x="1443" y="57"/>
                    </a:cubicBezTo>
                    <a:cubicBezTo>
                      <a:pt x="1397" y="95"/>
                      <a:pt x="1397" y="95"/>
                      <a:pt x="1397" y="95"/>
                    </a:cubicBezTo>
                    <a:cubicBezTo>
                      <a:pt x="1397" y="95"/>
                      <a:pt x="730" y="100"/>
                      <a:pt x="205" y="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95" y="117"/>
                      <a:pt x="198" y="138"/>
                      <a:pt x="309" y="153"/>
                    </a:cubicBezTo>
                    <a:cubicBezTo>
                      <a:pt x="859" y="229"/>
                      <a:pt x="1225" y="235"/>
                      <a:pt x="1225" y="235"/>
                    </a:cubicBezTo>
                    <a:cubicBezTo>
                      <a:pt x="1153" y="297"/>
                      <a:pt x="1153" y="297"/>
                      <a:pt x="1153" y="297"/>
                    </a:cubicBezTo>
                    <a:lnTo>
                      <a:pt x="177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9152118" y="3925224"/>
              <a:ext cx="4888398" cy="1918146"/>
              <a:chOff x="4027695" y="477808"/>
              <a:chExt cx="3779824" cy="1918146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027695" y="2057400"/>
                <a:ext cx="17086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0517" y="477808"/>
                <a:ext cx="3597002" cy="172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rial" panose="020B0604020202020204" pitchFamily="34" charset="0"/>
                  </a:rPr>
                  <a:t>Do students who include AI tools into their study routines demonstrate better long‑term retention of learned material compared to those who do not?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281482" y="2950477"/>
              <a:ext cx="3748551" cy="2063441"/>
              <a:chOff x="405478" y="332513"/>
              <a:chExt cx="5330885" cy="2063441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3242440" y="2057400"/>
                <a:ext cx="24939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05478" y="332513"/>
                <a:ext cx="4339927" cy="172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rial" panose="020B0604020202020204" pitchFamily="34" charset="0"/>
                  </a:rPr>
                  <a:t>Does the frequency of AI tool usage increase students’ motivation and engagement during their studies?</a:t>
                </a: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68137" y="2012996"/>
              <a:ext cx="1914472" cy="29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647461" y="943822"/>
              <a:ext cx="8807692" cy="2404670"/>
              <a:chOff x="4027695" y="-8716"/>
              <a:chExt cx="4919726" cy="240467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4027695" y="2057400"/>
                <a:ext cx="17086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575069" y="-8716"/>
                <a:ext cx="4372352" cy="107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cs typeface="Arial" panose="020B0604020202020204" pitchFamily="34" charset="0"/>
                  </a:rPr>
                  <a:t>Do students who use AI tools complete their academic tasks in less time while maintaining or improving the quality of their work compared to those who do not use AI tools?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689589" y="3965623"/>
              <a:ext cx="1647550" cy="2362279"/>
              <a:chOff x="6285507" y="4056652"/>
              <a:chExt cx="1361612" cy="195229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285507" y="4056652"/>
                <a:ext cx="1361612" cy="1952296"/>
                <a:chOff x="5808789" y="2272281"/>
                <a:chExt cx="1993536" cy="2858355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6718887" y="4188899"/>
                  <a:ext cx="191914" cy="941737"/>
                </a:xfrm>
                <a:prstGeom prst="rect">
                  <a:avLst/>
                </a:prstGeom>
                <a:gradFill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" lastClr="FFFFFF"/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800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5808789" y="2272281"/>
                  <a:ext cx="1993536" cy="1989348"/>
                  <a:chOff x="8140701" y="1890712"/>
                  <a:chExt cx="1511300" cy="1508125"/>
                </a:xfrm>
              </p:grpSpPr>
              <p:sp>
                <p:nvSpPr>
                  <p:cNvPr id="80" name="Freeform 25"/>
                  <p:cNvSpPr>
                    <a:spLocks/>
                  </p:cNvSpPr>
                  <p:nvPr/>
                </p:nvSpPr>
                <p:spPr bwMode="auto">
                  <a:xfrm>
                    <a:off x="8140701" y="1890712"/>
                    <a:ext cx="1511300" cy="1508125"/>
                  </a:xfrm>
                  <a:custGeom>
                    <a:avLst/>
                    <a:gdLst>
                      <a:gd name="T0" fmla="*/ 385 w 402"/>
                      <a:gd name="T1" fmla="*/ 171 h 401"/>
                      <a:gd name="T2" fmla="*/ 385 w 402"/>
                      <a:gd name="T3" fmla="*/ 231 h 401"/>
                      <a:gd name="T4" fmla="*/ 231 w 402"/>
                      <a:gd name="T5" fmla="*/ 385 h 401"/>
                      <a:gd name="T6" fmla="*/ 171 w 402"/>
                      <a:gd name="T7" fmla="*/ 385 h 401"/>
                      <a:gd name="T8" fmla="*/ 17 w 402"/>
                      <a:gd name="T9" fmla="*/ 231 h 401"/>
                      <a:gd name="T10" fmla="*/ 17 w 402"/>
                      <a:gd name="T11" fmla="*/ 171 h 401"/>
                      <a:gd name="T12" fmla="*/ 171 w 402"/>
                      <a:gd name="T13" fmla="*/ 17 h 401"/>
                      <a:gd name="T14" fmla="*/ 231 w 402"/>
                      <a:gd name="T15" fmla="*/ 17 h 401"/>
                      <a:gd name="T16" fmla="*/ 385 w 402"/>
                      <a:gd name="T17" fmla="*/ 171 h 4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2" h="401">
                        <a:moveTo>
                          <a:pt x="385" y="171"/>
                        </a:moveTo>
                        <a:cubicBezTo>
                          <a:pt x="402" y="187"/>
                          <a:pt x="402" y="214"/>
                          <a:pt x="385" y="231"/>
                        </a:cubicBezTo>
                        <a:cubicBezTo>
                          <a:pt x="231" y="385"/>
                          <a:pt x="231" y="385"/>
                          <a:pt x="231" y="385"/>
                        </a:cubicBezTo>
                        <a:cubicBezTo>
                          <a:pt x="214" y="401"/>
                          <a:pt x="187" y="401"/>
                          <a:pt x="171" y="385"/>
                        </a:cubicBezTo>
                        <a:cubicBezTo>
                          <a:pt x="17" y="231"/>
                          <a:pt x="17" y="231"/>
                          <a:pt x="17" y="231"/>
                        </a:cubicBezTo>
                        <a:cubicBezTo>
                          <a:pt x="0" y="214"/>
                          <a:pt x="0" y="187"/>
                          <a:pt x="17" y="171"/>
                        </a:cubicBezTo>
                        <a:cubicBezTo>
                          <a:pt x="171" y="17"/>
                          <a:pt x="171" y="17"/>
                          <a:pt x="171" y="17"/>
                        </a:cubicBezTo>
                        <a:cubicBezTo>
                          <a:pt x="187" y="0"/>
                          <a:pt x="214" y="0"/>
                          <a:pt x="231" y="17"/>
                        </a:cubicBezTo>
                        <a:lnTo>
                          <a:pt x="385" y="171"/>
                        </a:lnTo>
                        <a:close/>
                      </a:path>
                    </a:pathLst>
                  </a:custGeom>
                  <a:solidFill>
                    <a:srgbClr val="F1C96C">
                      <a:lumMod val="7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1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8283576" y="2033588"/>
                    <a:ext cx="1225550" cy="1227138"/>
                  </a:xfrm>
                  <a:custGeom>
                    <a:avLst/>
                    <a:gdLst>
                      <a:gd name="T0" fmla="*/ 323 w 326"/>
                      <a:gd name="T1" fmla="*/ 157 h 326"/>
                      <a:gd name="T2" fmla="*/ 169 w 326"/>
                      <a:gd name="T3" fmla="*/ 2 h 326"/>
                      <a:gd name="T4" fmla="*/ 163 w 326"/>
                      <a:gd name="T5" fmla="*/ 0 h 326"/>
                      <a:gd name="T6" fmla="*/ 157 w 326"/>
                      <a:gd name="T7" fmla="*/ 2 h 326"/>
                      <a:gd name="T8" fmla="*/ 3 w 326"/>
                      <a:gd name="T9" fmla="*/ 157 h 326"/>
                      <a:gd name="T10" fmla="*/ 0 w 326"/>
                      <a:gd name="T11" fmla="*/ 163 h 326"/>
                      <a:gd name="T12" fmla="*/ 3 w 326"/>
                      <a:gd name="T13" fmla="*/ 169 h 326"/>
                      <a:gd name="T14" fmla="*/ 157 w 326"/>
                      <a:gd name="T15" fmla="*/ 323 h 326"/>
                      <a:gd name="T16" fmla="*/ 163 w 326"/>
                      <a:gd name="T17" fmla="*/ 326 h 326"/>
                      <a:gd name="T18" fmla="*/ 169 w 326"/>
                      <a:gd name="T19" fmla="*/ 323 h 326"/>
                      <a:gd name="T20" fmla="*/ 323 w 326"/>
                      <a:gd name="T21" fmla="*/ 169 h 326"/>
                      <a:gd name="T22" fmla="*/ 326 w 326"/>
                      <a:gd name="T23" fmla="*/ 163 h 326"/>
                      <a:gd name="T24" fmla="*/ 323 w 326"/>
                      <a:gd name="T25" fmla="*/ 157 h 326"/>
                      <a:gd name="T26" fmla="*/ 306 w 326"/>
                      <a:gd name="T27" fmla="*/ 168 h 326"/>
                      <a:gd name="T28" fmla="*/ 168 w 326"/>
                      <a:gd name="T29" fmla="*/ 306 h 326"/>
                      <a:gd name="T30" fmla="*/ 163 w 326"/>
                      <a:gd name="T31" fmla="*/ 308 h 326"/>
                      <a:gd name="T32" fmla="*/ 157 w 326"/>
                      <a:gd name="T33" fmla="*/ 306 h 326"/>
                      <a:gd name="T34" fmla="*/ 20 w 326"/>
                      <a:gd name="T35" fmla="*/ 168 h 326"/>
                      <a:gd name="T36" fmla="*/ 17 w 326"/>
                      <a:gd name="T37" fmla="*/ 163 h 326"/>
                      <a:gd name="T38" fmla="*/ 20 w 326"/>
                      <a:gd name="T39" fmla="*/ 157 h 326"/>
                      <a:gd name="T40" fmla="*/ 157 w 326"/>
                      <a:gd name="T41" fmla="*/ 19 h 326"/>
                      <a:gd name="T42" fmla="*/ 163 w 326"/>
                      <a:gd name="T43" fmla="*/ 17 h 326"/>
                      <a:gd name="T44" fmla="*/ 168 w 326"/>
                      <a:gd name="T45" fmla="*/ 19 h 326"/>
                      <a:gd name="T46" fmla="*/ 306 w 326"/>
                      <a:gd name="T47" fmla="*/ 157 h 326"/>
                      <a:gd name="T48" fmla="*/ 309 w 326"/>
                      <a:gd name="T49" fmla="*/ 163 h 326"/>
                      <a:gd name="T50" fmla="*/ 306 w 326"/>
                      <a:gd name="T51" fmla="*/ 168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326" h="326">
                        <a:moveTo>
                          <a:pt x="323" y="157"/>
                        </a:moveTo>
                        <a:cubicBezTo>
                          <a:pt x="169" y="2"/>
                          <a:pt x="169" y="2"/>
                          <a:pt x="169" y="2"/>
                        </a:cubicBezTo>
                        <a:cubicBezTo>
                          <a:pt x="167" y="0"/>
                          <a:pt x="164" y="0"/>
                          <a:pt x="163" y="0"/>
                        </a:cubicBezTo>
                        <a:cubicBezTo>
                          <a:pt x="162" y="0"/>
                          <a:pt x="159" y="0"/>
                          <a:pt x="157" y="2"/>
                        </a:cubicBezTo>
                        <a:cubicBezTo>
                          <a:pt x="3" y="157"/>
                          <a:pt x="3" y="157"/>
                          <a:pt x="3" y="157"/>
                        </a:cubicBezTo>
                        <a:cubicBezTo>
                          <a:pt x="1" y="158"/>
                          <a:pt x="0" y="160"/>
                          <a:pt x="0" y="163"/>
                        </a:cubicBezTo>
                        <a:cubicBezTo>
                          <a:pt x="0" y="165"/>
                          <a:pt x="1" y="167"/>
                          <a:pt x="3" y="169"/>
                        </a:cubicBezTo>
                        <a:cubicBezTo>
                          <a:pt x="157" y="323"/>
                          <a:pt x="157" y="323"/>
                          <a:pt x="157" y="323"/>
                        </a:cubicBezTo>
                        <a:cubicBezTo>
                          <a:pt x="159" y="325"/>
                          <a:pt x="162" y="326"/>
                          <a:pt x="163" y="326"/>
                        </a:cubicBezTo>
                        <a:cubicBezTo>
                          <a:pt x="164" y="326"/>
                          <a:pt x="167" y="325"/>
                          <a:pt x="169" y="323"/>
                        </a:cubicBezTo>
                        <a:cubicBezTo>
                          <a:pt x="323" y="169"/>
                          <a:pt x="323" y="169"/>
                          <a:pt x="323" y="169"/>
                        </a:cubicBezTo>
                        <a:cubicBezTo>
                          <a:pt x="325" y="167"/>
                          <a:pt x="326" y="164"/>
                          <a:pt x="326" y="163"/>
                        </a:cubicBezTo>
                        <a:cubicBezTo>
                          <a:pt x="326" y="161"/>
                          <a:pt x="325" y="159"/>
                          <a:pt x="323" y="157"/>
                        </a:cubicBezTo>
                        <a:close/>
                        <a:moveTo>
                          <a:pt x="306" y="168"/>
                        </a:moveTo>
                        <a:cubicBezTo>
                          <a:pt x="168" y="306"/>
                          <a:pt x="168" y="306"/>
                          <a:pt x="168" y="306"/>
                        </a:cubicBezTo>
                        <a:cubicBezTo>
                          <a:pt x="167" y="308"/>
                          <a:pt x="164" y="308"/>
                          <a:pt x="163" y="308"/>
                        </a:cubicBezTo>
                        <a:cubicBezTo>
                          <a:pt x="162" y="308"/>
                          <a:pt x="159" y="308"/>
                          <a:pt x="157" y="306"/>
                        </a:cubicBezTo>
                        <a:cubicBezTo>
                          <a:pt x="20" y="168"/>
                          <a:pt x="20" y="168"/>
                          <a:pt x="20" y="168"/>
                        </a:cubicBezTo>
                        <a:cubicBezTo>
                          <a:pt x="18" y="167"/>
                          <a:pt x="17" y="165"/>
                          <a:pt x="17" y="163"/>
                        </a:cubicBezTo>
                        <a:cubicBezTo>
                          <a:pt x="17" y="161"/>
                          <a:pt x="18" y="159"/>
                          <a:pt x="20" y="157"/>
                        </a:cubicBezTo>
                        <a:cubicBezTo>
                          <a:pt x="157" y="19"/>
                          <a:pt x="157" y="19"/>
                          <a:pt x="157" y="19"/>
                        </a:cubicBezTo>
                        <a:cubicBezTo>
                          <a:pt x="159" y="17"/>
                          <a:pt x="162" y="17"/>
                          <a:pt x="163" y="17"/>
                        </a:cubicBezTo>
                        <a:cubicBezTo>
                          <a:pt x="164" y="17"/>
                          <a:pt x="167" y="17"/>
                          <a:pt x="168" y="19"/>
                        </a:cubicBezTo>
                        <a:cubicBezTo>
                          <a:pt x="306" y="157"/>
                          <a:pt x="306" y="157"/>
                          <a:pt x="306" y="157"/>
                        </a:cubicBezTo>
                        <a:cubicBezTo>
                          <a:pt x="308" y="159"/>
                          <a:pt x="309" y="161"/>
                          <a:pt x="309" y="163"/>
                        </a:cubicBezTo>
                        <a:cubicBezTo>
                          <a:pt x="309" y="164"/>
                          <a:pt x="308" y="166"/>
                          <a:pt x="306" y="168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6371735" y="4508752"/>
                <a:ext cx="1189156" cy="4572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kern="0" dirty="0" smtClean="0">
                    <a:solidFill>
                      <a:prstClr val="black"/>
                    </a:solidFill>
                    <a:latin typeface="+mj-lt"/>
                    <a:cs typeface="Arial" panose="020B0604020202020204" pitchFamily="34" charset="0"/>
                  </a:rPr>
                  <a:t>RQ3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352683" y="3020240"/>
              <a:ext cx="1361612" cy="1952296"/>
              <a:chOff x="6285507" y="4056652"/>
              <a:chExt cx="1361612" cy="1952296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285507" y="4056652"/>
                <a:ext cx="1361612" cy="1952296"/>
                <a:chOff x="5808789" y="2272281"/>
                <a:chExt cx="1993536" cy="2858355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6718887" y="4188899"/>
                  <a:ext cx="191914" cy="941737"/>
                </a:xfrm>
                <a:prstGeom prst="rect">
                  <a:avLst/>
                </a:prstGeom>
                <a:gradFill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" lastClr="FFFFFF"/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800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5808789" y="2272281"/>
                  <a:ext cx="1993536" cy="1989348"/>
                  <a:chOff x="8140701" y="1890712"/>
                  <a:chExt cx="1511300" cy="1508125"/>
                </a:xfrm>
              </p:grpSpPr>
              <p:sp>
                <p:nvSpPr>
                  <p:cNvPr id="91" name="Freeform 25"/>
                  <p:cNvSpPr>
                    <a:spLocks/>
                  </p:cNvSpPr>
                  <p:nvPr/>
                </p:nvSpPr>
                <p:spPr bwMode="auto">
                  <a:xfrm>
                    <a:off x="8140701" y="1890712"/>
                    <a:ext cx="1511300" cy="1508125"/>
                  </a:xfrm>
                  <a:custGeom>
                    <a:avLst/>
                    <a:gdLst>
                      <a:gd name="T0" fmla="*/ 385 w 402"/>
                      <a:gd name="T1" fmla="*/ 171 h 401"/>
                      <a:gd name="T2" fmla="*/ 385 w 402"/>
                      <a:gd name="T3" fmla="*/ 231 h 401"/>
                      <a:gd name="T4" fmla="*/ 231 w 402"/>
                      <a:gd name="T5" fmla="*/ 385 h 401"/>
                      <a:gd name="T6" fmla="*/ 171 w 402"/>
                      <a:gd name="T7" fmla="*/ 385 h 401"/>
                      <a:gd name="T8" fmla="*/ 17 w 402"/>
                      <a:gd name="T9" fmla="*/ 231 h 401"/>
                      <a:gd name="T10" fmla="*/ 17 w 402"/>
                      <a:gd name="T11" fmla="*/ 171 h 401"/>
                      <a:gd name="T12" fmla="*/ 171 w 402"/>
                      <a:gd name="T13" fmla="*/ 17 h 401"/>
                      <a:gd name="T14" fmla="*/ 231 w 402"/>
                      <a:gd name="T15" fmla="*/ 17 h 401"/>
                      <a:gd name="T16" fmla="*/ 385 w 402"/>
                      <a:gd name="T17" fmla="*/ 171 h 4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2" h="401">
                        <a:moveTo>
                          <a:pt x="385" y="171"/>
                        </a:moveTo>
                        <a:cubicBezTo>
                          <a:pt x="402" y="187"/>
                          <a:pt x="402" y="214"/>
                          <a:pt x="385" y="231"/>
                        </a:cubicBezTo>
                        <a:cubicBezTo>
                          <a:pt x="231" y="385"/>
                          <a:pt x="231" y="385"/>
                          <a:pt x="231" y="385"/>
                        </a:cubicBezTo>
                        <a:cubicBezTo>
                          <a:pt x="214" y="401"/>
                          <a:pt x="187" y="401"/>
                          <a:pt x="171" y="385"/>
                        </a:cubicBezTo>
                        <a:cubicBezTo>
                          <a:pt x="17" y="231"/>
                          <a:pt x="17" y="231"/>
                          <a:pt x="17" y="231"/>
                        </a:cubicBezTo>
                        <a:cubicBezTo>
                          <a:pt x="0" y="214"/>
                          <a:pt x="0" y="187"/>
                          <a:pt x="17" y="171"/>
                        </a:cubicBezTo>
                        <a:cubicBezTo>
                          <a:pt x="171" y="17"/>
                          <a:pt x="171" y="17"/>
                          <a:pt x="171" y="17"/>
                        </a:cubicBezTo>
                        <a:cubicBezTo>
                          <a:pt x="187" y="0"/>
                          <a:pt x="214" y="0"/>
                          <a:pt x="231" y="17"/>
                        </a:cubicBezTo>
                        <a:lnTo>
                          <a:pt x="385" y="171"/>
                        </a:lnTo>
                        <a:close/>
                      </a:path>
                    </a:pathLst>
                  </a:custGeom>
                  <a:solidFill>
                    <a:srgbClr val="F1C96C">
                      <a:lumMod val="7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8283576" y="2033588"/>
                    <a:ext cx="1225550" cy="1227138"/>
                  </a:xfrm>
                  <a:custGeom>
                    <a:avLst/>
                    <a:gdLst>
                      <a:gd name="T0" fmla="*/ 323 w 326"/>
                      <a:gd name="T1" fmla="*/ 157 h 326"/>
                      <a:gd name="T2" fmla="*/ 169 w 326"/>
                      <a:gd name="T3" fmla="*/ 2 h 326"/>
                      <a:gd name="T4" fmla="*/ 163 w 326"/>
                      <a:gd name="T5" fmla="*/ 0 h 326"/>
                      <a:gd name="T6" fmla="*/ 157 w 326"/>
                      <a:gd name="T7" fmla="*/ 2 h 326"/>
                      <a:gd name="T8" fmla="*/ 3 w 326"/>
                      <a:gd name="T9" fmla="*/ 157 h 326"/>
                      <a:gd name="T10" fmla="*/ 0 w 326"/>
                      <a:gd name="T11" fmla="*/ 163 h 326"/>
                      <a:gd name="T12" fmla="*/ 3 w 326"/>
                      <a:gd name="T13" fmla="*/ 169 h 326"/>
                      <a:gd name="T14" fmla="*/ 157 w 326"/>
                      <a:gd name="T15" fmla="*/ 323 h 326"/>
                      <a:gd name="T16" fmla="*/ 163 w 326"/>
                      <a:gd name="T17" fmla="*/ 326 h 326"/>
                      <a:gd name="T18" fmla="*/ 169 w 326"/>
                      <a:gd name="T19" fmla="*/ 323 h 326"/>
                      <a:gd name="T20" fmla="*/ 323 w 326"/>
                      <a:gd name="T21" fmla="*/ 169 h 326"/>
                      <a:gd name="T22" fmla="*/ 326 w 326"/>
                      <a:gd name="T23" fmla="*/ 163 h 326"/>
                      <a:gd name="T24" fmla="*/ 323 w 326"/>
                      <a:gd name="T25" fmla="*/ 157 h 326"/>
                      <a:gd name="T26" fmla="*/ 306 w 326"/>
                      <a:gd name="T27" fmla="*/ 168 h 326"/>
                      <a:gd name="T28" fmla="*/ 168 w 326"/>
                      <a:gd name="T29" fmla="*/ 306 h 326"/>
                      <a:gd name="T30" fmla="*/ 163 w 326"/>
                      <a:gd name="T31" fmla="*/ 308 h 326"/>
                      <a:gd name="T32" fmla="*/ 157 w 326"/>
                      <a:gd name="T33" fmla="*/ 306 h 326"/>
                      <a:gd name="T34" fmla="*/ 20 w 326"/>
                      <a:gd name="T35" fmla="*/ 168 h 326"/>
                      <a:gd name="T36" fmla="*/ 17 w 326"/>
                      <a:gd name="T37" fmla="*/ 163 h 326"/>
                      <a:gd name="T38" fmla="*/ 20 w 326"/>
                      <a:gd name="T39" fmla="*/ 157 h 326"/>
                      <a:gd name="T40" fmla="*/ 157 w 326"/>
                      <a:gd name="T41" fmla="*/ 19 h 326"/>
                      <a:gd name="T42" fmla="*/ 163 w 326"/>
                      <a:gd name="T43" fmla="*/ 17 h 326"/>
                      <a:gd name="T44" fmla="*/ 168 w 326"/>
                      <a:gd name="T45" fmla="*/ 19 h 326"/>
                      <a:gd name="T46" fmla="*/ 306 w 326"/>
                      <a:gd name="T47" fmla="*/ 157 h 326"/>
                      <a:gd name="T48" fmla="*/ 309 w 326"/>
                      <a:gd name="T49" fmla="*/ 163 h 326"/>
                      <a:gd name="T50" fmla="*/ 306 w 326"/>
                      <a:gd name="T51" fmla="*/ 168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326" h="326">
                        <a:moveTo>
                          <a:pt x="323" y="157"/>
                        </a:moveTo>
                        <a:cubicBezTo>
                          <a:pt x="169" y="2"/>
                          <a:pt x="169" y="2"/>
                          <a:pt x="169" y="2"/>
                        </a:cubicBezTo>
                        <a:cubicBezTo>
                          <a:pt x="167" y="0"/>
                          <a:pt x="164" y="0"/>
                          <a:pt x="163" y="0"/>
                        </a:cubicBezTo>
                        <a:cubicBezTo>
                          <a:pt x="162" y="0"/>
                          <a:pt x="159" y="0"/>
                          <a:pt x="157" y="2"/>
                        </a:cubicBezTo>
                        <a:cubicBezTo>
                          <a:pt x="3" y="157"/>
                          <a:pt x="3" y="157"/>
                          <a:pt x="3" y="157"/>
                        </a:cubicBezTo>
                        <a:cubicBezTo>
                          <a:pt x="1" y="158"/>
                          <a:pt x="0" y="160"/>
                          <a:pt x="0" y="163"/>
                        </a:cubicBezTo>
                        <a:cubicBezTo>
                          <a:pt x="0" y="165"/>
                          <a:pt x="1" y="167"/>
                          <a:pt x="3" y="169"/>
                        </a:cubicBezTo>
                        <a:cubicBezTo>
                          <a:pt x="157" y="323"/>
                          <a:pt x="157" y="323"/>
                          <a:pt x="157" y="323"/>
                        </a:cubicBezTo>
                        <a:cubicBezTo>
                          <a:pt x="159" y="325"/>
                          <a:pt x="162" y="326"/>
                          <a:pt x="163" y="326"/>
                        </a:cubicBezTo>
                        <a:cubicBezTo>
                          <a:pt x="164" y="326"/>
                          <a:pt x="167" y="325"/>
                          <a:pt x="169" y="323"/>
                        </a:cubicBezTo>
                        <a:cubicBezTo>
                          <a:pt x="323" y="169"/>
                          <a:pt x="323" y="169"/>
                          <a:pt x="323" y="169"/>
                        </a:cubicBezTo>
                        <a:cubicBezTo>
                          <a:pt x="325" y="167"/>
                          <a:pt x="326" y="164"/>
                          <a:pt x="326" y="163"/>
                        </a:cubicBezTo>
                        <a:cubicBezTo>
                          <a:pt x="326" y="161"/>
                          <a:pt x="325" y="159"/>
                          <a:pt x="323" y="157"/>
                        </a:cubicBezTo>
                        <a:close/>
                        <a:moveTo>
                          <a:pt x="306" y="168"/>
                        </a:moveTo>
                        <a:cubicBezTo>
                          <a:pt x="168" y="306"/>
                          <a:pt x="168" y="306"/>
                          <a:pt x="168" y="306"/>
                        </a:cubicBezTo>
                        <a:cubicBezTo>
                          <a:pt x="167" y="308"/>
                          <a:pt x="164" y="308"/>
                          <a:pt x="163" y="308"/>
                        </a:cubicBezTo>
                        <a:cubicBezTo>
                          <a:pt x="162" y="308"/>
                          <a:pt x="159" y="308"/>
                          <a:pt x="157" y="306"/>
                        </a:cubicBezTo>
                        <a:cubicBezTo>
                          <a:pt x="20" y="168"/>
                          <a:pt x="20" y="168"/>
                          <a:pt x="20" y="168"/>
                        </a:cubicBezTo>
                        <a:cubicBezTo>
                          <a:pt x="18" y="167"/>
                          <a:pt x="17" y="165"/>
                          <a:pt x="17" y="163"/>
                        </a:cubicBezTo>
                        <a:cubicBezTo>
                          <a:pt x="17" y="161"/>
                          <a:pt x="18" y="159"/>
                          <a:pt x="20" y="157"/>
                        </a:cubicBezTo>
                        <a:cubicBezTo>
                          <a:pt x="157" y="19"/>
                          <a:pt x="157" y="19"/>
                          <a:pt x="157" y="19"/>
                        </a:cubicBezTo>
                        <a:cubicBezTo>
                          <a:pt x="159" y="17"/>
                          <a:pt x="162" y="17"/>
                          <a:pt x="163" y="17"/>
                        </a:cubicBezTo>
                        <a:cubicBezTo>
                          <a:pt x="164" y="17"/>
                          <a:pt x="167" y="17"/>
                          <a:pt x="168" y="19"/>
                        </a:cubicBezTo>
                        <a:cubicBezTo>
                          <a:pt x="306" y="157"/>
                          <a:pt x="306" y="157"/>
                          <a:pt x="306" y="157"/>
                        </a:cubicBezTo>
                        <a:cubicBezTo>
                          <a:pt x="308" y="159"/>
                          <a:pt x="309" y="161"/>
                          <a:pt x="309" y="163"/>
                        </a:cubicBezTo>
                        <a:cubicBezTo>
                          <a:pt x="309" y="164"/>
                          <a:pt x="308" y="166"/>
                          <a:pt x="306" y="168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8" name="TextBox 87"/>
              <p:cNvSpPr txBox="1"/>
              <p:nvPr/>
            </p:nvSpPr>
            <p:spPr>
              <a:xfrm>
                <a:off x="6359349" y="4476318"/>
                <a:ext cx="1189157" cy="4881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kern="0" dirty="0" smtClean="0">
                    <a:solidFill>
                      <a:prstClr val="black"/>
                    </a:solidFill>
                    <a:latin typeface="+mj-lt"/>
                    <a:cs typeface="Arial" panose="020B0604020202020204" pitchFamily="34" charset="0"/>
                  </a:rPr>
                  <a:t>RQ2</a:t>
                </a:r>
                <a:endParaRPr lang="en-US" sz="2400" dirty="0">
                  <a:solidFill>
                    <a:prstClr val="black"/>
                  </a:solidFill>
                  <a:latin typeface="+mj-lt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81687" y="958598"/>
              <a:ext cx="1022999" cy="1466789"/>
              <a:chOff x="6285507" y="4056652"/>
              <a:chExt cx="1361612" cy="195229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285507" y="4056652"/>
                <a:ext cx="1361612" cy="1952296"/>
                <a:chOff x="5808789" y="2272281"/>
                <a:chExt cx="1993536" cy="2858355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6718887" y="4188899"/>
                  <a:ext cx="191914" cy="941737"/>
                </a:xfrm>
                <a:prstGeom prst="rect">
                  <a:avLst/>
                </a:prstGeom>
                <a:gradFill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" lastClr="FFFFFF"/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800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5808789" y="2272281"/>
                  <a:ext cx="1993536" cy="1989348"/>
                  <a:chOff x="8140701" y="1890712"/>
                  <a:chExt cx="1511300" cy="1508125"/>
                </a:xfrm>
              </p:grpSpPr>
              <p:sp>
                <p:nvSpPr>
                  <p:cNvPr id="105" name="Freeform 25"/>
                  <p:cNvSpPr>
                    <a:spLocks/>
                  </p:cNvSpPr>
                  <p:nvPr/>
                </p:nvSpPr>
                <p:spPr bwMode="auto">
                  <a:xfrm>
                    <a:off x="8140701" y="1890712"/>
                    <a:ext cx="1511300" cy="1508125"/>
                  </a:xfrm>
                  <a:custGeom>
                    <a:avLst/>
                    <a:gdLst>
                      <a:gd name="T0" fmla="*/ 385 w 402"/>
                      <a:gd name="T1" fmla="*/ 171 h 401"/>
                      <a:gd name="T2" fmla="*/ 385 w 402"/>
                      <a:gd name="T3" fmla="*/ 231 h 401"/>
                      <a:gd name="T4" fmla="*/ 231 w 402"/>
                      <a:gd name="T5" fmla="*/ 385 h 401"/>
                      <a:gd name="T6" fmla="*/ 171 w 402"/>
                      <a:gd name="T7" fmla="*/ 385 h 401"/>
                      <a:gd name="T8" fmla="*/ 17 w 402"/>
                      <a:gd name="T9" fmla="*/ 231 h 401"/>
                      <a:gd name="T10" fmla="*/ 17 w 402"/>
                      <a:gd name="T11" fmla="*/ 171 h 401"/>
                      <a:gd name="T12" fmla="*/ 171 w 402"/>
                      <a:gd name="T13" fmla="*/ 17 h 401"/>
                      <a:gd name="T14" fmla="*/ 231 w 402"/>
                      <a:gd name="T15" fmla="*/ 17 h 401"/>
                      <a:gd name="T16" fmla="*/ 385 w 402"/>
                      <a:gd name="T17" fmla="*/ 171 h 4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2" h="401">
                        <a:moveTo>
                          <a:pt x="385" y="171"/>
                        </a:moveTo>
                        <a:cubicBezTo>
                          <a:pt x="402" y="187"/>
                          <a:pt x="402" y="214"/>
                          <a:pt x="385" y="231"/>
                        </a:cubicBezTo>
                        <a:cubicBezTo>
                          <a:pt x="231" y="385"/>
                          <a:pt x="231" y="385"/>
                          <a:pt x="231" y="385"/>
                        </a:cubicBezTo>
                        <a:cubicBezTo>
                          <a:pt x="214" y="401"/>
                          <a:pt x="187" y="401"/>
                          <a:pt x="171" y="385"/>
                        </a:cubicBezTo>
                        <a:cubicBezTo>
                          <a:pt x="17" y="231"/>
                          <a:pt x="17" y="231"/>
                          <a:pt x="17" y="231"/>
                        </a:cubicBezTo>
                        <a:cubicBezTo>
                          <a:pt x="0" y="214"/>
                          <a:pt x="0" y="187"/>
                          <a:pt x="17" y="171"/>
                        </a:cubicBezTo>
                        <a:cubicBezTo>
                          <a:pt x="171" y="17"/>
                          <a:pt x="171" y="17"/>
                          <a:pt x="171" y="17"/>
                        </a:cubicBezTo>
                        <a:cubicBezTo>
                          <a:pt x="187" y="0"/>
                          <a:pt x="214" y="0"/>
                          <a:pt x="231" y="17"/>
                        </a:cubicBezTo>
                        <a:lnTo>
                          <a:pt x="385" y="171"/>
                        </a:lnTo>
                        <a:close/>
                      </a:path>
                    </a:pathLst>
                  </a:custGeom>
                  <a:solidFill>
                    <a:srgbClr val="F1C96C">
                      <a:lumMod val="7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6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8283576" y="2033588"/>
                    <a:ext cx="1225550" cy="1227138"/>
                  </a:xfrm>
                  <a:custGeom>
                    <a:avLst/>
                    <a:gdLst>
                      <a:gd name="T0" fmla="*/ 323 w 326"/>
                      <a:gd name="T1" fmla="*/ 157 h 326"/>
                      <a:gd name="T2" fmla="*/ 169 w 326"/>
                      <a:gd name="T3" fmla="*/ 2 h 326"/>
                      <a:gd name="T4" fmla="*/ 163 w 326"/>
                      <a:gd name="T5" fmla="*/ 0 h 326"/>
                      <a:gd name="T6" fmla="*/ 157 w 326"/>
                      <a:gd name="T7" fmla="*/ 2 h 326"/>
                      <a:gd name="T8" fmla="*/ 3 w 326"/>
                      <a:gd name="T9" fmla="*/ 157 h 326"/>
                      <a:gd name="T10" fmla="*/ 0 w 326"/>
                      <a:gd name="T11" fmla="*/ 163 h 326"/>
                      <a:gd name="T12" fmla="*/ 3 w 326"/>
                      <a:gd name="T13" fmla="*/ 169 h 326"/>
                      <a:gd name="T14" fmla="*/ 157 w 326"/>
                      <a:gd name="T15" fmla="*/ 323 h 326"/>
                      <a:gd name="T16" fmla="*/ 163 w 326"/>
                      <a:gd name="T17" fmla="*/ 326 h 326"/>
                      <a:gd name="T18" fmla="*/ 169 w 326"/>
                      <a:gd name="T19" fmla="*/ 323 h 326"/>
                      <a:gd name="T20" fmla="*/ 323 w 326"/>
                      <a:gd name="T21" fmla="*/ 169 h 326"/>
                      <a:gd name="T22" fmla="*/ 326 w 326"/>
                      <a:gd name="T23" fmla="*/ 163 h 326"/>
                      <a:gd name="T24" fmla="*/ 323 w 326"/>
                      <a:gd name="T25" fmla="*/ 157 h 326"/>
                      <a:gd name="T26" fmla="*/ 306 w 326"/>
                      <a:gd name="T27" fmla="*/ 168 h 326"/>
                      <a:gd name="T28" fmla="*/ 168 w 326"/>
                      <a:gd name="T29" fmla="*/ 306 h 326"/>
                      <a:gd name="T30" fmla="*/ 163 w 326"/>
                      <a:gd name="T31" fmla="*/ 308 h 326"/>
                      <a:gd name="T32" fmla="*/ 157 w 326"/>
                      <a:gd name="T33" fmla="*/ 306 h 326"/>
                      <a:gd name="T34" fmla="*/ 20 w 326"/>
                      <a:gd name="T35" fmla="*/ 168 h 326"/>
                      <a:gd name="T36" fmla="*/ 17 w 326"/>
                      <a:gd name="T37" fmla="*/ 163 h 326"/>
                      <a:gd name="T38" fmla="*/ 20 w 326"/>
                      <a:gd name="T39" fmla="*/ 157 h 326"/>
                      <a:gd name="T40" fmla="*/ 157 w 326"/>
                      <a:gd name="T41" fmla="*/ 19 h 326"/>
                      <a:gd name="T42" fmla="*/ 163 w 326"/>
                      <a:gd name="T43" fmla="*/ 17 h 326"/>
                      <a:gd name="T44" fmla="*/ 168 w 326"/>
                      <a:gd name="T45" fmla="*/ 19 h 326"/>
                      <a:gd name="T46" fmla="*/ 306 w 326"/>
                      <a:gd name="T47" fmla="*/ 157 h 326"/>
                      <a:gd name="T48" fmla="*/ 309 w 326"/>
                      <a:gd name="T49" fmla="*/ 163 h 326"/>
                      <a:gd name="T50" fmla="*/ 306 w 326"/>
                      <a:gd name="T51" fmla="*/ 168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326" h="326">
                        <a:moveTo>
                          <a:pt x="323" y="157"/>
                        </a:moveTo>
                        <a:cubicBezTo>
                          <a:pt x="169" y="2"/>
                          <a:pt x="169" y="2"/>
                          <a:pt x="169" y="2"/>
                        </a:cubicBezTo>
                        <a:cubicBezTo>
                          <a:pt x="167" y="0"/>
                          <a:pt x="164" y="0"/>
                          <a:pt x="163" y="0"/>
                        </a:cubicBezTo>
                        <a:cubicBezTo>
                          <a:pt x="162" y="0"/>
                          <a:pt x="159" y="0"/>
                          <a:pt x="157" y="2"/>
                        </a:cubicBezTo>
                        <a:cubicBezTo>
                          <a:pt x="3" y="157"/>
                          <a:pt x="3" y="157"/>
                          <a:pt x="3" y="157"/>
                        </a:cubicBezTo>
                        <a:cubicBezTo>
                          <a:pt x="1" y="158"/>
                          <a:pt x="0" y="160"/>
                          <a:pt x="0" y="163"/>
                        </a:cubicBezTo>
                        <a:cubicBezTo>
                          <a:pt x="0" y="165"/>
                          <a:pt x="1" y="167"/>
                          <a:pt x="3" y="169"/>
                        </a:cubicBezTo>
                        <a:cubicBezTo>
                          <a:pt x="157" y="323"/>
                          <a:pt x="157" y="323"/>
                          <a:pt x="157" y="323"/>
                        </a:cubicBezTo>
                        <a:cubicBezTo>
                          <a:pt x="159" y="325"/>
                          <a:pt x="162" y="326"/>
                          <a:pt x="163" y="326"/>
                        </a:cubicBezTo>
                        <a:cubicBezTo>
                          <a:pt x="164" y="326"/>
                          <a:pt x="167" y="325"/>
                          <a:pt x="169" y="323"/>
                        </a:cubicBezTo>
                        <a:cubicBezTo>
                          <a:pt x="323" y="169"/>
                          <a:pt x="323" y="169"/>
                          <a:pt x="323" y="169"/>
                        </a:cubicBezTo>
                        <a:cubicBezTo>
                          <a:pt x="325" y="167"/>
                          <a:pt x="326" y="164"/>
                          <a:pt x="326" y="163"/>
                        </a:cubicBezTo>
                        <a:cubicBezTo>
                          <a:pt x="326" y="161"/>
                          <a:pt x="325" y="159"/>
                          <a:pt x="323" y="157"/>
                        </a:cubicBezTo>
                        <a:close/>
                        <a:moveTo>
                          <a:pt x="306" y="168"/>
                        </a:moveTo>
                        <a:cubicBezTo>
                          <a:pt x="168" y="306"/>
                          <a:pt x="168" y="306"/>
                          <a:pt x="168" y="306"/>
                        </a:cubicBezTo>
                        <a:cubicBezTo>
                          <a:pt x="167" y="308"/>
                          <a:pt x="164" y="308"/>
                          <a:pt x="163" y="308"/>
                        </a:cubicBezTo>
                        <a:cubicBezTo>
                          <a:pt x="162" y="308"/>
                          <a:pt x="159" y="308"/>
                          <a:pt x="157" y="306"/>
                        </a:cubicBezTo>
                        <a:cubicBezTo>
                          <a:pt x="20" y="168"/>
                          <a:pt x="20" y="168"/>
                          <a:pt x="20" y="168"/>
                        </a:cubicBezTo>
                        <a:cubicBezTo>
                          <a:pt x="18" y="167"/>
                          <a:pt x="17" y="165"/>
                          <a:pt x="17" y="163"/>
                        </a:cubicBezTo>
                        <a:cubicBezTo>
                          <a:pt x="17" y="161"/>
                          <a:pt x="18" y="159"/>
                          <a:pt x="20" y="157"/>
                        </a:cubicBezTo>
                        <a:cubicBezTo>
                          <a:pt x="157" y="19"/>
                          <a:pt x="157" y="19"/>
                          <a:pt x="157" y="19"/>
                        </a:cubicBezTo>
                        <a:cubicBezTo>
                          <a:pt x="159" y="17"/>
                          <a:pt x="162" y="17"/>
                          <a:pt x="163" y="17"/>
                        </a:cubicBezTo>
                        <a:cubicBezTo>
                          <a:pt x="164" y="17"/>
                          <a:pt x="167" y="17"/>
                          <a:pt x="168" y="19"/>
                        </a:cubicBezTo>
                        <a:cubicBezTo>
                          <a:pt x="306" y="157"/>
                          <a:pt x="306" y="157"/>
                          <a:pt x="306" y="157"/>
                        </a:cubicBezTo>
                        <a:cubicBezTo>
                          <a:pt x="308" y="159"/>
                          <a:pt x="309" y="161"/>
                          <a:pt x="309" y="163"/>
                        </a:cubicBezTo>
                        <a:cubicBezTo>
                          <a:pt x="309" y="164"/>
                          <a:pt x="308" y="166"/>
                          <a:pt x="306" y="168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>
                      <a:defRPr/>
                    </a:pPr>
                    <a:endParaRPr lang="en-US" sz="1800" ker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6355250" y="4477088"/>
                <a:ext cx="1189154" cy="5198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kern="0" dirty="0" smtClean="0">
                    <a:solidFill>
                      <a:prstClr val="black"/>
                    </a:solidFill>
                    <a:latin typeface="+mj-lt"/>
                    <a:cs typeface="Arial" panose="020B0604020202020204" pitchFamily="34" charset="0"/>
                  </a:rPr>
                  <a:t>RQ1</a:t>
                </a:r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8754742" y="-1"/>
            <a:ext cx="3437258" cy="2699133"/>
            <a:chOff x="8754742" y="-1"/>
            <a:chExt cx="3437258" cy="2699133"/>
          </a:xfrm>
        </p:grpSpPr>
        <p:sp>
          <p:nvSpPr>
            <p:cNvPr id="49" name="Right Triangle 48"/>
            <p:cNvSpPr/>
            <p:nvPr/>
          </p:nvSpPr>
          <p:spPr>
            <a:xfrm flipH="1" flipV="1">
              <a:off x="8754742" y="-1"/>
              <a:ext cx="3437258" cy="2699133"/>
            </a:xfrm>
            <a:prstGeom prst="rtTriangle">
              <a:avLst/>
            </a:prstGeom>
            <a:solidFill>
              <a:srgbClr val="4AA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 rot="2321992">
              <a:off x="10867420" y="288212"/>
              <a:ext cx="821787" cy="108567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smtClean="0">
                  <a:latin typeface="Algerian" panose="04020705040A02060702" pitchFamily="82" charset="0"/>
                </a:rPr>
                <a:t>?</a:t>
              </a:r>
              <a:endParaRPr lang="en-US" sz="8800" b="1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7694" y="126904"/>
            <a:ext cx="575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846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509664" y="5980322"/>
            <a:ext cx="5332611" cy="53326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080" y="966967"/>
            <a:ext cx="612508" cy="1015399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5998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7886" y="2317188"/>
            <a:ext cx="612508" cy="1015399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5998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5998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46781" y="2358011"/>
            <a:ext cx="3081328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428336" y="1073455"/>
            <a:ext cx="3081328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28337" y="2367948"/>
            <a:ext cx="4507263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Online survey with both quantitative and categorical questions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707878" y="1073456"/>
            <a:ext cx="4837882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TU Wien students from programs such as Data Science, Computer Science, and Business Informatics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266136" y="3658322"/>
            <a:ext cx="3081328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177092" y="4930387"/>
            <a:ext cx="5390537" cy="10957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Demographics (age, gender, program</a:t>
            </a:r>
            <a:r>
              <a:rPr lang="en-US" sz="1600" kern="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Arial" pitchFamily="34" charset="0"/>
              </a:rPr>
              <a:t>AI </a:t>
            </a: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tool usage and </a:t>
            </a:r>
            <a:r>
              <a:rPr lang="en-US" sz="1600" kern="0" dirty="0" smtClean="0">
                <a:solidFill>
                  <a:schemeClr val="bg1"/>
                </a:solidFill>
                <a:cs typeface="Arial" pitchFamily="34" charset="0"/>
              </a:rPr>
              <a:t>frequency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Arial" pitchFamily="34" charset="0"/>
              </a:rPr>
              <a:t>Opinions </a:t>
            </a: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on time-saving, quality, motivation, and retention (Likert-style)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836104" y="3658323"/>
            <a:ext cx="4511360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600" kern="0" dirty="0">
                <a:solidFill>
                  <a:schemeClr val="bg1"/>
                </a:solidFill>
                <a:cs typeface="Arial" pitchFamily="34" charset="0"/>
              </a:rPr>
              <a:t>98 participants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7959" y="3628013"/>
            <a:ext cx="612508" cy="1015399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5998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5998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0169" y="4846895"/>
            <a:ext cx="612508" cy="1015399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5998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5998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693241" y="1759878"/>
            <a:ext cx="140538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Target </a:t>
            </a:r>
            <a:r>
              <a:rPr lang="en-US" dirty="0" smtClean="0"/>
              <a:t>Group</a:t>
            </a:r>
            <a:endParaRPr lang="en-US" sz="1799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1554122" y="3106689"/>
            <a:ext cx="2480424" cy="3692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799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Data Collection </a:t>
            </a:r>
            <a:r>
              <a:rPr lang="en-US" sz="1799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Method</a:t>
            </a:r>
            <a:endParaRPr lang="en-US" sz="1799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V="1">
            <a:off x="3193879" y="4426548"/>
            <a:ext cx="1966564" cy="3692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799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Total </a:t>
            </a:r>
            <a:r>
              <a:rPr lang="en-US" sz="1799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Respondents</a:t>
            </a:r>
            <a:endParaRPr lang="en-US" sz="1799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629471" y="5633767"/>
            <a:ext cx="1686487" cy="3692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799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Question </a:t>
            </a:r>
            <a:r>
              <a:rPr lang="en-US" sz="1799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Types</a:t>
            </a:r>
            <a:endParaRPr lang="en-US" sz="1799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0604569" y="3601734"/>
            <a:ext cx="2368143" cy="6673157"/>
            <a:chOff x="4446428" y="1524000"/>
            <a:chExt cx="2011680" cy="4233781"/>
          </a:xfrm>
        </p:grpSpPr>
        <p:grpSp>
          <p:nvGrpSpPr>
            <p:cNvPr id="23" name="Group 22"/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824429" y="6411889"/>
            <a:ext cx="2743200" cy="365125"/>
          </a:xfrm>
        </p:spPr>
        <p:txBody>
          <a:bodyPr/>
          <a:lstStyle/>
          <a:p>
            <a:fld id="{B984174D-1E40-423E-9E8B-1437A0979F78}" type="slidenum">
              <a:rPr lang="en-US" smtClean="0"/>
              <a:t>3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0704" y="140344"/>
            <a:ext cx="774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Survey Design</a:t>
            </a:r>
          </a:p>
        </p:txBody>
      </p:sp>
    </p:spTree>
    <p:extLst>
      <p:ext uri="{BB962C8B-B14F-4D97-AF65-F5344CB8AC3E}">
        <p14:creationId xmlns:p14="http://schemas.microsoft.com/office/powerpoint/2010/main" val="16858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4275" y="651633"/>
            <a:ext cx="4770308" cy="618926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5" y="2375068"/>
            <a:ext cx="427836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spc="-150" dirty="0">
                <a:solidFill>
                  <a:schemeClr val="bg1"/>
                </a:solidFill>
              </a:rPr>
              <a:t>Findings:</a:t>
            </a:r>
            <a:endParaRPr lang="en-US" sz="2000" b="1" spc="-15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78</a:t>
            </a:r>
            <a:r>
              <a:rPr lang="en-US" sz="2000" spc="-150" dirty="0">
                <a:solidFill>
                  <a:schemeClr val="bg1"/>
                </a:solidFill>
              </a:rPr>
              <a:t>% of AI users said AI tools saved them </a:t>
            </a:r>
            <a:r>
              <a:rPr lang="en-US" sz="2000" spc="-150" dirty="0" smtClean="0">
                <a:solidFill>
                  <a:schemeClr val="bg1"/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63</a:t>
            </a:r>
            <a:r>
              <a:rPr lang="en-US" sz="2000" spc="-150" dirty="0">
                <a:solidFill>
                  <a:schemeClr val="bg1"/>
                </a:solidFill>
              </a:rPr>
              <a:t>% reported improved quality of academic </a:t>
            </a:r>
            <a:r>
              <a:rPr lang="en-US" sz="2000" spc="-150" dirty="0" smtClean="0">
                <a:solidFill>
                  <a:schemeClr val="bg1"/>
                </a:solidFill>
              </a:rPr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Analysis </a:t>
            </a:r>
            <a:r>
              <a:rPr lang="en-US" sz="2000" spc="-150" dirty="0">
                <a:solidFill>
                  <a:schemeClr val="bg1"/>
                </a:solidFill>
              </a:rPr>
              <a:t>based on 98 AI-using </a:t>
            </a:r>
            <a:r>
              <a:rPr lang="en-US" sz="2000" spc="-150" dirty="0" smtClean="0">
                <a:solidFill>
                  <a:schemeClr val="bg1"/>
                </a:solidFill>
              </a:rPr>
              <a:t>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No </a:t>
            </a:r>
            <a:r>
              <a:rPr lang="en-US" sz="2000" spc="-150" dirty="0">
                <a:solidFill>
                  <a:schemeClr val="bg1"/>
                </a:solidFill>
              </a:rPr>
              <a:t>comparison to non-users was possible due to lack of data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3389" y="2360386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694" y="126904"/>
            <a:ext cx="1139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Exploratory Data Analysis – RQ1: Time-Saving &amp; Quality Improvement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275" y="984129"/>
            <a:ext cx="36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Research Question</a:t>
            </a:r>
            <a:r>
              <a:rPr lang="en-US" sz="2000" b="1" u="sng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 AI tools help students complete academic tasks faster and with better quality?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73995"/>
            <a:ext cx="6614733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4275" y="651633"/>
            <a:ext cx="4770308" cy="618926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5" y="2253138"/>
            <a:ext cx="42783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spc="-150" dirty="0">
                <a:solidFill>
                  <a:schemeClr val="bg1"/>
                </a:solidFill>
              </a:rPr>
              <a:t>Findings:</a:t>
            </a:r>
            <a:endParaRPr lang="en-US" sz="2000" b="1" spc="-15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>
                <a:solidFill>
                  <a:schemeClr val="bg1"/>
                </a:solidFill>
              </a:rPr>
              <a:t>Motivation was highest among students using AI tools 3–5 </a:t>
            </a:r>
            <a:r>
              <a:rPr lang="en-US" sz="2000" spc="-150" dirty="0" err="1">
                <a:solidFill>
                  <a:schemeClr val="bg1"/>
                </a:solidFill>
              </a:rPr>
              <a:t>hrs</a:t>
            </a:r>
            <a:r>
              <a:rPr lang="en-US" sz="2000" spc="-150" dirty="0">
                <a:solidFill>
                  <a:schemeClr val="bg1"/>
                </a:solidFill>
              </a:rPr>
              <a:t>/week (61</a:t>
            </a:r>
            <a:r>
              <a:rPr lang="en-US" sz="2000" spc="-150" dirty="0" smtClean="0">
                <a:solidFill>
                  <a:schemeClr val="bg1"/>
                </a:solidFill>
              </a:rPr>
              <a:t>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Lowest </a:t>
            </a:r>
            <a:r>
              <a:rPr lang="en-US" sz="2000" spc="-150" dirty="0">
                <a:solidFill>
                  <a:schemeClr val="bg1"/>
                </a:solidFill>
              </a:rPr>
              <a:t>motivation observed in the 0–2 </a:t>
            </a:r>
            <a:r>
              <a:rPr lang="en-US" sz="2000" spc="-150" dirty="0" err="1">
                <a:solidFill>
                  <a:schemeClr val="bg1"/>
                </a:solidFill>
              </a:rPr>
              <a:t>hr</a:t>
            </a:r>
            <a:r>
              <a:rPr lang="en-US" sz="2000" spc="-150" dirty="0">
                <a:solidFill>
                  <a:schemeClr val="bg1"/>
                </a:solidFill>
              </a:rPr>
              <a:t> group (48</a:t>
            </a:r>
            <a:r>
              <a:rPr lang="en-US" sz="2000" spc="-150" dirty="0" smtClean="0">
                <a:solidFill>
                  <a:schemeClr val="bg1"/>
                </a:solidFill>
              </a:rPr>
              <a:t>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Motivation </a:t>
            </a:r>
            <a:r>
              <a:rPr lang="en-US" sz="2000" spc="-150" dirty="0">
                <a:solidFill>
                  <a:schemeClr val="bg1"/>
                </a:solidFill>
              </a:rPr>
              <a:t>did not consistently increase with </a:t>
            </a:r>
            <a:r>
              <a:rPr lang="en-US" sz="2000" spc="-150" dirty="0" smtClean="0">
                <a:solidFill>
                  <a:schemeClr val="bg1"/>
                </a:solidFill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Suggests </a:t>
            </a:r>
            <a:r>
              <a:rPr lang="en-US" sz="2000" spc="-150" dirty="0">
                <a:solidFill>
                  <a:schemeClr val="bg1"/>
                </a:solidFill>
              </a:rPr>
              <a:t>a non-linear pattern, with moderate users feeling most motivated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3389" y="2240640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694" y="126904"/>
            <a:ext cx="1139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Exploratory Data Analysis – RQ2: Motivation vs. AI Usage Frequency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275" y="842611"/>
            <a:ext cx="36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Research Question</a:t>
            </a:r>
            <a:r>
              <a:rPr lang="en-US" sz="2000" b="1" u="sng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the frequency of AI tool usage increase students’ motivation and engagement?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3" y="1504330"/>
            <a:ext cx="6773356" cy="41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4275" y="651633"/>
            <a:ext cx="4770308" cy="618926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6" y="2419397"/>
            <a:ext cx="412809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spc="-150" dirty="0">
                <a:solidFill>
                  <a:schemeClr val="bg1"/>
                </a:solidFill>
              </a:rPr>
              <a:t>Findings:</a:t>
            </a:r>
            <a:endParaRPr lang="en-US" sz="2000" b="1" spc="-15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>
                <a:solidFill>
                  <a:schemeClr val="bg1"/>
                </a:solidFill>
              </a:rPr>
              <a:t>3–5 </a:t>
            </a:r>
            <a:r>
              <a:rPr lang="en-US" sz="2000" spc="-150" dirty="0" err="1">
                <a:solidFill>
                  <a:schemeClr val="bg1"/>
                </a:solidFill>
              </a:rPr>
              <a:t>hrs</a:t>
            </a:r>
            <a:r>
              <a:rPr lang="en-US" sz="2000" spc="-150" dirty="0">
                <a:solidFill>
                  <a:schemeClr val="bg1"/>
                </a:solidFill>
              </a:rPr>
              <a:t>/week users reported the highest retention (89</a:t>
            </a:r>
            <a:r>
              <a:rPr lang="en-US" sz="2000" spc="-150" dirty="0" smtClean="0">
                <a:solidFill>
                  <a:schemeClr val="bg1"/>
                </a:solidFill>
              </a:rPr>
              <a:t>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6–10 </a:t>
            </a:r>
            <a:r>
              <a:rPr lang="en-US" sz="2000" spc="-150" dirty="0" err="1">
                <a:solidFill>
                  <a:schemeClr val="bg1"/>
                </a:solidFill>
              </a:rPr>
              <a:t>hrs</a:t>
            </a:r>
            <a:r>
              <a:rPr lang="en-US" sz="2000" spc="-150" dirty="0">
                <a:solidFill>
                  <a:schemeClr val="bg1"/>
                </a:solidFill>
              </a:rPr>
              <a:t>/week also high (83</a:t>
            </a:r>
            <a:r>
              <a:rPr lang="en-US" sz="2000" spc="-150" dirty="0" smtClean="0">
                <a:solidFill>
                  <a:schemeClr val="bg1"/>
                </a:solidFill>
              </a:rPr>
              <a:t>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Retention </a:t>
            </a:r>
            <a:r>
              <a:rPr lang="en-US" sz="2000" spc="-150" dirty="0">
                <a:solidFill>
                  <a:schemeClr val="bg1"/>
                </a:solidFill>
              </a:rPr>
              <a:t>drops for 10+ </a:t>
            </a:r>
            <a:r>
              <a:rPr lang="en-US" sz="2000" spc="-150" dirty="0" err="1">
                <a:solidFill>
                  <a:schemeClr val="bg1"/>
                </a:solidFill>
              </a:rPr>
              <a:t>hrs</a:t>
            </a:r>
            <a:r>
              <a:rPr lang="en-US" sz="2000" spc="-150" dirty="0">
                <a:solidFill>
                  <a:schemeClr val="bg1"/>
                </a:solidFill>
              </a:rPr>
              <a:t>/week (62</a:t>
            </a:r>
            <a:r>
              <a:rPr lang="en-US" sz="2000" spc="-150" dirty="0" smtClean="0">
                <a:solidFill>
                  <a:schemeClr val="bg1"/>
                </a:solidFill>
              </a:rPr>
              <a:t>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50" dirty="0" smtClean="0">
                <a:solidFill>
                  <a:schemeClr val="bg1"/>
                </a:solidFill>
              </a:rPr>
              <a:t>Moderate </a:t>
            </a:r>
            <a:r>
              <a:rPr lang="en-US" sz="2000" spc="-150" dirty="0">
                <a:solidFill>
                  <a:schemeClr val="bg1"/>
                </a:solidFill>
              </a:rPr>
              <a:t>usage appears more effective for retention than excessive usage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3389" y="2371270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694" y="126904"/>
            <a:ext cx="1139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Exploratory Data Analysis – RQ3: Retention vs. AI Usage Frequency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389" y="717051"/>
            <a:ext cx="362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Research Question</a:t>
            </a:r>
            <a:r>
              <a:rPr lang="en-US" sz="2000" b="1" u="sng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 students who use AI tools more frequently report better long-term retention of learned material?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98786"/>
            <a:ext cx="6614733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0604569" y="3601734"/>
            <a:ext cx="2368143" cy="6673157"/>
            <a:chOff x="4446428" y="1524000"/>
            <a:chExt cx="2011680" cy="4233781"/>
          </a:xfrm>
        </p:grpSpPr>
        <p:grpSp>
          <p:nvGrpSpPr>
            <p:cNvPr id="23" name="Group 22"/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824429" y="6411889"/>
            <a:ext cx="2743200" cy="365125"/>
          </a:xfrm>
        </p:spPr>
        <p:txBody>
          <a:bodyPr/>
          <a:lstStyle/>
          <a:p>
            <a:fld id="{B984174D-1E40-423E-9E8B-1437A0979F78}" type="slidenum">
              <a:rPr lang="en-US" smtClean="0"/>
              <a:t>7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0704" y="140344"/>
            <a:ext cx="774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Descriptive Inference – Summary Statistics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22932352"/>
              </p:ext>
            </p:extLst>
          </p:nvPr>
        </p:nvGraphicFramePr>
        <p:xfrm>
          <a:off x="833685" y="900734"/>
          <a:ext cx="4683060" cy="557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41134"/>
              </p:ext>
            </p:extLst>
          </p:nvPr>
        </p:nvGraphicFramePr>
        <p:xfrm>
          <a:off x="5674465" y="999434"/>
          <a:ext cx="5949035" cy="5374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807">
                  <a:extLst>
                    <a:ext uri="{9D8B030D-6E8A-4147-A177-3AD203B41FA5}">
                      <a16:colId xmlns:a16="http://schemas.microsoft.com/office/drawing/2014/main" val="3863527499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4077144979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884749392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4053159445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1566068867"/>
                    </a:ext>
                  </a:extLst>
                </a:gridCol>
              </a:tblGrid>
              <a:tr h="17915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718026"/>
                  </a:ext>
                </a:extLst>
              </a:tr>
              <a:tr h="17915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9539F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539F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9539F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539F"/>
                          </a:solidFill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862303"/>
                  </a:ext>
                </a:extLst>
              </a:tr>
              <a:tr h="17915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AI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29539F"/>
                          </a:solidFill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539F"/>
                          </a:solidFill>
                        </a:rPr>
                        <a:t>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539F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539F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20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3959874" y="1000829"/>
            <a:ext cx="5069138" cy="5857171"/>
          </a:xfrm>
          <a:prstGeom prst="parallelogram">
            <a:avLst>
              <a:gd name="adj" fmla="val 74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01914" y="2119607"/>
            <a:ext cx="2743200" cy="2743200"/>
            <a:chOff x="583891" y="2057400"/>
            <a:chExt cx="2743200" cy="2743200"/>
          </a:xfrm>
        </p:grpSpPr>
        <p:sp>
          <p:nvSpPr>
            <p:cNvPr id="14" name="Oval 13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93" y="2857667"/>
              <a:ext cx="221439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spc="-300" dirty="0">
                  <a:solidFill>
                    <a:schemeClr val="accent1"/>
                  </a:solidFill>
                </a:rPr>
                <a:t>RQ1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16048" y="5276809"/>
            <a:ext cx="437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statistically significant majority of AI users report both time-saving and quality benefits.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16048" y="4435775"/>
            <a:ext cx="437487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b="1" spc="-300" dirty="0">
                <a:solidFill>
                  <a:schemeClr val="accent2"/>
                </a:solidFill>
              </a:rPr>
              <a:t>Interpretation!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03" y="140344"/>
            <a:ext cx="935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Analytic Inference – RQ1: Time-Saving &amp; Quality (Binomial Test)</a:t>
            </a:r>
          </a:p>
        </p:txBody>
      </p:sp>
      <p:sp>
        <p:nvSpPr>
          <p:cNvPr id="64" name="Freeform 21"/>
          <p:cNvSpPr>
            <a:spLocks noEditPoints="1"/>
          </p:cNvSpPr>
          <p:nvPr/>
        </p:nvSpPr>
        <p:spPr bwMode="auto">
          <a:xfrm>
            <a:off x="3316907" y="1014666"/>
            <a:ext cx="546511" cy="365419"/>
          </a:xfrm>
          <a:custGeom>
            <a:avLst/>
            <a:gdLst>
              <a:gd name="T0" fmla="*/ 5225 w 5931"/>
              <a:gd name="T1" fmla="*/ 3369 h 4286"/>
              <a:gd name="T2" fmla="*/ 4847 w 5931"/>
              <a:gd name="T3" fmla="*/ 3265 h 4286"/>
              <a:gd name="T4" fmla="*/ 4001 w 5931"/>
              <a:gd name="T5" fmla="*/ 3768 h 4286"/>
              <a:gd name="T6" fmla="*/ 3290 w 5931"/>
              <a:gd name="T7" fmla="*/ 3092 h 4286"/>
              <a:gd name="T8" fmla="*/ 2007 w 5931"/>
              <a:gd name="T9" fmla="*/ 3313 h 4286"/>
              <a:gd name="T10" fmla="*/ 1343 w 5931"/>
              <a:gd name="T11" fmla="*/ 3006 h 4286"/>
              <a:gd name="T12" fmla="*/ 724 w 5931"/>
              <a:gd name="T13" fmla="*/ 3251 h 4286"/>
              <a:gd name="T14" fmla="*/ 2714 w 5931"/>
              <a:gd name="T15" fmla="*/ 2961 h 4286"/>
              <a:gd name="T16" fmla="*/ 1582 w 5931"/>
              <a:gd name="T17" fmla="*/ 2983 h 4286"/>
              <a:gd name="T18" fmla="*/ 1955 w 5931"/>
              <a:gd name="T19" fmla="*/ 3116 h 4286"/>
              <a:gd name="T20" fmla="*/ 2174 w 5931"/>
              <a:gd name="T21" fmla="*/ 2681 h 4286"/>
              <a:gd name="T22" fmla="*/ 3789 w 5931"/>
              <a:gd name="T23" fmla="*/ 2754 h 4286"/>
              <a:gd name="T24" fmla="*/ 3613 w 5931"/>
              <a:gd name="T25" fmla="*/ 3355 h 4286"/>
              <a:gd name="T26" fmla="*/ 4460 w 5931"/>
              <a:gd name="T27" fmla="*/ 3461 h 4286"/>
              <a:gd name="T28" fmla="*/ 4462 w 5931"/>
              <a:gd name="T29" fmla="*/ 2844 h 4286"/>
              <a:gd name="T30" fmla="*/ 1694 w 5931"/>
              <a:gd name="T31" fmla="*/ 1568 h 4286"/>
              <a:gd name="T32" fmla="*/ 1222 w 5931"/>
              <a:gd name="T33" fmla="*/ 2024 h 4286"/>
              <a:gd name="T34" fmla="*/ 1922 w 5931"/>
              <a:gd name="T35" fmla="*/ 2557 h 4286"/>
              <a:gd name="T36" fmla="*/ 2461 w 5931"/>
              <a:gd name="T37" fmla="*/ 1782 h 4286"/>
              <a:gd name="T38" fmla="*/ 1780 w 5931"/>
              <a:gd name="T39" fmla="*/ 1570 h 4286"/>
              <a:gd name="T40" fmla="*/ 3600 w 5931"/>
              <a:gd name="T41" fmla="*/ 1798 h 4286"/>
              <a:gd name="T42" fmla="*/ 3928 w 5931"/>
              <a:gd name="T43" fmla="*/ 2436 h 4286"/>
              <a:gd name="T44" fmla="*/ 4691 w 5931"/>
              <a:gd name="T45" fmla="*/ 2003 h 4286"/>
              <a:gd name="T46" fmla="*/ 3991 w 5931"/>
              <a:gd name="T47" fmla="*/ 915 h 4286"/>
              <a:gd name="T48" fmla="*/ 3186 w 5931"/>
              <a:gd name="T49" fmla="*/ 1575 h 4286"/>
              <a:gd name="T50" fmla="*/ 3044 w 5931"/>
              <a:gd name="T51" fmla="*/ 2661 h 4286"/>
              <a:gd name="T52" fmla="*/ 3503 w 5931"/>
              <a:gd name="T53" fmla="*/ 2778 h 4286"/>
              <a:gd name="T54" fmla="*/ 3523 w 5931"/>
              <a:gd name="T55" fmla="*/ 2416 h 4286"/>
              <a:gd name="T56" fmla="*/ 3337 w 5931"/>
              <a:gd name="T57" fmla="*/ 1645 h 4286"/>
              <a:gd name="T58" fmla="*/ 4367 w 5931"/>
              <a:gd name="T59" fmla="*/ 1293 h 4286"/>
              <a:gd name="T60" fmla="*/ 4869 w 5931"/>
              <a:gd name="T61" fmla="*/ 1611 h 4286"/>
              <a:gd name="T62" fmla="*/ 4522 w 5931"/>
              <a:gd name="T63" fmla="*/ 2528 h 4286"/>
              <a:gd name="T64" fmla="*/ 4763 w 5931"/>
              <a:gd name="T65" fmla="*/ 2810 h 4286"/>
              <a:gd name="T66" fmla="*/ 5101 w 5931"/>
              <a:gd name="T67" fmla="*/ 2564 h 4286"/>
              <a:gd name="T68" fmla="*/ 4937 w 5931"/>
              <a:gd name="T69" fmla="*/ 1406 h 4286"/>
              <a:gd name="T70" fmla="*/ 1796 w 5931"/>
              <a:gd name="T71" fmla="*/ 899 h 4286"/>
              <a:gd name="T72" fmla="*/ 1274 w 5931"/>
              <a:gd name="T73" fmla="*/ 1050 h 4286"/>
              <a:gd name="T74" fmla="*/ 1161 w 5931"/>
              <a:gd name="T75" fmla="*/ 1456 h 4286"/>
              <a:gd name="T76" fmla="*/ 2194 w 5931"/>
              <a:gd name="T77" fmla="*/ 1444 h 4286"/>
              <a:gd name="T78" fmla="*/ 2549 w 5931"/>
              <a:gd name="T79" fmla="*/ 1167 h 4286"/>
              <a:gd name="T80" fmla="*/ 1928 w 5931"/>
              <a:gd name="T81" fmla="*/ 910 h 4286"/>
              <a:gd name="T82" fmla="*/ 207 w 5931"/>
              <a:gd name="T83" fmla="*/ 4040 h 4286"/>
              <a:gd name="T84" fmla="*/ 689 w 5931"/>
              <a:gd name="T85" fmla="*/ 2934 h 4286"/>
              <a:gd name="T86" fmla="*/ 1314 w 5931"/>
              <a:gd name="T87" fmla="*/ 2628 h 4286"/>
              <a:gd name="T88" fmla="*/ 1015 w 5931"/>
              <a:gd name="T89" fmla="*/ 1832 h 4286"/>
              <a:gd name="T90" fmla="*/ 963 w 5931"/>
              <a:gd name="T91" fmla="*/ 1122 h 4286"/>
              <a:gd name="T92" fmla="*/ 1575 w 5931"/>
              <a:gd name="T93" fmla="*/ 734 h 4286"/>
              <a:gd name="T94" fmla="*/ 2381 w 5931"/>
              <a:gd name="T95" fmla="*/ 800 h 4286"/>
              <a:gd name="T96" fmla="*/ 2725 w 5931"/>
              <a:gd name="T97" fmla="*/ 1072 h 4286"/>
              <a:gd name="T98" fmla="*/ 2630 w 5931"/>
              <a:gd name="T99" fmla="*/ 2127 h 4286"/>
              <a:gd name="T100" fmla="*/ 2417 w 5931"/>
              <a:gd name="T101" fmla="*/ 2661 h 4286"/>
              <a:gd name="T102" fmla="*/ 2817 w 5931"/>
              <a:gd name="T103" fmla="*/ 2668 h 4286"/>
              <a:gd name="T104" fmla="*/ 2972 w 5931"/>
              <a:gd name="T105" fmla="*/ 1999 h 4286"/>
              <a:gd name="T106" fmla="*/ 3559 w 5931"/>
              <a:gd name="T107" fmla="*/ 843 h 4286"/>
              <a:gd name="T108" fmla="*/ 4804 w 5931"/>
              <a:gd name="T109" fmla="*/ 955 h 4286"/>
              <a:gd name="T110" fmla="*/ 5220 w 5931"/>
              <a:gd name="T111" fmla="*/ 2188 h 4286"/>
              <a:gd name="T112" fmla="*/ 5384 w 5931"/>
              <a:gd name="T113" fmla="*/ 2686 h 4286"/>
              <a:gd name="T114" fmla="*/ 5261 w 5931"/>
              <a:gd name="T115" fmla="*/ 2907 h 4286"/>
              <a:gd name="T116" fmla="*/ 5684 w 5931"/>
              <a:gd name="T117" fmla="*/ 4079 h 4286"/>
              <a:gd name="T118" fmla="*/ 301 w 5931"/>
              <a:gd name="T119" fmla="*/ 193 h 4286"/>
              <a:gd name="T120" fmla="*/ 5931 w 5931"/>
              <a:gd name="T121" fmla="*/ 3986 h 4286"/>
              <a:gd name="T122" fmla="*/ 196 w 5931"/>
              <a:gd name="T123" fmla="*/ 4266 h 4286"/>
              <a:gd name="T124" fmla="*/ 70 w 5931"/>
              <a:gd name="T125" fmla="*/ 108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31" h="4286">
                <a:moveTo>
                  <a:pt x="3199" y="2993"/>
                </a:moveTo>
                <a:lnTo>
                  <a:pt x="3148" y="3026"/>
                </a:lnTo>
                <a:lnTo>
                  <a:pt x="3101" y="3064"/>
                </a:lnTo>
                <a:lnTo>
                  <a:pt x="3060" y="3107"/>
                </a:lnTo>
                <a:lnTo>
                  <a:pt x="3026" y="3155"/>
                </a:lnTo>
                <a:lnTo>
                  <a:pt x="2997" y="3206"/>
                </a:lnTo>
                <a:lnTo>
                  <a:pt x="2977" y="3259"/>
                </a:lnTo>
                <a:lnTo>
                  <a:pt x="2963" y="3313"/>
                </a:lnTo>
                <a:lnTo>
                  <a:pt x="2959" y="3369"/>
                </a:lnTo>
                <a:lnTo>
                  <a:pt x="2959" y="4094"/>
                </a:lnTo>
                <a:lnTo>
                  <a:pt x="5225" y="4094"/>
                </a:lnTo>
                <a:lnTo>
                  <a:pt x="5225" y="3369"/>
                </a:lnTo>
                <a:lnTo>
                  <a:pt x="5222" y="3313"/>
                </a:lnTo>
                <a:lnTo>
                  <a:pt x="5209" y="3259"/>
                </a:lnTo>
                <a:lnTo>
                  <a:pt x="5188" y="3206"/>
                </a:lnTo>
                <a:lnTo>
                  <a:pt x="5159" y="3155"/>
                </a:lnTo>
                <a:lnTo>
                  <a:pt x="5125" y="3107"/>
                </a:lnTo>
                <a:lnTo>
                  <a:pt x="5083" y="3064"/>
                </a:lnTo>
                <a:lnTo>
                  <a:pt x="5038" y="3026"/>
                </a:lnTo>
                <a:lnTo>
                  <a:pt x="4986" y="2993"/>
                </a:lnTo>
                <a:lnTo>
                  <a:pt x="4905" y="3002"/>
                </a:lnTo>
                <a:lnTo>
                  <a:pt x="4896" y="3092"/>
                </a:lnTo>
                <a:lnTo>
                  <a:pt x="4876" y="3180"/>
                </a:lnTo>
                <a:lnTo>
                  <a:pt x="4847" y="3265"/>
                </a:lnTo>
                <a:lnTo>
                  <a:pt x="4810" y="3344"/>
                </a:lnTo>
                <a:lnTo>
                  <a:pt x="4765" y="3418"/>
                </a:lnTo>
                <a:lnTo>
                  <a:pt x="4712" y="3486"/>
                </a:lnTo>
                <a:lnTo>
                  <a:pt x="4653" y="3549"/>
                </a:lnTo>
                <a:lnTo>
                  <a:pt x="4588" y="3606"/>
                </a:lnTo>
                <a:lnTo>
                  <a:pt x="4516" y="3655"/>
                </a:lnTo>
                <a:lnTo>
                  <a:pt x="4441" y="3696"/>
                </a:lnTo>
                <a:lnTo>
                  <a:pt x="4358" y="3729"/>
                </a:lnTo>
                <a:lnTo>
                  <a:pt x="4273" y="3754"/>
                </a:lnTo>
                <a:lnTo>
                  <a:pt x="4185" y="3768"/>
                </a:lnTo>
                <a:lnTo>
                  <a:pt x="4093" y="3774"/>
                </a:lnTo>
                <a:lnTo>
                  <a:pt x="4001" y="3768"/>
                </a:lnTo>
                <a:lnTo>
                  <a:pt x="3911" y="3754"/>
                </a:lnTo>
                <a:lnTo>
                  <a:pt x="3827" y="3729"/>
                </a:lnTo>
                <a:lnTo>
                  <a:pt x="3746" y="3696"/>
                </a:lnTo>
                <a:lnTo>
                  <a:pt x="3668" y="3655"/>
                </a:lnTo>
                <a:lnTo>
                  <a:pt x="3596" y="3606"/>
                </a:lnTo>
                <a:lnTo>
                  <a:pt x="3532" y="3549"/>
                </a:lnTo>
                <a:lnTo>
                  <a:pt x="3472" y="3486"/>
                </a:lnTo>
                <a:lnTo>
                  <a:pt x="3420" y="3418"/>
                </a:lnTo>
                <a:lnTo>
                  <a:pt x="3375" y="3344"/>
                </a:lnTo>
                <a:lnTo>
                  <a:pt x="3337" y="3265"/>
                </a:lnTo>
                <a:lnTo>
                  <a:pt x="3308" y="3180"/>
                </a:lnTo>
                <a:lnTo>
                  <a:pt x="3290" y="3092"/>
                </a:lnTo>
                <a:lnTo>
                  <a:pt x="3280" y="3002"/>
                </a:lnTo>
                <a:lnTo>
                  <a:pt x="3199" y="2993"/>
                </a:lnTo>
                <a:close/>
                <a:moveTo>
                  <a:pt x="2471" y="2860"/>
                </a:moveTo>
                <a:lnTo>
                  <a:pt x="2428" y="2904"/>
                </a:lnTo>
                <a:lnTo>
                  <a:pt x="2383" y="2954"/>
                </a:lnTo>
                <a:lnTo>
                  <a:pt x="2335" y="3006"/>
                </a:lnTo>
                <a:lnTo>
                  <a:pt x="2281" y="3065"/>
                </a:lnTo>
                <a:lnTo>
                  <a:pt x="2227" y="3123"/>
                </a:lnTo>
                <a:lnTo>
                  <a:pt x="2173" y="3179"/>
                </a:lnTo>
                <a:lnTo>
                  <a:pt x="2119" y="3229"/>
                </a:lnTo>
                <a:lnTo>
                  <a:pt x="2063" y="3276"/>
                </a:lnTo>
                <a:lnTo>
                  <a:pt x="2007" y="3313"/>
                </a:lnTo>
                <a:lnTo>
                  <a:pt x="1951" y="3342"/>
                </a:lnTo>
                <a:lnTo>
                  <a:pt x="1895" y="3360"/>
                </a:lnTo>
                <a:lnTo>
                  <a:pt x="1838" y="3367"/>
                </a:lnTo>
                <a:lnTo>
                  <a:pt x="1782" y="3360"/>
                </a:lnTo>
                <a:lnTo>
                  <a:pt x="1724" y="3342"/>
                </a:lnTo>
                <a:lnTo>
                  <a:pt x="1669" y="3313"/>
                </a:lnTo>
                <a:lnTo>
                  <a:pt x="1613" y="3276"/>
                </a:lnTo>
                <a:lnTo>
                  <a:pt x="1559" y="3229"/>
                </a:lnTo>
                <a:lnTo>
                  <a:pt x="1503" y="3179"/>
                </a:lnTo>
                <a:lnTo>
                  <a:pt x="1449" y="3123"/>
                </a:lnTo>
                <a:lnTo>
                  <a:pt x="1395" y="3065"/>
                </a:lnTo>
                <a:lnTo>
                  <a:pt x="1343" y="3006"/>
                </a:lnTo>
                <a:lnTo>
                  <a:pt x="1294" y="2954"/>
                </a:lnTo>
                <a:lnTo>
                  <a:pt x="1247" y="2904"/>
                </a:lnTo>
                <a:lnTo>
                  <a:pt x="1204" y="2860"/>
                </a:lnTo>
                <a:lnTo>
                  <a:pt x="1017" y="2938"/>
                </a:lnTo>
                <a:lnTo>
                  <a:pt x="1010" y="2941"/>
                </a:lnTo>
                <a:lnTo>
                  <a:pt x="956" y="2965"/>
                </a:lnTo>
                <a:lnTo>
                  <a:pt x="905" y="2997"/>
                </a:lnTo>
                <a:lnTo>
                  <a:pt x="857" y="3037"/>
                </a:lnTo>
                <a:lnTo>
                  <a:pt x="815" y="3083"/>
                </a:lnTo>
                <a:lnTo>
                  <a:pt x="778" y="3135"/>
                </a:lnTo>
                <a:lnTo>
                  <a:pt x="747" y="3191"/>
                </a:lnTo>
                <a:lnTo>
                  <a:pt x="724" y="3251"/>
                </a:lnTo>
                <a:lnTo>
                  <a:pt x="709" y="3310"/>
                </a:lnTo>
                <a:lnTo>
                  <a:pt x="704" y="3369"/>
                </a:lnTo>
                <a:lnTo>
                  <a:pt x="704" y="4094"/>
                </a:lnTo>
                <a:lnTo>
                  <a:pt x="2767" y="4094"/>
                </a:lnTo>
                <a:lnTo>
                  <a:pt x="2767" y="3369"/>
                </a:lnTo>
                <a:lnTo>
                  <a:pt x="2772" y="3292"/>
                </a:lnTo>
                <a:lnTo>
                  <a:pt x="2788" y="3216"/>
                </a:lnTo>
                <a:lnTo>
                  <a:pt x="2815" y="3141"/>
                </a:lnTo>
                <a:lnTo>
                  <a:pt x="2851" y="3071"/>
                </a:lnTo>
                <a:lnTo>
                  <a:pt x="2808" y="3028"/>
                </a:lnTo>
                <a:lnTo>
                  <a:pt x="2763" y="2990"/>
                </a:lnTo>
                <a:lnTo>
                  <a:pt x="2714" y="2961"/>
                </a:lnTo>
                <a:lnTo>
                  <a:pt x="2666" y="2941"/>
                </a:lnTo>
                <a:lnTo>
                  <a:pt x="2659" y="2938"/>
                </a:lnTo>
                <a:lnTo>
                  <a:pt x="2471" y="2860"/>
                </a:lnTo>
                <a:close/>
                <a:moveTo>
                  <a:pt x="1501" y="2681"/>
                </a:moveTo>
                <a:lnTo>
                  <a:pt x="1483" y="2718"/>
                </a:lnTo>
                <a:lnTo>
                  <a:pt x="1463" y="2753"/>
                </a:lnTo>
                <a:lnTo>
                  <a:pt x="1442" y="2781"/>
                </a:lnTo>
                <a:lnTo>
                  <a:pt x="1418" y="2806"/>
                </a:lnTo>
                <a:lnTo>
                  <a:pt x="1485" y="2878"/>
                </a:lnTo>
                <a:lnTo>
                  <a:pt x="1516" y="2913"/>
                </a:lnTo>
                <a:lnTo>
                  <a:pt x="1548" y="2947"/>
                </a:lnTo>
                <a:lnTo>
                  <a:pt x="1582" y="2983"/>
                </a:lnTo>
                <a:lnTo>
                  <a:pt x="1616" y="3020"/>
                </a:lnTo>
                <a:lnTo>
                  <a:pt x="1652" y="3055"/>
                </a:lnTo>
                <a:lnTo>
                  <a:pt x="1687" y="3087"/>
                </a:lnTo>
                <a:lnTo>
                  <a:pt x="1721" y="3116"/>
                </a:lnTo>
                <a:lnTo>
                  <a:pt x="1753" y="3139"/>
                </a:lnTo>
                <a:lnTo>
                  <a:pt x="1784" y="3159"/>
                </a:lnTo>
                <a:lnTo>
                  <a:pt x="1813" y="3171"/>
                </a:lnTo>
                <a:lnTo>
                  <a:pt x="1838" y="3175"/>
                </a:lnTo>
                <a:lnTo>
                  <a:pt x="1863" y="3171"/>
                </a:lnTo>
                <a:lnTo>
                  <a:pt x="1892" y="3159"/>
                </a:lnTo>
                <a:lnTo>
                  <a:pt x="1922" y="3139"/>
                </a:lnTo>
                <a:lnTo>
                  <a:pt x="1955" y="3116"/>
                </a:lnTo>
                <a:lnTo>
                  <a:pt x="1989" y="3087"/>
                </a:lnTo>
                <a:lnTo>
                  <a:pt x="2025" y="3055"/>
                </a:lnTo>
                <a:lnTo>
                  <a:pt x="2059" y="3019"/>
                </a:lnTo>
                <a:lnTo>
                  <a:pt x="2095" y="2983"/>
                </a:lnTo>
                <a:lnTo>
                  <a:pt x="2129" y="2947"/>
                </a:lnTo>
                <a:lnTo>
                  <a:pt x="2162" y="2913"/>
                </a:lnTo>
                <a:lnTo>
                  <a:pt x="2191" y="2878"/>
                </a:lnTo>
                <a:lnTo>
                  <a:pt x="2257" y="2806"/>
                </a:lnTo>
                <a:lnTo>
                  <a:pt x="2236" y="2781"/>
                </a:lnTo>
                <a:lnTo>
                  <a:pt x="2212" y="2753"/>
                </a:lnTo>
                <a:lnTo>
                  <a:pt x="2192" y="2718"/>
                </a:lnTo>
                <a:lnTo>
                  <a:pt x="2174" y="2681"/>
                </a:lnTo>
                <a:lnTo>
                  <a:pt x="2097" y="2711"/>
                </a:lnTo>
                <a:lnTo>
                  <a:pt x="2014" y="2735"/>
                </a:lnTo>
                <a:lnTo>
                  <a:pt x="1928" y="2749"/>
                </a:lnTo>
                <a:lnTo>
                  <a:pt x="1838" y="2754"/>
                </a:lnTo>
                <a:lnTo>
                  <a:pt x="1750" y="2749"/>
                </a:lnTo>
                <a:lnTo>
                  <a:pt x="1663" y="2735"/>
                </a:lnTo>
                <a:lnTo>
                  <a:pt x="1580" y="2711"/>
                </a:lnTo>
                <a:lnTo>
                  <a:pt x="1501" y="2681"/>
                </a:lnTo>
                <a:close/>
                <a:moveTo>
                  <a:pt x="3847" y="2612"/>
                </a:moveTo>
                <a:lnTo>
                  <a:pt x="3834" y="2659"/>
                </a:lnTo>
                <a:lnTo>
                  <a:pt x="3814" y="2708"/>
                </a:lnTo>
                <a:lnTo>
                  <a:pt x="3789" y="2754"/>
                </a:lnTo>
                <a:lnTo>
                  <a:pt x="3758" y="2801"/>
                </a:lnTo>
                <a:lnTo>
                  <a:pt x="3722" y="2844"/>
                </a:lnTo>
                <a:lnTo>
                  <a:pt x="3681" y="2886"/>
                </a:lnTo>
                <a:lnTo>
                  <a:pt x="3636" y="2922"/>
                </a:lnTo>
                <a:lnTo>
                  <a:pt x="3586" y="2952"/>
                </a:lnTo>
                <a:lnTo>
                  <a:pt x="3532" y="2977"/>
                </a:lnTo>
                <a:lnTo>
                  <a:pt x="3472" y="2995"/>
                </a:lnTo>
                <a:lnTo>
                  <a:pt x="3481" y="3076"/>
                </a:lnTo>
                <a:lnTo>
                  <a:pt x="3501" y="3152"/>
                </a:lnTo>
                <a:lnTo>
                  <a:pt x="3530" y="3225"/>
                </a:lnTo>
                <a:lnTo>
                  <a:pt x="3568" y="3294"/>
                </a:lnTo>
                <a:lnTo>
                  <a:pt x="3613" y="3355"/>
                </a:lnTo>
                <a:lnTo>
                  <a:pt x="3665" y="3411"/>
                </a:lnTo>
                <a:lnTo>
                  <a:pt x="3724" y="3461"/>
                </a:lnTo>
                <a:lnTo>
                  <a:pt x="3789" y="3502"/>
                </a:lnTo>
                <a:lnTo>
                  <a:pt x="3859" y="3536"/>
                </a:lnTo>
                <a:lnTo>
                  <a:pt x="3933" y="3562"/>
                </a:lnTo>
                <a:lnTo>
                  <a:pt x="4010" y="3578"/>
                </a:lnTo>
                <a:lnTo>
                  <a:pt x="4093" y="3583"/>
                </a:lnTo>
                <a:lnTo>
                  <a:pt x="4174" y="3578"/>
                </a:lnTo>
                <a:lnTo>
                  <a:pt x="4252" y="3562"/>
                </a:lnTo>
                <a:lnTo>
                  <a:pt x="4327" y="3536"/>
                </a:lnTo>
                <a:lnTo>
                  <a:pt x="4397" y="3502"/>
                </a:lnTo>
                <a:lnTo>
                  <a:pt x="4460" y="3461"/>
                </a:lnTo>
                <a:lnTo>
                  <a:pt x="4520" y="3411"/>
                </a:lnTo>
                <a:lnTo>
                  <a:pt x="4572" y="3355"/>
                </a:lnTo>
                <a:lnTo>
                  <a:pt x="4617" y="3294"/>
                </a:lnTo>
                <a:lnTo>
                  <a:pt x="4655" y="3225"/>
                </a:lnTo>
                <a:lnTo>
                  <a:pt x="4684" y="3152"/>
                </a:lnTo>
                <a:lnTo>
                  <a:pt x="4703" y="3076"/>
                </a:lnTo>
                <a:lnTo>
                  <a:pt x="4712" y="2995"/>
                </a:lnTo>
                <a:lnTo>
                  <a:pt x="4655" y="2977"/>
                </a:lnTo>
                <a:lnTo>
                  <a:pt x="4599" y="2952"/>
                </a:lnTo>
                <a:lnTo>
                  <a:pt x="4549" y="2922"/>
                </a:lnTo>
                <a:lnTo>
                  <a:pt x="4504" y="2886"/>
                </a:lnTo>
                <a:lnTo>
                  <a:pt x="4462" y="2844"/>
                </a:lnTo>
                <a:lnTo>
                  <a:pt x="4426" y="2801"/>
                </a:lnTo>
                <a:lnTo>
                  <a:pt x="4396" y="2754"/>
                </a:lnTo>
                <a:lnTo>
                  <a:pt x="4370" y="2708"/>
                </a:lnTo>
                <a:lnTo>
                  <a:pt x="4351" y="2659"/>
                </a:lnTo>
                <a:lnTo>
                  <a:pt x="4338" y="2612"/>
                </a:lnTo>
                <a:lnTo>
                  <a:pt x="4259" y="2634"/>
                </a:lnTo>
                <a:lnTo>
                  <a:pt x="4178" y="2646"/>
                </a:lnTo>
                <a:lnTo>
                  <a:pt x="4093" y="2650"/>
                </a:lnTo>
                <a:lnTo>
                  <a:pt x="4009" y="2646"/>
                </a:lnTo>
                <a:lnTo>
                  <a:pt x="3926" y="2634"/>
                </a:lnTo>
                <a:lnTo>
                  <a:pt x="3847" y="2612"/>
                </a:lnTo>
                <a:close/>
                <a:moveTo>
                  <a:pt x="1694" y="1568"/>
                </a:moveTo>
                <a:lnTo>
                  <a:pt x="1600" y="1571"/>
                </a:lnTo>
                <a:lnTo>
                  <a:pt x="1503" y="1579"/>
                </a:lnTo>
                <a:lnTo>
                  <a:pt x="1399" y="1593"/>
                </a:lnTo>
                <a:lnTo>
                  <a:pt x="1289" y="1613"/>
                </a:lnTo>
                <a:lnTo>
                  <a:pt x="1274" y="1643"/>
                </a:lnTo>
                <a:lnTo>
                  <a:pt x="1258" y="1683"/>
                </a:lnTo>
                <a:lnTo>
                  <a:pt x="1242" y="1728"/>
                </a:lnTo>
                <a:lnTo>
                  <a:pt x="1229" y="1780"/>
                </a:lnTo>
                <a:lnTo>
                  <a:pt x="1220" y="1834"/>
                </a:lnTo>
                <a:lnTo>
                  <a:pt x="1217" y="1890"/>
                </a:lnTo>
                <a:lnTo>
                  <a:pt x="1217" y="1942"/>
                </a:lnTo>
                <a:lnTo>
                  <a:pt x="1222" y="2024"/>
                </a:lnTo>
                <a:lnTo>
                  <a:pt x="1238" y="2105"/>
                </a:lnTo>
                <a:lnTo>
                  <a:pt x="1265" y="2183"/>
                </a:lnTo>
                <a:lnTo>
                  <a:pt x="1301" y="2255"/>
                </a:lnTo>
                <a:lnTo>
                  <a:pt x="1346" y="2319"/>
                </a:lnTo>
                <a:lnTo>
                  <a:pt x="1399" y="2380"/>
                </a:lnTo>
                <a:lnTo>
                  <a:pt x="1458" y="2433"/>
                </a:lnTo>
                <a:lnTo>
                  <a:pt x="1525" y="2477"/>
                </a:lnTo>
                <a:lnTo>
                  <a:pt x="1597" y="2513"/>
                </a:lnTo>
                <a:lnTo>
                  <a:pt x="1674" y="2540"/>
                </a:lnTo>
                <a:lnTo>
                  <a:pt x="1755" y="2557"/>
                </a:lnTo>
                <a:lnTo>
                  <a:pt x="1838" y="2562"/>
                </a:lnTo>
                <a:lnTo>
                  <a:pt x="1922" y="2557"/>
                </a:lnTo>
                <a:lnTo>
                  <a:pt x="2003" y="2540"/>
                </a:lnTo>
                <a:lnTo>
                  <a:pt x="2081" y="2513"/>
                </a:lnTo>
                <a:lnTo>
                  <a:pt x="2153" y="2477"/>
                </a:lnTo>
                <a:lnTo>
                  <a:pt x="2218" y="2433"/>
                </a:lnTo>
                <a:lnTo>
                  <a:pt x="2277" y="2380"/>
                </a:lnTo>
                <a:lnTo>
                  <a:pt x="2331" y="2319"/>
                </a:lnTo>
                <a:lnTo>
                  <a:pt x="2374" y="2255"/>
                </a:lnTo>
                <a:lnTo>
                  <a:pt x="2412" y="2183"/>
                </a:lnTo>
                <a:lnTo>
                  <a:pt x="2437" y="2105"/>
                </a:lnTo>
                <a:lnTo>
                  <a:pt x="2455" y="2024"/>
                </a:lnTo>
                <a:lnTo>
                  <a:pt x="2461" y="1942"/>
                </a:lnTo>
                <a:lnTo>
                  <a:pt x="2461" y="1782"/>
                </a:lnTo>
                <a:lnTo>
                  <a:pt x="2434" y="1764"/>
                </a:lnTo>
                <a:lnTo>
                  <a:pt x="2399" y="1742"/>
                </a:lnTo>
                <a:lnTo>
                  <a:pt x="2358" y="1719"/>
                </a:lnTo>
                <a:lnTo>
                  <a:pt x="2308" y="1692"/>
                </a:lnTo>
                <a:lnTo>
                  <a:pt x="2250" y="1667"/>
                </a:lnTo>
                <a:lnTo>
                  <a:pt x="2183" y="1642"/>
                </a:lnTo>
                <a:lnTo>
                  <a:pt x="2131" y="1625"/>
                </a:lnTo>
                <a:lnTo>
                  <a:pt x="2072" y="1611"/>
                </a:lnTo>
                <a:lnTo>
                  <a:pt x="2007" y="1597"/>
                </a:lnTo>
                <a:lnTo>
                  <a:pt x="1939" y="1584"/>
                </a:lnTo>
                <a:lnTo>
                  <a:pt x="1861" y="1575"/>
                </a:lnTo>
                <a:lnTo>
                  <a:pt x="1780" y="1570"/>
                </a:lnTo>
                <a:lnTo>
                  <a:pt x="1694" y="1568"/>
                </a:lnTo>
                <a:close/>
                <a:moveTo>
                  <a:pt x="4505" y="1435"/>
                </a:moveTo>
                <a:lnTo>
                  <a:pt x="4442" y="1471"/>
                </a:lnTo>
                <a:lnTo>
                  <a:pt x="4374" y="1510"/>
                </a:lnTo>
                <a:lnTo>
                  <a:pt x="4300" y="1550"/>
                </a:lnTo>
                <a:lnTo>
                  <a:pt x="4221" y="1589"/>
                </a:lnTo>
                <a:lnTo>
                  <a:pt x="4135" y="1631"/>
                </a:lnTo>
                <a:lnTo>
                  <a:pt x="4043" y="1668"/>
                </a:lnTo>
                <a:lnTo>
                  <a:pt x="3944" y="1706"/>
                </a:lnTo>
                <a:lnTo>
                  <a:pt x="3836" y="1740"/>
                </a:lnTo>
                <a:lnTo>
                  <a:pt x="3722" y="1771"/>
                </a:lnTo>
                <a:lnTo>
                  <a:pt x="3600" y="1798"/>
                </a:lnTo>
                <a:lnTo>
                  <a:pt x="3470" y="1818"/>
                </a:lnTo>
                <a:lnTo>
                  <a:pt x="3470" y="1837"/>
                </a:lnTo>
                <a:lnTo>
                  <a:pt x="3478" y="1922"/>
                </a:lnTo>
                <a:lnTo>
                  <a:pt x="3494" y="2003"/>
                </a:lnTo>
                <a:lnTo>
                  <a:pt x="3521" y="2080"/>
                </a:lnTo>
                <a:lnTo>
                  <a:pt x="3557" y="2150"/>
                </a:lnTo>
                <a:lnTo>
                  <a:pt x="3600" y="2217"/>
                </a:lnTo>
                <a:lnTo>
                  <a:pt x="3654" y="2276"/>
                </a:lnTo>
                <a:lnTo>
                  <a:pt x="3713" y="2330"/>
                </a:lnTo>
                <a:lnTo>
                  <a:pt x="3778" y="2373"/>
                </a:lnTo>
                <a:lnTo>
                  <a:pt x="3850" y="2409"/>
                </a:lnTo>
                <a:lnTo>
                  <a:pt x="3928" y="2436"/>
                </a:lnTo>
                <a:lnTo>
                  <a:pt x="4009" y="2452"/>
                </a:lnTo>
                <a:lnTo>
                  <a:pt x="4093" y="2460"/>
                </a:lnTo>
                <a:lnTo>
                  <a:pt x="4176" y="2452"/>
                </a:lnTo>
                <a:lnTo>
                  <a:pt x="4257" y="2436"/>
                </a:lnTo>
                <a:lnTo>
                  <a:pt x="4334" y="2409"/>
                </a:lnTo>
                <a:lnTo>
                  <a:pt x="4406" y="2373"/>
                </a:lnTo>
                <a:lnTo>
                  <a:pt x="4471" y="2330"/>
                </a:lnTo>
                <a:lnTo>
                  <a:pt x="4532" y="2276"/>
                </a:lnTo>
                <a:lnTo>
                  <a:pt x="4585" y="2217"/>
                </a:lnTo>
                <a:lnTo>
                  <a:pt x="4630" y="2150"/>
                </a:lnTo>
                <a:lnTo>
                  <a:pt x="4666" y="2080"/>
                </a:lnTo>
                <a:lnTo>
                  <a:pt x="4691" y="2003"/>
                </a:lnTo>
                <a:lnTo>
                  <a:pt x="4709" y="1922"/>
                </a:lnTo>
                <a:lnTo>
                  <a:pt x="4714" y="1837"/>
                </a:lnTo>
                <a:lnTo>
                  <a:pt x="4711" y="1775"/>
                </a:lnTo>
                <a:lnTo>
                  <a:pt x="4700" y="1713"/>
                </a:lnTo>
                <a:lnTo>
                  <a:pt x="4682" y="1656"/>
                </a:lnTo>
                <a:lnTo>
                  <a:pt x="4658" y="1602"/>
                </a:lnTo>
                <a:lnTo>
                  <a:pt x="4628" y="1552"/>
                </a:lnTo>
                <a:lnTo>
                  <a:pt x="4592" y="1507"/>
                </a:lnTo>
                <a:lnTo>
                  <a:pt x="4550" y="1467"/>
                </a:lnTo>
                <a:lnTo>
                  <a:pt x="4505" y="1435"/>
                </a:lnTo>
                <a:close/>
                <a:moveTo>
                  <a:pt x="4093" y="910"/>
                </a:moveTo>
                <a:lnTo>
                  <a:pt x="3991" y="915"/>
                </a:lnTo>
                <a:lnTo>
                  <a:pt x="3893" y="930"/>
                </a:lnTo>
                <a:lnTo>
                  <a:pt x="3800" y="953"/>
                </a:lnTo>
                <a:lnTo>
                  <a:pt x="3710" y="985"/>
                </a:lnTo>
                <a:lnTo>
                  <a:pt x="3625" y="1027"/>
                </a:lnTo>
                <a:lnTo>
                  <a:pt x="3544" y="1073"/>
                </a:lnTo>
                <a:lnTo>
                  <a:pt x="3470" y="1129"/>
                </a:lnTo>
                <a:lnTo>
                  <a:pt x="3404" y="1190"/>
                </a:lnTo>
                <a:lnTo>
                  <a:pt x="3344" y="1257"/>
                </a:lnTo>
                <a:lnTo>
                  <a:pt x="3292" y="1329"/>
                </a:lnTo>
                <a:lnTo>
                  <a:pt x="3247" y="1406"/>
                </a:lnTo>
                <a:lnTo>
                  <a:pt x="3211" y="1489"/>
                </a:lnTo>
                <a:lnTo>
                  <a:pt x="3186" y="1575"/>
                </a:lnTo>
                <a:lnTo>
                  <a:pt x="3170" y="1663"/>
                </a:lnTo>
                <a:lnTo>
                  <a:pt x="3164" y="1755"/>
                </a:lnTo>
                <a:lnTo>
                  <a:pt x="3164" y="1999"/>
                </a:lnTo>
                <a:lnTo>
                  <a:pt x="3163" y="2104"/>
                </a:lnTo>
                <a:lnTo>
                  <a:pt x="3155" y="2201"/>
                </a:lnTo>
                <a:lnTo>
                  <a:pt x="3146" y="2287"/>
                </a:lnTo>
                <a:lnTo>
                  <a:pt x="3134" y="2368"/>
                </a:lnTo>
                <a:lnTo>
                  <a:pt x="3119" y="2440"/>
                </a:lnTo>
                <a:lnTo>
                  <a:pt x="3101" y="2506"/>
                </a:lnTo>
                <a:lnTo>
                  <a:pt x="3083" y="2564"/>
                </a:lnTo>
                <a:lnTo>
                  <a:pt x="3064" y="2616"/>
                </a:lnTo>
                <a:lnTo>
                  <a:pt x="3044" y="2661"/>
                </a:lnTo>
                <a:lnTo>
                  <a:pt x="3024" y="2700"/>
                </a:lnTo>
                <a:lnTo>
                  <a:pt x="3004" y="2735"/>
                </a:lnTo>
                <a:lnTo>
                  <a:pt x="3038" y="2751"/>
                </a:lnTo>
                <a:lnTo>
                  <a:pt x="3080" y="2767"/>
                </a:lnTo>
                <a:lnTo>
                  <a:pt x="3127" y="2781"/>
                </a:lnTo>
                <a:lnTo>
                  <a:pt x="3181" y="2794"/>
                </a:lnTo>
                <a:lnTo>
                  <a:pt x="3238" y="2805"/>
                </a:lnTo>
                <a:lnTo>
                  <a:pt x="3305" y="2812"/>
                </a:lnTo>
                <a:lnTo>
                  <a:pt x="3375" y="2815"/>
                </a:lnTo>
                <a:lnTo>
                  <a:pt x="3422" y="2810"/>
                </a:lnTo>
                <a:lnTo>
                  <a:pt x="3465" y="2797"/>
                </a:lnTo>
                <a:lnTo>
                  <a:pt x="3503" y="2778"/>
                </a:lnTo>
                <a:lnTo>
                  <a:pt x="3539" y="2754"/>
                </a:lnTo>
                <a:lnTo>
                  <a:pt x="3571" y="2726"/>
                </a:lnTo>
                <a:lnTo>
                  <a:pt x="3598" y="2693"/>
                </a:lnTo>
                <a:lnTo>
                  <a:pt x="3620" y="2661"/>
                </a:lnTo>
                <a:lnTo>
                  <a:pt x="3638" y="2628"/>
                </a:lnTo>
                <a:lnTo>
                  <a:pt x="3652" y="2598"/>
                </a:lnTo>
                <a:lnTo>
                  <a:pt x="3659" y="2569"/>
                </a:lnTo>
                <a:lnTo>
                  <a:pt x="3663" y="2544"/>
                </a:lnTo>
                <a:lnTo>
                  <a:pt x="3663" y="2537"/>
                </a:lnTo>
                <a:lnTo>
                  <a:pt x="3663" y="2528"/>
                </a:lnTo>
                <a:lnTo>
                  <a:pt x="3589" y="2476"/>
                </a:lnTo>
                <a:lnTo>
                  <a:pt x="3523" y="2416"/>
                </a:lnTo>
                <a:lnTo>
                  <a:pt x="3461" y="2350"/>
                </a:lnTo>
                <a:lnTo>
                  <a:pt x="3407" y="2278"/>
                </a:lnTo>
                <a:lnTo>
                  <a:pt x="3364" y="2199"/>
                </a:lnTo>
                <a:lnTo>
                  <a:pt x="3328" y="2114"/>
                </a:lnTo>
                <a:lnTo>
                  <a:pt x="3301" y="2026"/>
                </a:lnTo>
                <a:lnTo>
                  <a:pt x="3285" y="1935"/>
                </a:lnTo>
                <a:lnTo>
                  <a:pt x="3280" y="1837"/>
                </a:lnTo>
                <a:lnTo>
                  <a:pt x="3280" y="1733"/>
                </a:lnTo>
                <a:lnTo>
                  <a:pt x="3283" y="1706"/>
                </a:lnTo>
                <a:lnTo>
                  <a:pt x="3296" y="1681"/>
                </a:lnTo>
                <a:lnTo>
                  <a:pt x="3314" y="1660"/>
                </a:lnTo>
                <a:lnTo>
                  <a:pt x="3337" y="1645"/>
                </a:lnTo>
                <a:lnTo>
                  <a:pt x="3364" y="1638"/>
                </a:lnTo>
                <a:lnTo>
                  <a:pt x="3488" y="1622"/>
                </a:lnTo>
                <a:lnTo>
                  <a:pt x="3605" y="1600"/>
                </a:lnTo>
                <a:lnTo>
                  <a:pt x="3715" y="1575"/>
                </a:lnTo>
                <a:lnTo>
                  <a:pt x="3818" y="1546"/>
                </a:lnTo>
                <a:lnTo>
                  <a:pt x="3913" y="1514"/>
                </a:lnTo>
                <a:lnTo>
                  <a:pt x="4001" y="1478"/>
                </a:lnTo>
                <a:lnTo>
                  <a:pt x="4084" y="1442"/>
                </a:lnTo>
                <a:lnTo>
                  <a:pt x="4163" y="1404"/>
                </a:lnTo>
                <a:lnTo>
                  <a:pt x="4235" y="1366"/>
                </a:lnTo>
                <a:lnTo>
                  <a:pt x="4304" y="1329"/>
                </a:lnTo>
                <a:lnTo>
                  <a:pt x="4367" y="1293"/>
                </a:lnTo>
                <a:lnTo>
                  <a:pt x="4426" y="1257"/>
                </a:lnTo>
                <a:lnTo>
                  <a:pt x="4453" y="1242"/>
                </a:lnTo>
                <a:lnTo>
                  <a:pt x="4482" y="1230"/>
                </a:lnTo>
                <a:lnTo>
                  <a:pt x="4513" y="1230"/>
                </a:lnTo>
                <a:lnTo>
                  <a:pt x="4541" y="1237"/>
                </a:lnTo>
                <a:lnTo>
                  <a:pt x="4606" y="1271"/>
                </a:lnTo>
                <a:lnTo>
                  <a:pt x="4666" y="1313"/>
                </a:lnTo>
                <a:lnTo>
                  <a:pt x="4718" y="1361"/>
                </a:lnTo>
                <a:lnTo>
                  <a:pt x="4766" y="1415"/>
                </a:lnTo>
                <a:lnTo>
                  <a:pt x="4808" y="1476"/>
                </a:lnTo>
                <a:lnTo>
                  <a:pt x="4842" y="1541"/>
                </a:lnTo>
                <a:lnTo>
                  <a:pt x="4869" y="1611"/>
                </a:lnTo>
                <a:lnTo>
                  <a:pt x="4889" y="1683"/>
                </a:lnTo>
                <a:lnTo>
                  <a:pt x="4901" y="1760"/>
                </a:lnTo>
                <a:lnTo>
                  <a:pt x="4907" y="1837"/>
                </a:lnTo>
                <a:lnTo>
                  <a:pt x="4900" y="1935"/>
                </a:lnTo>
                <a:lnTo>
                  <a:pt x="4883" y="2026"/>
                </a:lnTo>
                <a:lnTo>
                  <a:pt x="4858" y="2114"/>
                </a:lnTo>
                <a:lnTo>
                  <a:pt x="4822" y="2199"/>
                </a:lnTo>
                <a:lnTo>
                  <a:pt x="4777" y="2278"/>
                </a:lnTo>
                <a:lnTo>
                  <a:pt x="4723" y="2350"/>
                </a:lnTo>
                <a:lnTo>
                  <a:pt x="4662" y="2416"/>
                </a:lnTo>
                <a:lnTo>
                  <a:pt x="4595" y="2476"/>
                </a:lnTo>
                <a:lnTo>
                  <a:pt x="4522" y="2528"/>
                </a:lnTo>
                <a:lnTo>
                  <a:pt x="4522" y="2537"/>
                </a:lnTo>
                <a:lnTo>
                  <a:pt x="4523" y="2544"/>
                </a:lnTo>
                <a:lnTo>
                  <a:pt x="4525" y="2569"/>
                </a:lnTo>
                <a:lnTo>
                  <a:pt x="4534" y="2598"/>
                </a:lnTo>
                <a:lnTo>
                  <a:pt x="4547" y="2628"/>
                </a:lnTo>
                <a:lnTo>
                  <a:pt x="4565" y="2661"/>
                </a:lnTo>
                <a:lnTo>
                  <a:pt x="4586" y="2693"/>
                </a:lnTo>
                <a:lnTo>
                  <a:pt x="4615" y="2726"/>
                </a:lnTo>
                <a:lnTo>
                  <a:pt x="4646" y="2754"/>
                </a:lnTo>
                <a:lnTo>
                  <a:pt x="4682" y="2778"/>
                </a:lnTo>
                <a:lnTo>
                  <a:pt x="4720" y="2797"/>
                </a:lnTo>
                <a:lnTo>
                  <a:pt x="4763" y="2810"/>
                </a:lnTo>
                <a:lnTo>
                  <a:pt x="4810" y="2815"/>
                </a:lnTo>
                <a:lnTo>
                  <a:pt x="4880" y="2812"/>
                </a:lnTo>
                <a:lnTo>
                  <a:pt x="4945" y="2805"/>
                </a:lnTo>
                <a:lnTo>
                  <a:pt x="5004" y="2794"/>
                </a:lnTo>
                <a:lnTo>
                  <a:pt x="5056" y="2781"/>
                </a:lnTo>
                <a:lnTo>
                  <a:pt x="5105" y="2765"/>
                </a:lnTo>
                <a:lnTo>
                  <a:pt x="5146" y="2749"/>
                </a:lnTo>
                <a:lnTo>
                  <a:pt x="5180" y="2733"/>
                </a:lnTo>
                <a:lnTo>
                  <a:pt x="5161" y="2700"/>
                </a:lnTo>
                <a:lnTo>
                  <a:pt x="5141" y="2661"/>
                </a:lnTo>
                <a:lnTo>
                  <a:pt x="5121" y="2614"/>
                </a:lnTo>
                <a:lnTo>
                  <a:pt x="5101" y="2564"/>
                </a:lnTo>
                <a:lnTo>
                  <a:pt x="5083" y="2504"/>
                </a:lnTo>
                <a:lnTo>
                  <a:pt x="5065" y="2440"/>
                </a:lnTo>
                <a:lnTo>
                  <a:pt x="5051" y="2368"/>
                </a:lnTo>
                <a:lnTo>
                  <a:pt x="5038" y="2287"/>
                </a:lnTo>
                <a:lnTo>
                  <a:pt x="5029" y="2199"/>
                </a:lnTo>
                <a:lnTo>
                  <a:pt x="5022" y="2104"/>
                </a:lnTo>
                <a:lnTo>
                  <a:pt x="5020" y="1999"/>
                </a:lnTo>
                <a:lnTo>
                  <a:pt x="5020" y="1755"/>
                </a:lnTo>
                <a:lnTo>
                  <a:pt x="5015" y="1663"/>
                </a:lnTo>
                <a:lnTo>
                  <a:pt x="4999" y="1575"/>
                </a:lnTo>
                <a:lnTo>
                  <a:pt x="4973" y="1489"/>
                </a:lnTo>
                <a:lnTo>
                  <a:pt x="4937" y="1406"/>
                </a:lnTo>
                <a:lnTo>
                  <a:pt x="4894" y="1329"/>
                </a:lnTo>
                <a:lnTo>
                  <a:pt x="4840" y="1257"/>
                </a:lnTo>
                <a:lnTo>
                  <a:pt x="4781" y="1190"/>
                </a:lnTo>
                <a:lnTo>
                  <a:pt x="4714" y="1129"/>
                </a:lnTo>
                <a:lnTo>
                  <a:pt x="4640" y="1073"/>
                </a:lnTo>
                <a:lnTo>
                  <a:pt x="4561" y="1027"/>
                </a:lnTo>
                <a:lnTo>
                  <a:pt x="4475" y="985"/>
                </a:lnTo>
                <a:lnTo>
                  <a:pt x="4385" y="953"/>
                </a:lnTo>
                <a:lnTo>
                  <a:pt x="4291" y="930"/>
                </a:lnTo>
                <a:lnTo>
                  <a:pt x="4194" y="915"/>
                </a:lnTo>
                <a:lnTo>
                  <a:pt x="4093" y="910"/>
                </a:lnTo>
                <a:close/>
                <a:moveTo>
                  <a:pt x="1796" y="899"/>
                </a:moveTo>
                <a:lnTo>
                  <a:pt x="1735" y="899"/>
                </a:lnTo>
                <a:lnTo>
                  <a:pt x="1679" y="906"/>
                </a:lnTo>
                <a:lnTo>
                  <a:pt x="1627" y="919"/>
                </a:lnTo>
                <a:lnTo>
                  <a:pt x="1622" y="948"/>
                </a:lnTo>
                <a:lnTo>
                  <a:pt x="1607" y="975"/>
                </a:lnTo>
                <a:lnTo>
                  <a:pt x="1588" y="994"/>
                </a:lnTo>
                <a:lnTo>
                  <a:pt x="1561" y="1009"/>
                </a:lnTo>
                <a:lnTo>
                  <a:pt x="1530" y="1012"/>
                </a:lnTo>
                <a:lnTo>
                  <a:pt x="1427" y="1012"/>
                </a:lnTo>
                <a:lnTo>
                  <a:pt x="1372" y="1018"/>
                </a:lnTo>
                <a:lnTo>
                  <a:pt x="1319" y="1030"/>
                </a:lnTo>
                <a:lnTo>
                  <a:pt x="1274" y="1050"/>
                </a:lnTo>
                <a:lnTo>
                  <a:pt x="1233" y="1077"/>
                </a:lnTo>
                <a:lnTo>
                  <a:pt x="1197" y="1109"/>
                </a:lnTo>
                <a:lnTo>
                  <a:pt x="1168" y="1147"/>
                </a:lnTo>
                <a:lnTo>
                  <a:pt x="1145" y="1187"/>
                </a:lnTo>
                <a:lnTo>
                  <a:pt x="1129" y="1230"/>
                </a:lnTo>
                <a:lnTo>
                  <a:pt x="1118" y="1275"/>
                </a:lnTo>
                <a:lnTo>
                  <a:pt x="1114" y="1322"/>
                </a:lnTo>
                <a:lnTo>
                  <a:pt x="1120" y="1411"/>
                </a:lnTo>
                <a:lnTo>
                  <a:pt x="1130" y="1501"/>
                </a:lnTo>
                <a:lnTo>
                  <a:pt x="1134" y="1494"/>
                </a:lnTo>
                <a:lnTo>
                  <a:pt x="1145" y="1474"/>
                </a:lnTo>
                <a:lnTo>
                  <a:pt x="1161" y="1456"/>
                </a:lnTo>
                <a:lnTo>
                  <a:pt x="1179" y="1444"/>
                </a:lnTo>
                <a:lnTo>
                  <a:pt x="1202" y="1435"/>
                </a:lnTo>
                <a:lnTo>
                  <a:pt x="1328" y="1410"/>
                </a:lnTo>
                <a:lnTo>
                  <a:pt x="1447" y="1392"/>
                </a:lnTo>
                <a:lnTo>
                  <a:pt x="1562" y="1381"/>
                </a:lnTo>
                <a:lnTo>
                  <a:pt x="1670" y="1375"/>
                </a:lnTo>
                <a:lnTo>
                  <a:pt x="1771" y="1377"/>
                </a:lnTo>
                <a:lnTo>
                  <a:pt x="1868" y="1383"/>
                </a:lnTo>
                <a:lnTo>
                  <a:pt x="1958" y="1393"/>
                </a:lnTo>
                <a:lnTo>
                  <a:pt x="2043" y="1406"/>
                </a:lnTo>
                <a:lnTo>
                  <a:pt x="2122" y="1424"/>
                </a:lnTo>
                <a:lnTo>
                  <a:pt x="2194" y="1444"/>
                </a:lnTo>
                <a:lnTo>
                  <a:pt x="2263" y="1465"/>
                </a:lnTo>
                <a:lnTo>
                  <a:pt x="2324" y="1489"/>
                </a:lnTo>
                <a:lnTo>
                  <a:pt x="2380" y="1514"/>
                </a:lnTo>
                <a:lnTo>
                  <a:pt x="2428" y="1537"/>
                </a:lnTo>
                <a:lnTo>
                  <a:pt x="2473" y="1562"/>
                </a:lnTo>
                <a:lnTo>
                  <a:pt x="2511" y="1584"/>
                </a:lnTo>
                <a:lnTo>
                  <a:pt x="2534" y="1501"/>
                </a:lnTo>
                <a:lnTo>
                  <a:pt x="2549" y="1424"/>
                </a:lnTo>
                <a:lnTo>
                  <a:pt x="2558" y="1350"/>
                </a:lnTo>
                <a:lnTo>
                  <a:pt x="2560" y="1284"/>
                </a:lnTo>
                <a:lnTo>
                  <a:pt x="2556" y="1223"/>
                </a:lnTo>
                <a:lnTo>
                  <a:pt x="2549" y="1167"/>
                </a:lnTo>
                <a:lnTo>
                  <a:pt x="2540" y="1117"/>
                </a:lnTo>
                <a:lnTo>
                  <a:pt x="2527" y="1075"/>
                </a:lnTo>
                <a:lnTo>
                  <a:pt x="2515" y="1039"/>
                </a:lnTo>
                <a:lnTo>
                  <a:pt x="2502" y="1011"/>
                </a:lnTo>
                <a:lnTo>
                  <a:pt x="2432" y="1003"/>
                </a:lnTo>
                <a:lnTo>
                  <a:pt x="2360" y="991"/>
                </a:lnTo>
                <a:lnTo>
                  <a:pt x="2282" y="976"/>
                </a:lnTo>
                <a:lnTo>
                  <a:pt x="2203" y="960"/>
                </a:lnTo>
                <a:lnTo>
                  <a:pt x="2135" y="946"/>
                </a:lnTo>
                <a:lnTo>
                  <a:pt x="2065" y="933"/>
                </a:lnTo>
                <a:lnTo>
                  <a:pt x="1996" y="921"/>
                </a:lnTo>
                <a:lnTo>
                  <a:pt x="1928" y="910"/>
                </a:lnTo>
                <a:lnTo>
                  <a:pt x="1861" y="903"/>
                </a:lnTo>
                <a:lnTo>
                  <a:pt x="1796" y="899"/>
                </a:lnTo>
                <a:close/>
                <a:moveTo>
                  <a:pt x="301" y="193"/>
                </a:moveTo>
                <a:lnTo>
                  <a:pt x="272" y="196"/>
                </a:lnTo>
                <a:lnTo>
                  <a:pt x="247" y="207"/>
                </a:lnTo>
                <a:lnTo>
                  <a:pt x="223" y="225"/>
                </a:lnTo>
                <a:lnTo>
                  <a:pt x="207" y="246"/>
                </a:lnTo>
                <a:lnTo>
                  <a:pt x="196" y="272"/>
                </a:lnTo>
                <a:lnTo>
                  <a:pt x="193" y="300"/>
                </a:lnTo>
                <a:lnTo>
                  <a:pt x="193" y="3986"/>
                </a:lnTo>
                <a:lnTo>
                  <a:pt x="196" y="4015"/>
                </a:lnTo>
                <a:lnTo>
                  <a:pt x="207" y="4040"/>
                </a:lnTo>
                <a:lnTo>
                  <a:pt x="223" y="4061"/>
                </a:lnTo>
                <a:lnTo>
                  <a:pt x="247" y="4079"/>
                </a:lnTo>
                <a:lnTo>
                  <a:pt x="272" y="4090"/>
                </a:lnTo>
                <a:lnTo>
                  <a:pt x="301" y="4094"/>
                </a:lnTo>
                <a:lnTo>
                  <a:pt x="513" y="4094"/>
                </a:lnTo>
                <a:lnTo>
                  <a:pt x="513" y="3369"/>
                </a:lnTo>
                <a:lnTo>
                  <a:pt x="518" y="3292"/>
                </a:lnTo>
                <a:lnTo>
                  <a:pt x="535" y="3215"/>
                </a:lnTo>
                <a:lnTo>
                  <a:pt x="560" y="3139"/>
                </a:lnTo>
                <a:lnTo>
                  <a:pt x="596" y="3065"/>
                </a:lnTo>
                <a:lnTo>
                  <a:pt x="639" y="2997"/>
                </a:lnTo>
                <a:lnTo>
                  <a:pt x="689" y="2934"/>
                </a:lnTo>
                <a:lnTo>
                  <a:pt x="745" y="2878"/>
                </a:lnTo>
                <a:lnTo>
                  <a:pt x="808" y="2830"/>
                </a:lnTo>
                <a:lnTo>
                  <a:pt x="875" y="2790"/>
                </a:lnTo>
                <a:lnTo>
                  <a:pt x="947" y="2760"/>
                </a:lnTo>
                <a:lnTo>
                  <a:pt x="1186" y="2661"/>
                </a:lnTo>
                <a:lnTo>
                  <a:pt x="1211" y="2655"/>
                </a:lnTo>
                <a:lnTo>
                  <a:pt x="1235" y="2655"/>
                </a:lnTo>
                <a:lnTo>
                  <a:pt x="1258" y="2661"/>
                </a:lnTo>
                <a:lnTo>
                  <a:pt x="1280" y="2673"/>
                </a:lnTo>
                <a:lnTo>
                  <a:pt x="1291" y="2663"/>
                </a:lnTo>
                <a:lnTo>
                  <a:pt x="1303" y="2648"/>
                </a:lnTo>
                <a:lnTo>
                  <a:pt x="1314" y="2628"/>
                </a:lnTo>
                <a:lnTo>
                  <a:pt x="1325" y="2603"/>
                </a:lnTo>
                <a:lnTo>
                  <a:pt x="1330" y="2575"/>
                </a:lnTo>
                <a:lnTo>
                  <a:pt x="1264" y="2515"/>
                </a:lnTo>
                <a:lnTo>
                  <a:pt x="1204" y="2449"/>
                </a:lnTo>
                <a:lnTo>
                  <a:pt x="1152" y="2377"/>
                </a:lnTo>
                <a:lnTo>
                  <a:pt x="1107" y="2298"/>
                </a:lnTo>
                <a:lnTo>
                  <a:pt x="1073" y="2215"/>
                </a:lnTo>
                <a:lnTo>
                  <a:pt x="1046" y="2127"/>
                </a:lnTo>
                <a:lnTo>
                  <a:pt x="1030" y="2035"/>
                </a:lnTo>
                <a:lnTo>
                  <a:pt x="1024" y="1942"/>
                </a:lnTo>
                <a:lnTo>
                  <a:pt x="1024" y="1855"/>
                </a:lnTo>
                <a:lnTo>
                  <a:pt x="1015" y="1832"/>
                </a:lnTo>
                <a:lnTo>
                  <a:pt x="1004" y="1798"/>
                </a:lnTo>
                <a:lnTo>
                  <a:pt x="992" y="1757"/>
                </a:lnTo>
                <a:lnTo>
                  <a:pt x="977" y="1706"/>
                </a:lnTo>
                <a:lnTo>
                  <a:pt x="965" y="1652"/>
                </a:lnTo>
                <a:lnTo>
                  <a:pt x="952" y="1591"/>
                </a:lnTo>
                <a:lnTo>
                  <a:pt x="940" y="1528"/>
                </a:lnTo>
                <a:lnTo>
                  <a:pt x="931" y="1460"/>
                </a:lnTo>
                <a:lnTo>
                  <a:pt x="925" y="1392"/>
                </a:lnTo>
                <a:lnTo>
                  <a:pt x="922" y="1322"/>
                </a:lnTo>
                <a:lnTo>
                  <a:pt x="927" y="1251"/>
                </a:lnTo>
                <a:lnTo>
                  <a:pt x="941" y="1185"/>
                </a:lnTo>
                <a:lnTo>
                  <a:pt x="963" y="1122"/>
                </a:lnTo>
                <a:lnTo>
                  <a:pt x="994" y="1061"/>
                </a:lnTo>
                <a:lnTo>
                  <a:pt x="1033" y="1007"/>
                </a:lnTo>
                <a:lnTo>
                  <a:pt x="1080" y="957"/>
                </a:lnTo>
                <a:lnTo>
                  <a:pt x="1127" y="919"/>
                </a:lnTo>
                <a:lnTo>
                  <a:pt x="1179" y="886"/>
                </a:lnTo>
                <a:lnTo>
                  <a:pt x="1235" y="860"/>
                </a:lnTo>
                <a:lnTo>
                  <a:pt x="1292" y="840"/>
                </a:lnTo>
                <a:lnTo>
                  <a:pt x="1352" y="827"/>
                </a:lnTo>
                <a:lnTo>
                  <a:pt x="1413" y="822"/>
                </a:lnTo>
                <a:lnTo>
                  <a:pt x="1463" y="784"/>
                </a:lnTo>
                <a:lnTo>
                  <a:pt x="1517" y="755"/>
                </a:lnTo>
                <a:lnTo>
                  <a:pt x="1575" y="734"/>
                </a:lnTo>
                <a:lnTo>
                  <a:pt x="1636" y="719"/>
                </a:lnTo>
                <a:lnTo>
                  <a:pt x="1699" y="712"/>
                </a:lnTo>
                <a:lnTo>
                  <a:pt x="1766" y="709"/>
                </a:lnTo>
                <a:lnTo>
                  <a:pt x="1834" y="709"/>
                </a:lnTo>
                <a:lnTo>
                  <a:pt x="1903" y="714"/>
                </a:lnTo>
                <a:lnTo>
                  <a:pt x="1971" y="723"/>
                </a:lnTo>
                <a:lnTo>
                  <a:pt x="2041" y="734"/>
                </a:lnTo>
                <a:lnTo>
                  <a:pt x="2110" y="746"/>
                </a:lnTo>
                <a:lnTo>
                  <a:pt x="2176" y="759"/>
                </a:lnTo>
                <a:lnTo>
                  <a:pt x="2243" y="773"/>
                </a:lnTo>
                <a:lnTo>
                  <a:pt x="2313" y="788"/>
                </a:lnTo>
                <a:lnTo>
                  <a:pt x="2381" y="800"/>
                </a:lnTo>
                <a:lnTo>
                  <a:pt x="2444" y="811"/>
                </a:lnTo>
                <a:lnTo>
                  <a:pt x="2504" y="818"/>
                </a:lnTo>
                <a:lnTo>
                  <a:pt x="2556" y="822"/>
                </a:lnTo>
                <a:lnTo>
                  <a:pt x="2583" y="825"/>
                </a:lnTo>
                <a:lnTo>
                  <a:pt x="2608" y="836"/>
                </a:lnTo>
                <a:lnTo>
                  <a:pt x="2630" y="856"/>
                </a:lnTo>
                <a:lnTo>
                  <a:pt x="2644" y="876"/>
                </a:lnTo>
                <a:lnTo>
                  <a:pt x="2660" y="903"/>
                </a:lnTo>
                <a:lnTo>
                  <a:pt x="2677" y="937"/>
                </a:lnTo>
                <a:lnTo>
                  <a:pt x="2695" y="976"/>
                </a:lnTo>
                <a:lnTo>
                  <a:pt x="2711" y="1021"/>
                </a:lnTo>
                <a:lnTo>
                  <a:pt x="2725" y="1072"/>
                </a:lnTo>
                <a:lnTo>
                  <a:pt x="2736" y="1129"/>
                </a:lnTo>
                <a:lnTo>
                  <a:pt x="2745" y="1192"/>
                </a:lnTo>
                <a:lnTo>
                  <a:pt x="2750" y="1259"/>
                </a:lnTo>
                <a:lnTo>
                  <a:pt x="2750" y="1331"/>
                </a:lnTo>
                <a:lnTo>
                  <a:pt x="2745" y="1408"/>
                </a:lnTo>
                <a:lnTo>
                  <a:pt x="2732" y="1489"/>
                </a:lnTo>
                <a:lnTo>
                  <a:pt x="2714" y="1573"/>
                </a:lnTo>
                <a:lnTo>
                  <a:pt x="2687" y="1663"/>
                </a:lnTo>
                <a:lnTo>
                  <a:pt x="2651" y="1755"/>
                </a:lnTo>
                <a:lnTo>
                  <a:pt x="2651" y="1942"/>
                </a:lnTo>
                <a:lnTo>
                  <a:pt x="2646" y="2035"/>
                </a:lnTo>
                <a:lnTo>
                  <a:pt x="2630" y="2127"/>
                </a:lnTo>
                <a:lnTo>
                  <a:pt x="2605" y="2215"/>
                </a:lnTo>
                <a:lnTo>
                  <a:pt x="2569" y="2300"/>
                </a:lnTo>
                <a:lnTo>
                  <a:pt x="2525" y="2377"/>
                </a:lnTo>
                <a:lnTo>
                  <a:pt x="2471" y="2451"/>
                </a:lnTo>
                <a:lnTo>
                  <a:pt x="2412" y="2517"/>
                </a:lnTo>
                <a:lnTo>
                  <a:pt x="2345" y="2576"/>
                </a:lnTo>
                <a:lnTo>
                  <a:pt x="2353" y="2605"/>
                </a:lnTo>
                <a:lnTo>
                  <a:pt x="2362" y="2628"/>
                </a:lnTo>
                <a:lnTo>
                  <a:pt x="2374" y="2648"/>
                </a:lnTo>
                <a:lnTo>
                  <a:pt x="2385" y="2663"/>
                </a:lnTo>
                <a:lnTo>
                  <a:pt x="2396" y="2673"/>
                </a:lnTo>
                <a:lnTo>
                  <a:pt x="2417" y="2661"/>
                </a:lnTo>
                <a:lnTo>
                  <a:pt x="2441" y="2655"/>
                </a:lnTo>
                <a:lnTo>
                  <a:pt x="2466" y="2655"/>
                </a:lnTo>
                <a:lnTo>
                  <a:pt x="2489" y="2661"/>
                </a:lnTo>
                <a:lnTo>
                  <a:pt x="2729" y="2760"/>
                </a:lnTo>
                <a:lnTo>
                  <a:pt x="2767" y="2774"/>
                </a:lnTo>
                <a:lnTo>
                  <a:pt x="2765" y="2765"/>
                </a:lnTo>
                <a:lnTo>
                  <a:pt x="2765" y="2758"/>
                </a:lnTo>
                <a:lnTo>
                  <a:pt x="2770" y="2731"/>
                </a:lnTo>
                <a:lnTo>
                  <a:pt x="2781" y="2706"/>
                </a:lnTo>
                <a:lnTo>
                  <a:pt x="2801" y="2686"/>
                </a:lnTo>
                <a:lnTo>
                  <a:pt x="2806" y="2681"/>
                </a:lnTo>
                <a:lnTo>
                  <a:pt x="2817" y="2668"/>
                </a:lnTo>
                <a:lnTo>
                  <a:pt x="2830" y="2648"/>
                </a:lnTo>
                <a:lnTo>
                  <a:pt x="2848" y="2621"/>
                </a:lnTo>
                <a:lnTo>
                  <a:pt x="2866" y="2587"/>
                </a:lnTo>
                <a:lnTo>
                  <a:pt x="2885" y="2544"/>
                </a:lnTo>
                <a:lnTo>
                  <a:pt x="2900" y="2504"/>
                </a:lnTo>
                <a:lnTo>
                  <a:pt x="2916" y="2458"/>
                </a:lnTo>
                <a:lnTo>
                  <a:pt x="2930" y="2402"/>
                </a:lnTo>
                <a:lnTo>
                  <a:pt x="2943" y="2339"/>
                </a:lnTo>
                <a:lnTo>
                  <a:pt x="2956" y="2267"/>
                </a:lnTo>
                <a:lnTo>
                  <a:pt x="2965" y="2188"/>
                </a:lnTo>
                <a:lnTo>
                  <a:pt x="2970" y="2098"/>
                </a:lnTo>
                <a:lnTo>
                  <a:pt x="2972" y="1999"/>
                </a:lnTo>
                <a:lnTo>
                  <a:pt x="2972" y="1755"/>
                </a:lnTo>
                <a:lnTo>
                  <a:pt x="2979" y="1649"/>
                </a:lnTo>
                <a:lnTo>
                  <a:pt x="2995" y="1546"/>
                </a:lnTo>
                <a:lnTo>
                  <a:pt x="3022" y="1447"/>
                </a:lnTo>
                <a:lnTo>
                  <a:pt x="3060" y="1352"/>
                </a:lnTo>
                <a:lnTo>
                  <a:pt x="3109" y="1262"/>
                </a:lnTo>
                <a:lnTo>
                  <a:pt x="3164" y="1176"/>
                </a:lnTo>
                <a:lnTo>
                  <a:pt x="3229" y="1097"/>
                </a:lnTo>
                <a:lnTo>
                  <a:pt x="3301" y="1023"/>
                </a:lnTo>
                <a:lnTo>
                  <a:pt x="3380" y="955"/>
                </a:lnTo>
                <a:lnTo>
                  <a:pt x="3467" y="895"/>
                </a:lnTo>
                <a:lnTo>
                  <a:pt x="3559" y="843"/>
                </a:lnTo>
                <a:lnTo>
                  <a:pt x="3658" y="800"/>
                </a:lnTo>
                <a:lnTo>
                  <a:pt x="3760" y="766"/>
                </a:lnTo>
                <a:lnTo>
                  <a:pt x="3866" y="739"/>
                </a:lnTo>
                <a:lnTo>
                  <a:pt x="3978" y="725"/>
                </a:lnTo>
                <a:lnTo>
                  <a:pt x="4093" y="719"/>
                </a:lnTo>
                <a:lnTo>
                  <a:pt x="4207" y="725"/>
                </a:lnTo>
                <a:lnTo>
                  <a:pt x="4318" y="739"/>
                </a:lnTo>
                <a:lnTo>
                  <a:pt x="4424" y="766"/>
                </a:lnTo>
                <a:lnTo>
                  <a:pt x="4529" y="800"/>
                </a:lnTo>
                <a:lnTo>
                  <a:pt x="4626" y="843"/>
                </a:lnTo>
                <a:lnTo>
                  <a:pt x="4718" y="895"/>
                </a:lnTo>
                <a:lnTo>
                  <a:pt x="4804" y="955"/>
                </a:lnTo>
                <a:lnTo>
                  <a:pt x="4883" y="1023"/>
                </a:lnTo>
                <a:lnTo>
                  <a:pt x="4957" y="1097"/>
                </a:lnTo>
                <a:lnTo>
                  <a:pt x="5020" y="1176"/>
                </a:lnTo>
                <a:lnTo>
                  <a:pt x="5078" y="1262"/>
                </a:lnTo>
                <a:lnTo>
                  <a:pt x="5125" y="1352"/>
                </a:lnTo>
                <a:lnTo>
                  <a:pt x="5162" y="1447"/>
                </a:lnTo>
                <a:lnTo>
                  <a:pt x="5189" y="1546"/>
                </a:lnTo>
                <a:lnTo>
                  <a:pt x="5207" y="1649"/>
                </a:lnTo>
                <a:lnTo>
                  <a:pt x="5213" y="1755"/>
                </a:lnTo>
                <a:lnTo>
                  <a:pt x="5213" y="1999"/>
                </a:lnTo>
                <a:lnTo>
                  <a:pt x="5215" y="2098"/>
                </a:lnTo>
                <a:lnTo>
                  <a:pt x="5220" y="2188"/>
                </a:lnTo>
                <a:lnTo>
                  <a:pt x="5229" y="2267"/>
                </a:lnTo>
                <a:lnTo>
                  <a:pt x="5242" y="2339"/>
                </a:lnTo>
                <a:lnTo>
                  <a:pt x="5254" y="2402"/>
                </a:lnTo>
                <a:lnTo>
                  <a:pt x="5269" y="2458"/>
                </a:lnTo>
                <a:lnTo>
                  <a:pt x="5285" y="2504"/>
                </a:lnTo>
                <a:lnTo>
                  <a:pt x="5299" y="2544"/>
                </a:lnTo>
                <a:lnTo>
                  <a:pt x="5319" y="2587"/>
                </a:lnTo>
                <a:lnTo>
                  <a:pt x="5339" y="2621"/>
                </a:lnTo>
                <a:lnTo>
                  <a:pt x="5355" y="2648"/>
                </a:lnTo>
                <a:lnTo>
                  <a:pt x="5369" y="2668"/>
                </a:lnTo>
                <a:lnTo>
                  <a:pt x="5378" y="2681"/>
                </a:lnTo>
                <a:lnTo>
                  <a:pt x="5384" y="2686"/>
                </a:lnTo>
                <a:lnTo>
                  <a:pt x="5404" y="2706"/>
                </a:lnTo>
                <a:lnTo>
                  <a:pt x="5416" y="2731"/>
                </a:lnTo>
                <a:lnTo>
                  <a:pt x="5420" y="2758"/>
                </a:lnTo>
                <a:lnTo>
                  <a:pt x="5416" y="2787"/>
                </a:lnTo>
                <a:lnTo>
                  <a:pt x="5404" y="2812"/>
                </a:lnTo>
                <a:lnTo>
                  <a:pt x="5384" y="2832"/>
                </a:lnTo>
                <a:lnTo>
                  <a:pt x="5378" y="2837"/>
                </a:lnTo>
                <a:lnTo>
                  <a:pt x="5368" y="2844"/>
                </a:lnTo>
                <a:lnTo>
                  <a:pt x="5350" y="2857"/>
                </a:lnTo>
                <a:lnTo>
                  <a:pt x="5326" y="2873"/>
                </a:lnTo>
                <a:lnTo>
                  <a:pt x="5297" y="2889"/>
                </a:lnTo>
                <a:lnTo>
                  <a:pt x="5261" y="2907"/>
                </a:lnTo>
                <a:lnTo>
                  <a:pt x="5220" y="2927"/>
                </a:lnTo>
                <a:lnTo>
                  <a:pt x="5269" y="2979"/>
                </a:lnTo>
                <a:lnTo>
                  <a:pt x="5312" y="3037"/>
                </a:lnTo>
                <a:lnTo>
                  <a:pt x="5350" y="3099"/>
                </a:lnTo>
                <a:lnTo>
                  <a:pt x="5378" y="3164"/>
                </a:lnTo>
                <a:lnTo>
                  <a:pt x="5400" y="3231"/>
                </a:lnTo>
                <a:lnTo>
                  <a:pt x="5414" y="3299"/>
                </a:lnTo>
                <a:lnTo>
                  <a:pt x="5418" y="3369"/>
                </a:lnTo>
                <a:lnTo>
                  <a:pt x="5418" y="4094"/>
                </a:lnTo>
                <a:lnTo>
                  <a:pt x="5629" y="4094"/>
                </a:lnTo>
                <a:lnTo>
                  <a:pt x="5659" y="4090"/>
                </a:lnTo>
                <a:lnTo>
                  <a:pt x="5684" y="4079"/>
                </a:lnTo>
                <a:lnTo>
                  <a:pt x="5706" y="4061"/>
                </a:lnTo>
                <a:lnTo>
                  <a:pt x="5724" y="4040"/>
                </a:lnTo>
                <a:lnTo>
                  <a:pt x="5735" y="4015"/>
                </a:lnTo>
                <a:lnTo>
                  <a:pt x="5738" y="3986"/>
                </a:lnTo>
                <a:lnTo>
                  <a:pt x="5738" y="300"/>
                </a:lnTo>
                <a:lnTo>
                  <a:pt x="5735" y="272"/>
                </a:lnTo>
                <a:lnTo>
                  <a:pt x="5724" y="246"/>
                </a:lnTo>
                <a:lnTo>
                  <a:pt x="5706" y="225"/>
                </a:lnTo>
                <a:lnTo>
                  <a:pt x="5684" y="207"/>
                </a:lnTo>
                <a:lnTo>
                  <a:pt x="5659" y="196"/>
                </a:lnTo>
                <a:lnTo>
                  <a:pt x="5629" y="193"/>
                </a:lnTo>
                <a:lnTo>
                  <a:pt x="301" y="193"/>
                </a:lnTo>
                <a:close/>
                <a:moveTo>
                  <a:pt x="301" y="0"/>
                </a:moveTo>
                <a:lnTo>
                  <a:pt x="5629" y="0"/>
                </a:lnTo>
                <a:lnTo>
                  <a:pt x="5683" y="6"/>
                </a:lnTo>
                <a:lnTo>
                  <a:pt x="5735" y="20"/>
                </a:lnTo>
                <a:lnTo>
                  <a:pt x="5782" y="42"/>
                </a:lnTo>
                <a:lnTo>
                  <a:pt x="5823" y="70"/>
                </a:lnTo>
                <a:lnTo>
                  <a:pt x="5859" y="108"/>
                </a:lnTo>
                <a:lnTo>
                  <a:pt x="5890" y="149"/>
                </a:lnTo>
                <a:lnTo>
                  <a:pt x="5911" y="196"/>
                </a:lnTo>
                <a:lnTo>
                  <a:pt x="5926" y="246"/>
                </a:lnTo>
                <a:lnTo>
                  <a:pt x="5931" y="300"/>
                </a:lnTo>
                <a:lnTo>
                  <a:pt x="5931" y="3986"/>
                </a:lnTo>
                <a:lnTo>
                  <a:pt x="5926" y="4040"/>
                </a:lnTo>
                <a:lnTo>
                  <a:pt x="5911" y="4090"/>
                </a:lnTo>
                <a:lnTo>
                  <a:pt x="5890" y="4137"/>
                </a:lnTo>
                <a:lnTo>
                  <a:pt x="5859" y="4178"/>
                </a:lnTo>
                <a:lnTo>
                  <a:pt x="5823" y="4216"/>
                </a:lnTo>
                <a:lnTo>
                  <a:pt x="5782" y="4245"/>
                </a:lnTo>
                <a:lnTo>
                  <a:pt x="5735" y="4266"/>
                </a:lnTo>
                <a:lnTo>
                  <a:pt x="5683" y="4281"/>
                </a:lnTo>
                <a:lnTo>
                  <a:pt x="5629" y="4286"/>
                </a:lnTo>
                <a:lnTo>
                  <a:pt x="301" y="4286"/>
                </a:lnTo>
                <a:lnTo>
                  <a:pt x="247" y="4281"/>
                </a:lnTo>
                <a:lnTo>
                  <a:pt x="196" y="4266"/>
                </a:lnTo>
                <a:lnTo>
                  <a:pt x="149" y="4245"/>
                </a:lnTo>
                <a:lnTo>
                  <a:pt x="108" y="4216"/>
                </a:lnTo>
                <a:lnTo>
                  <a:pt x="70" y="4178"/>
                </a:lnTo>
                <a:lnTo>
                  <a:pt x="41" y="4137"/>
                </a:lnTo>
                <a:lnTo>
                  <a:pt x="18" y="4090"/>
                </a:lnTo>
                <a:lnTo>
                  <a:pt x="5" y="4040"/>
                </a:lnTo>
                <a:lnTo>
                  <a:pt x="0" y="3986"/>
                </a:lnTo>
                <a:lnTo>
                  <a:pt x="0" y="300"/>
                </a:lnTo>
                <a:lnTo>
                  <a:pt x="5" y="246"/>
                </a:lnTo>
                <a:lnTo>
                  <a:pt x="18" y="196"/>
                </a:lnTo>
                <a:lnTo>
                  <a:pt x="41" y="149"/>
                </a:lnTo>
                <a:lnTo>
                  <a:pt x="70" y="108"/>
                </a:lnTo>
                <a:lnTo>
                  <a:pt x="108" y="70"/>
                </a:lnTo>
                <a:lnTo>
                  <a:pt x="149" y="42"/>
                </a:lnTo>
                <a:lnTo>
                  <a:pt x="196" y="20"/>
                </a:lnTo>
                <a:lnTo>
                  <a:pt x="247" y="6"/>
                </a:lnTo>
                <a:lnTo>
                  <a:pt x="3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9442095"/>
              </p:ext>
            </p:extLst>
          </p:nvPr>
        </p:nvGraphicFramePr>
        <p:xfrm>
          <a:off x="1174947" y="833137"/>
          <a:ext cx="3143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6" name="Picture 4" descr="Bernoulli vs Binomial: Understanding the Key Differences in Probability  Distributions | by Shivang Shrivastav | Medium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14" y="1380085"/>
            <a:ext cx="2425494" cy="24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8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3959874" y="1000829"/>
            <a:ext cx="5069138" cy="5857171"/>
          </a:xfrm>
          <a:prstGeom prst="parallelogram">
            <a:avLst>
              <a:gd name="adj" fmla="val 74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01914" y="2119607"/>
            <a:ext cx="2743200" cy="2743200"/>
            <a:chOff x="583891" y="2057400"/>
            <a:chExt cx="2743200" cy="2743200"/>
          </a:xfrm>
        </p:grpSpPr>
        <p:sp>
          <p:nvSpPr>
            <p:cNvPr id="14" name="Oval 13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93" y="2857667"/>
              <a:ext cx="221439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spc="-300" dirty="0" smtClean="0">
                  <a:solidFill>
                    <a:schemeClr val="accent1"/>
                  </a:solidFill>
                </a:rPr>
                <a:t>RQ2</a:t>
              </a:r>
              <a:endParaRPr lang="en-US" sz="6000" b="1" spc="-3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16048" y="5276809"/>
            <a:ext cx="437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significant relationship found between AI usage hours and reported motivation.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16048" y="4435775"/>
            <a:ext cx="437487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b="1" spc="-300" dirty="0">
                <a:solidFill>
                  <a:schemeClr val="accent2"/>
                </a:solidFill>
              </a:rPr>
              <a:t>Interpretation!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174D-1E40-423E-9E8B-1437A0979F78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03" y="140344"/>
            <a:ext cx="103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Analytic Inference – RQ2: Motivation &amp; AI Usage (Logistic Regression)</a:t>
            </a:r>
          </a:p>
        </p:txBody>
      </p:sp>
      <p:sp>
        <p:nvSpPr>
          <p:cNvPr id="64" name="Freeform 21"/>
          <p:cNvSpPr>
            <a:spLocks noEditPoints="1"/>
          </p:cNvSpPr>
          <p:nvPr/>
        </p:nvSpPr>
        <p:spPr bwMode="auto">
          <a:xfrm>
            <a:off x="3316907" y="1014666"/>
            <a:ext cx="546511" cy="365419"/>
          </a:xfrm>
          <a:custGeom>
            <a:avLst/>
            <a:gdLst>
              <a:gd name="T0" fmla="*/ 5225 w 5931"/>
              <a:gd name="T1" fmla="*/ 3369 h 4286"/>
              <a:gd name="T2" fmla="*/ 4847 w 5931"/>
              <a:gd name="T3" fmla="*/ 3265 h 4286"/>
              <a:gd name="T4" fmla="*/ 4001 w 5931"/>
              <a:gd name="T5" fmla="*/ 3768 h 4286"/>
              <a:gd name="T6" fmla="*/ 3290 w 5931"/>
              <a:gd name="T7" fmla="*/ 3092 h 4286"/>
              <a:gd name="T8" fmla="*/ 2007 w 5931"/>
              <a:gd name="T9" fmla="*/ 3313 h 4286"/>
              <a:gd name="T10" fmla="*/ 1343 w 5931"/>
              <a:gd name="T11" fmla="*/ 3006 h 4286"/>
              <a:gd name="T12" fmla="*/ 724 w 5931"/>
              <a:gd name="T13" fmla="*/ 3251 h 4286"/>
              <a:gd name="T14" fmla="*/ 2714 w 5931"/>
              <a:gd name="T15" fmla="*/ 2961 h 4286"/>
              <a:gd name="T16" fmla="*/ 1582 w 5931"/>
              <a:gd name="T17" fmla="*/ 2983 h 4286"/>
              <a:gd name="T18" fmla="*/ 1955 w 5931"/>
              <a:gd name="T19" fmla="*/ 3116 h 4286"/>
              <a:gd name="T20" fmla="*/ 2174 w 5931"/>
              <a:gd name="T21" fmla="*/ 2681 h 4286"/>
              <a:gd name="T22" fmla="*/ 3789 w 5931"/>
              <a:gd name="T23" fmla="*/ 2754 h 4286"/>
              <a:gd name="T24" fmla="*/ 3613 w 5931"/>
              <a:gd name="T25" fmla="*/ 3355 h 4286"/>
              <a:gd name="T26" fmla="*/ 4460 w 5931"/>
              <a:gd name="T27" fmla="*/ 3461 h 4286"/>
              <a:gd name="T28" fmla="*/ 4462 w 5931"/>
              <a:gd name="T29" fmla="*/ 2844 h 4286"/>
              <a:gd name="T30" fmla="*/ 1694 w 5931"/>
              <a:gd name="T31" fmla="*/ 1568 h 4286"/>
              <a:gd name="T32" fmla="*/ 1222 w 5931"/>
              <a:gd name="T33" fmla="*/ 2024 h 4286"/>
              <a:gd name="T34" fmla="*/ 1922 w 5931"/>
              <a:gd name="T35" fmla="*/ 2557 h 4286"/>
              <a:gd name="T36" fmla="*/ 2461 w 5931"/>
              <a:gd name="T37" fmla="*/ 1782 h 4286"/>
              <a:gd name="T38" fmla="*/ 1780 w 5931"/>
              <a:gd name="T39" fmla="*/ 1570 h 4286"/>
              <a:gd name="T40" fmla="*/ 3600 w 5931"/>
              <a:gd name="T41" fmla="*/ 1798 h 4286"/>
              <a:gd name="T42" fmla="*/ 3928 w 5931"/>
              <a:gd name="T43" fmla="*/ 2436 h 4286"/>
              <a:gd name="T44" fmla="*/ 4691 w 5931"/>
              <a:gd name="T45" fmla="*/ 2003 h 4286"/>
              <a:gd name="T46" fmla="*/ 3991 w 5931"/>
              <a:gd name="T47" fmla="*/ 915 h 4286"/>
              <a:gd name="T48" fmla="*/ 3186 w 5931"/>
              <a:gd name="T49" fmla="*/ 1575 h 4286"/>
              <a:gd name="T50" fmla="*/ 3044 w 5931"/>
              <a:gd name="T51" fmla="*/ 2661 h 4286"/>
              <a:gd name="T52" fmla="*/ 3503 w 5931"/>
              <a:gd name="T53" fmla="*/ 2778 h 4286"/>
              <a:gd name="T54" fmla="*/ 3523 w 5931"/>
              <a:gd name="T55" fmla="*/ 2416 h 4286"/>
              <a:gd name="T56" fmla="*/ 3337 w 5931"/>
              <a:gd name="T57" fmla="*/ 1645 h 4286"/>
              <a:gd name="T58" fmla="*/ 4367 w 5931"/>
              <a:gd name="T59" fmla="*/ 1293 h 4286"/>
              <a:gd name="T60" fmla="*/ 4869 w 5931"/>
              <a:gd name="T61" fmla="*/ 1611 h 4286"/>
              <a:gd name="T62" fmla="*/ 4522 w 5931"/>
              <a:gd name="T63" fmla="*/ 2528 h 4286"/>
              <a:gd name="T64" fmla="*/ 4763 w 5931"/>
              <a:gd name="T65" fmla="*/ 2810 h 4286"/>
              <a:gd name="T66" fmla="*/ 5101 w 5931"/>
              <a:gd name="T67" fmla="*/ 2564 h 4286"/>
              <a:gd name="T68" fmla="*/ 4937 w 5931"/>
              <a:gd name="T69" fmla="*/ 1406 h 4286"/>
              <a:gd name="T70" fmla="*/ 1796 w 5931"/>
              <a:gd name="T71" fmla="*/ 899 h 4286"/>
              <a:gd name="T72" fmla="*/ 1274 w 5931"/>
              <a:gd name="T73" fmla="*/ 1050 h 4286"/>
              <a:gd name="T74" fmla="*/ 1161 w 5931"/>
              <a:gd name="T75" fmla="*/ 1456 h 4286"/>
              <a:gd name="T76" fmla="*/ 2194 w 5931"/>
              <a:gd name="T77" fmla="*/ 1444 h 4286"/>
              <a:gd name="T78" fmla="*/ 2549 w 5931"/>
              <a:gd name="T79" fmla="*/ 1167 h 4286"/>
              <a:gd name="T80" fmla="*/ 1928 w 5931"/>
              <a:gd name="T81" fmla="*/ 910 h 4286"/>
              <a:gd name="T82" fmla="*/ 207 w 5931"/>
              <a:gd name="T83" fmla="*/ 4040 h 4286"/>
              <a:gd name="T84" fmla="*/ 689 w 5931"/>
              <a:gd name="T85" fmla="*/ 2934 h 4286"/>
              <a:gd name="T86" fmla="*/ 1314 w 5931"/>
              <a:gd name="T87" fmla="*/ 2628 h 4286"/>
              <a:gd name="T88" fmla="*/ 1015 w 5931"/>
              <a:gd name="T89" fmla="*/ 1832 h 4286"/>
              <a:gd name="T90" fmla="*/ 963 w 5931"/>
              <a:gd name="T91" fmla="*/ 1122 h 4286"/>
              <a:gd name="T92" fmla="*/ 1575 w 5931"/>
              <a:gd name="T93" fmla="*/ 734 h 4286"/>
              <a:gd name="T94" fmla="*/ 2381 w 5931"/>
              <a:gd name="T95" fmla="*/ 800 h 4286"/>
              <a:gd name="T96" fmla="*/ 2725 w 5931"/>
              <a:gd name="T97" fmla="*/ 1072 h 4286"/>
              <a:gd name="T98" fmla="*/ 2630 w 5931"/>
              <a:gd name="T99" fmla="*/ 2127 h 4286"/>
              <a:gd name="T100" fmla="*/ 2417 w 5931"/>
              <a:gd name="T101" fmla="*/ 2661 h 4286"/>
              <a:gd name="T102" fmla="*/ 2817 w 5931"/>
              <a:gd name="T103" fmla="*/ 2668 h 4286"/>
              <a:gd name="T104" fmla="*/ 2972 w 5931"/>
              <a:gd name="T105" fmla="*/ 1999 h 4286"/>
              <a:gd name="T106" fmla="*/ 3559 w 5931"/>
              <a:gd name="T107" fmla="*/ 843 h 4286"/>
              <a:gd name="T108" fmla="*/ 4804 w 5931"/>
              <a:gd name="T109" fmla="*/ 955 h 4286"/>
              <a:gd name="T110" fmla="*/ 5220 w 5931"/>
              <a:gd name="T111" fmla="*/ 2188 h 4286"/>
              <a:gd name="T112" fmla="*/ 5384 w 5931"/>
              <a:gd name="T113" fmla="*/ 2686 h 4286"/>
              <a:gd name="T114" fmla="*/ 5261 w 5931"/>
              <a:gd name="T115" fmla="*/ 2907 h 4286"/>
              <a:gd name="T116" fmla="*/ 5684 w 5931"/>
              <a:gd name="T117" fmla="*/ 4079 h 4286"/>
              <a:gd name="T118" fmla="*/ 301 w 5931"/>
              <a:gd name="T119" fmla="*/ 193 h 4286"/>
              <a:gd name="T120" fmla="*/ 5931 w 5931"/>
              <a:gd name="T121" fmla="*/ 3986 h 4286"/>
              <a:gd name="T122" fmla="*/ 196 w 5931"/>
              <a:gd name="T123" fmla="*/ 4266 h 4286"/>
              <a:gd name="T124" fmla="*/ 70 w 5931"/>
              <a:gd name="T125" fmla="*/ 108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31" h="4286">
                <a:moveTo>
                  <a:pt x="3199" y="2993"/>
                </a:moveTo>
                <a:lnTo>
                  <a:pt x="3148" y="3026"/>
                </a:lnTo>
                <a:lnTo>
                  <a:pt x="3101" y="3064"/>
                </a:lnTo>
                <a:lnTo>
                  <a:pt x="3060" y="3107"/>
                </a:lnTo>
                <a:lnTo>
                  <a:pt x="3026" y="3155"/>
                </a:lnTo>
                <a:lnTo>
                  <a:pt x="2997" y="3206"/>
                </a:lnTo>
                <a:lnTo>
                  <a:pt x="2977" y="3259"/>
                </a:lnTo>
                <a:lnTo>
                  <a:pt x="2963" y="3313"/>
                </a:lnTo>
                <a:lnTo>
                  <a:pt x="2959" y="3369"/>
                </a:lnTo>
                <a:lnTo>
                  <a:pt x="2959" y="4094"/>
                </a:lnTo>
                <a:lnTo>
                  <a:pt x="5225" y="4094"/>
                </a:lnTo>
                <a:lnTo>
                  <a:pt x="5225" y="3369"/>
                </a:lnTo>
                <a:lnTo>
                  <a:pt x="5222" y="3313"/>
                </a:lnTo>
                <a:lnTo>
                  <a:pt x="5209" y="3259"/>
                </a:lnTo>
                <a:lnTo>
                  <a:pt x="5188" y="3206"/>
                </a:lnTo>
                <a:lnTo>
                  <a:pt x="5159" y="3155"/>
                </a:lnTo>
                <a:lnTo>
                  <a:pt x="5125" y="3107"/>
                </a:lnTo>
                <a:lnTo>
                  <a:pt x="5083" y="3064"/>
                </a:lnTo>
                <a:lnTo>
                  <a:pt x="5038" y="3026"/>
                </a:lnTo>
                <a:lnTo>
                  <a:pt x="4986" y="2993"/>
                </a:lnTo>
                <a:lnTo>
                  <a:pt x="4905" y="3002"/>
                </a:lnTo>
                <a:lnTo>
                  <a:pt x="4896" y="3092"/>
                </a:lnTo>
                <a:lnTo>
                  <a:pt x="4876" y="3180"/>
                </a:lnTo>
                <a:lnTo>
                  <a:pt x="4847" y="3265"/>
                </a:lnTo>
                <a:lnTo>
                  <a:pt x="4810" y="3344"/>
                </a:lnTo>
                <a:lnTo>
                  <a:pt x="4765" y="3418"/>
                </a:lnTo>
                <a:lnTo>
                  <a:pt x="4712" y="3486"/>
                </a:lnTo>
                <a:lnTo>
                  <a:pt x="4653" y="3549"/>
                </a:lnTo>
                <a:lnTo>
                  <a:pt x="4588" y="3606"/>
                </a:lnTo>
                <a:lnTo>
                  <a:pt x="4516" y="3655"/>
                </a:lnTo>
                <a:lnTo>
                  <a:pt x="4441" y="3696"/>
                </a:lnTo>
                <a:lnTo>
                  <a:pt x="4358" y="3729"/>
                </a:lnTo>
                <a:lnTo>
                  <a:pt x="4273" y="3754"/>
                </a:lnTo>
                <a:lnTo>
                  <a:pt x="4185" y="3768"/>
                </a:lnTo>
                <a:lnTo>
                  <a:pt x="4093" y="3774"/>
                </a:lnTo>
                <a:lnTo>
                  <a:pt x="4001" y="3768"/>
                </a:lnTo>
                <a:lnTo>
                  <a:pt x="3911" y="3754"/>
                </a:lnTo>
                <a:lnTo>
                  <a:pt x="3827" y="3729"/>
                </a:lnTo>
                <a:lnTo>
                  <a:pt x="3746" y="3696"/>
                </a:lnTo>
                <a:lnTo>
                  <a:pt x="3668" y="3655"/>
                </a:lnTo>
                <a:lnTo>
                  <a:pt x="3596" y="3606"/>
                </a:lnTo>
                <a:lnTo>
                  <a:pt x="3532" y="3549"/>
                </a:lnTo>
                <a:lnTo>
                  <a:pt x="3472" y="3486"/>
                </a:lnTo>
                <a:lnTo>
                  <a:pt x="3420" y="3418"/>
                </a:lnTo>
                <a:lnTo>
                  <a:pt x="3375" y="3344"/>
                </a:lnTo>
                <a:lnTo>
                  <a:pt x="3337" y="3265"/>
                </a:lnTo>
                <a:lnTo>
                  <a:pt x="3308" y="3180"/>
                </a:lnTo>
                <a:lnTo>
                  <a:pt x="3290" y="3092"/>
                </a:lnTo>
                <a:lnTo>
                  <a:pt x="3280" y="3002"/>
                </a:lnTo>
                <a:lnTo>
                  <a:pt x="3199" y="2993"/>
                </a:lnTo>
                <a:close/>
                <a:moveTo>
                  <a:pt x="2471" y="2860"/>
                </a:moveTo>
                <a:lnTo>
                  <a:pt x="2428" y="2904"/>
                </a:lnTo>
                <a:lnTo>
                  <a:pt x="2383" y="2954"/>
                </a:lnTo>
                <a:lnTo>
                  <a:pt x="2335" y="3006"/>
                </a:lnTo>
                <a:lnTo>
                  <a:pt x="2281" y="3065"/>
                </a:lnTo>
                <a:lnTo>
                  <a:pt x="2227" y="3123"/>
                </a:lnTo>
                <a:lnTo>
                  <a:pt x="2173" y="3179"/>
                </a:lnTo>
                <a:lnTo>
                  <a:pt x="2119" y="3229"/>
                </a:lnTo>
                <a:lnTo>
                  <a:pt x="2063" y="3276"/>
                </a:lnTo>
                <a:lnTo>
                  <a:pt x="2007" y="3313"/>
                </a:lnTo>
                <a:lnTo>
                  <a:pt x="1951" y="3342"/>
                </a:lnTo>
                <a:lnTo>
                  <a:pt x="1895" y="3360"/>
                </a:lnTo>
                <a:lnTo>
                  <a:pt x="1838" y="3367"/>
                </a:lnTo>
                <a:lnTo>
                  <a:pt x="1782" y="3360"/>
                </a:lnTo>
                <a:lnTo>
                  <a:pt x="1724" y="3342"/>
                </a:lnTo>
                <a:lnTo>
                  <a:pt x="1669" y="3313"/>
                </a:lnTo>
                <a:lnTo>
                  <a:pt x="1613" y="3276"/>
                </a:lnTo>
                <a:lnTo>
                  <a:pt x="1559" y="3229"/>
                </a:lnTo>
                <a:lnTo>
                  <a:pt x="1503" y="3179"/>
                </a:lnTo>
                <a:lnTo>
                  <a:pt x="1449" y="3123"/>
                </a:lnTo>
                <a:lnTo>
                  <a:pt x="1395" y="3065"/>
                </a:lnTo>
                <a:lnTo>
                  <a:pt x="1343" y="3006"/>
                </a:lnTo>
                <a:lnTo>
                  <a:pt x="1294" y="2954"/>
                </a:lnTo>
                <a:lnTo>
                  <a:pt x="1247" y="2904"/>
                </a:lnTo>
                <a:lnTo>
                  <a:pt x="1204" y="2860"/>
                </a:lnTo>
                <a:lnTo>
                  <a:pt x="1017" y="2938"/>
                </a:lnTo>
                <a:lnTo>
                  <a:pt x="1010" y="2941"/>
                </a:lnTo>
                <a:lnTo>
                  <a:pt x="956" y="2965"/>
                </a:lnTo>
                <a:lnTo>
                  <a:pt x="905" y="2997"/>
                </a:lnTo>
                <a:lnTo>
                  <a:pt x="857" y="3037"/>
                </a:lnTo>
                <a:lnTo>
                  <a:pt x="815" y="3083"/>
                </a:lnTo>
                <a:lnTo>
                  <a:pt x="778" y="3135"/>
                </a:lnTo>
                <a:lnTo>
                  <a:pt x="747" y="3191"/>
                </a:lnTo>
                <a:lnTo>
                  <a:pt x="724" y="3251"/>
                </a:lnTo>
                <a:lnTo>
                  <a:pt x="709" y="3310"/>
                </a:lnTo>
                <a:lnTo>
                  <a:pt x="704" y="3369"/>
                </a:lnTo>
                <a:lnTo>
                  <a:pt x="704" y="4094"/>
                </a:lnTo>
                <a:lnTo>
                  <a:pt x="2767" y="4094"/>
                </a:lnTo>
                <a:lnTo>
                  <a:pt x="2767" y="3369"/>
                </a:lnTo>
                <a:lnTo>
                  <a:pt x="2772" y="3292"/>
                </a:lnTo>
                <a:lnTo>
                  <a:pt x="2788" y="3216"/>
                </a:lnTo>
                <a:lnTo>
                  <a:pt x="2815" y="3141"/>
                </a:lnTo>
                <a:lnTo>
                  <a:pt x="2851" y="3071"/>
                </a:lnTo>
                <a:lnTo>
                  <a:pt x="2808" y="3028"/>
                </a:lnTo>
                <a:lnTo>
                  <a:pt x="2763" y="2990"/>
                </a:lnTo>
                <a:lnTo>
                  <a:pt x="2714" y="2961"/>
                </a:lnTo>
                <a:lnTo>
                  <a:pt x="2666" y="2941"/>
                </a:lnTo>
                <a:lnTo>
                  <a:pt x="2659" y="2938"/>
                </a:lnTo>
                <a:lnTo>
                  <a:pt x="2471" y="2860"/>
                </a:lnTo>
                <a:close/>
                <a:moveTo>
                  <a:pt x="1501" y="2681"/>
                </a:moveTo>
                <a:lnTo>
                  <a:pt x="1483" y="2718"/>
                </a:lnTo>
                <a:lnTo>
                  <a:pt x="1463" y="2753"/>
                </a:lnTo>
                <a:lnTo>
                  <a:pt x="1442" y="2781"/>
                </a:lnTo>
                <a:lnTo>
                  <a:pt x="1418" y="2806"/>
                </a:lnTo>
                <a:lnTo>
                  <a:pt x="1485" y="2878"/>
                </a:lnTo>
                <a:lnTo>
                  <a:pt x="1516" y="2913"/>
                </a:lnTo>
                <a:lnTo>
                  <a:pt x="1548" y="2947"/>
                </a:lnTo>
                <a:lnTo>
                  <a:pt x="1582" y="2983"/>
                </a:lnTo>
                <a:lnTo>
                  <a:pt x="1616" y="3020"/>
                </a:lnTo>
                <a:lnTo>
                  <a:pt x="1652" y="3055"/>
                </a:lnTo>
                <a:lnTo>
                  <a:pt x="1687" y="3087"/>
                </a:lnTo>
                <a:lnTo>
                  <a:pt x="1721" y="3116"/>
                </a:lnTo>
                <a:lnTo>
                  <a:pt x="1753" y="3139"/>
                </a:lnTo>
                <a:lnTo>
                  <a:pt x="1784" y="3159"/>
                </a:lnTo>
                <a:lnTo>
                  <a:pt x="1813" y="3171"/>
                </a:lnTo>
                <a:lnTo>
                  <a:pt x="1838" y="3175"/>
                </a:lnTo>
                <a:lnTo>
                  <a:pt x="1863" y="3171"/>
                </a:lnTo>
                <a:lnTo>
                  <a:pt x="1892" y="3159"/>
                </a:lnTo>
                <a:lnTo>
                  <a:pt x="1922" y="3139"/>
                </a:lnTo>
                <a:lnTo>
                  <a:pt x="1955" y="3116"/>
                </a:lnTo>
                <a:lnTo>
                  <a:pt x="1989" y="3087"/>
                </a:lnTo>
                <a:lnTo>
                  <a:pt x="2025" y="3055"/>
                </a:lnTo>
                <a:lnTo>
                  <a:pt x="2059" y="3019"/>
                </a:lnTo>
                <a:lnTo>
                  <a:pt x="2095" y="2983"/>
                </a:lnTo>
                <a:lnTo>
                  <a:pt x="2129" y="2947"/>
                </a:lnTo>
                <a:lnTo>
                  <a:pt x="2162" y="2913"/>
                </a:lnTo>
                <a:lnTo>
                  <a:pt x="2191" y="2878"/>
                </a:lnTo>
                <a:lnTo>
                  <a:pt x="2257" y="2806"/>
                </a:lnTo>
                <a:lnTo>
                  <a:pt x="2236" y="2781"/>
                </a:lnTo>
                <a:lnTo>
                  <a:pt x="2212" y="2753"/>
                </a:lnTo>
                <a:lnTo>
                  <a:pt x="2192" y="2718"/>
                </a:lnTo>
                <a:lnTo>
                  <a:pt x="2174" y="2681"/>
                </a:lnTo>
                <a:lnTo>
                  <a:pt x="2097" y="2711"/>
                </a:lnTo>
                <a:lnTo>
                  <a:pt x="2014" y="2735"/>
                </a:lnTo>
                <a:lnTo>
                  <a:pt x="1928" y="2749"/>
                </a:lnTo>
                <a:lnTo>
                  <a:pt x="1838" y="2754"/>
                </a:lnTo>
                <a:lnTo>
                  <a:pt x="1750" y="2749"/>
                </a:lnTo>
                <a:lnTo>
                  <a:pt x="1663" y="2735"/>
                </a:lnTo>
                <a:lnTo>
                  <a:pt x="1580" y="2711"/>
                </a:lnTo>
                <a:lnTo>
                  <a:pt x="1501" y="2681"/>
                </a:lnTo>
                <a:close/>
                <a:moveTo>
                  <a:pt x="3847" y="2612"/>
                </a:moveTo>
                <a:lnTo>
                  <a:pt x="3834" y="2659"/>
                </a:lnTo>
                <a:lnTo>
                  <a:pt x="3814" y="2708"/>
                </a:lnTo>
                <a:lnTo>
                  <a:pt x="3789" y="2754"/>
                </a:lnTo>
                <a:lnTo>
                  <a:pt x="3758" y="2801"/>
                </a:lnTo>
                <a:lnTo>
                  <a:pt x="3722" y="2844"/>
                </a:lnTo>
                <a:lnTo>
                  <a:pt x="3681" y="2886"/>
                </a:lnTo>
                <a:lnTo>
                  <a:pt x="3636" y="2922"/>
                </a:lnTo>
                <a:lnTo>
                  <a:pt x="3586" y="2952"/>
                </a:lnTo>
                <a:lnTo>
                  <a:pt x="3532" y="2977"/>
                </a:lnTo>
                <a:lnTo>
                  <a:pt x="3472" y="2995"/>
                </a:lnTo>
                <a:lnTo>
                  <a:pt x="3481" y="3076"/>
                </a:lnTo>
                <a:lnTo>
                  <a:pt x="3501" y="3152"/>
                </a:lnTo>
                <a:lnTo>
                  <a:pt x="3530" y="3225"/>
                </a:lnTo>
                <a:lnTo>
                  <a:pt x="3568" y="3294"/>
                </a:lnTo>
                <a:lnTo>
                  <a:pt x="3613" y="3355"/>
                </a:lnTo>
                <a:lnTo>
                  <a:pt x="3665" y="3411"/>
                </a:lnTo>
                <a:lnTo>
                  <a:pt x="3724" y="3461"/>
                </a:lnTo>
                <a:lnTo>
                  <a:pt x="3789" y="3502"/>
                </a:lnTo>
                <a:lnTo>
                  <a:pt x="3859" y="3536"/>
                </a:lnTo>
                <a:lnTo>
                  <a:pt x="3933" y="3562"/>
                </a:lnTo>
                <a:lnTo>
                  <a:pt x="4010" y="3578"/>
                </a:lnTo>
                <a:lnTo>
                  <a:pt x="4093" y="3583"/>
                </a:lnTo>
                <a:lnTo>
                  <a:pt x="4174" y="3578"/>
                </a:lnTo>
                <a:lnTo>
                  <a:pt x="4252" y="3562"/>
                </a:lnTo>
                <a:lnTo>
                  <a:pt x="4327" y="3536"/>
                </a:lnTo>
                <a:lnTo>
                  <a:pt x="4397" y="3502"/>
                </a:lnTo>
                <a:lnTo>
                  <a:pt x="4460" y="3461"/>
                </a:lnTo>
                <a:lnTo>
                  <a:pt x="4520" y="3411"/>
                </a:lnTo>
                <a:lnTo>
                  <a:pt x="4572" y="3355"/>
                </a:lnTo>
                <a:lnTo>
                  <a:pt x="4617" y="3294"/>
                </a:lnTo>
                <a:lnTo>
                  <a:pt x="4655" y="3225"/>
                </a:lnTo>
                <a:lnTo>
                  <a:pt x="4684" y="3152"/>
                </a:lnTo>
                <a:lnTo>
                  <a:pt x="4703" y="3076"/>
                </a:lnTo>
                <a:lnTo>
                  <a:pt x="4712" y="2995"/>
                </a:lnTo>
                <a:lnTo>
                  <a:pt x="4655" y="2977"/>
                </a:lnTo>
                <a:lnTo>
                  <a:pt x="4599" y="2952"/>
                </a:lnTo>
                <a:lnTo>
                  <a:pt x="4549" y="2922"/>
                </a:lnTo>
                <a:lnTo>
                  <a:pt x="4504" y="2886"/>
                </a:lnTo>
                <a:lnTo>
                  <a:pt x="4462" y="2844"/>
                </a:lnTo>
                <a:lnTo>
                  <a:pt x="4426" y="2801"/>
                </a:lnTo>
                <a:lnTo>
                  <a:pt x="4396" y="2754"/>
                </a:lnTo>
                <a:lnTo>
                  <a:pt x="4370" y="2708"/>
                </a:lnTo>
                <a:lnTo>
                  <a:pt x="4351" y="2659"/>
                </a:lnTo>
                <a:lnTo>
                  <a:pt x="4338" y="2612"/>
                </a:lnTo>
                <a:lnTo>
                  <a:pt x="4259" y="2634"/>
                </a:lnTo>
                <a:lnTo>
                  <a:pt x="4178" y="2646"/>
                </a:lnTo>
                <a:lnTo>
                  <a:pt x="4093" y="2650"/>
                </a:lnTo>
                <a:lnTo>
                  <a:pt x="4009" y="2646"/>
                </a:lnTo>
                <a:lnTo>
                  <a:pt x="3926" y="2634"/>
                </a:lnTo>
                <a:lnTo>
                  <a:pt x="3847" y="2612"/>
                </a:lnTo>
                <a:close/>
                <a:moveTo>
                  <a:pt x="1694" y="1568"/>
                </a:moveTo>
                <a:lnTo>
                  <a:pt x="1600" y="1571"/>
                </a:lnTo>
                <a:lnTo>
                  <a:pt x="1503" y="1579"/>
                </a:lnTo>
                <a:lnTo>
                  <a:pt x="1399" y="1593"/>
                </a:lnTo>
                <a:lnTo>
                  <a:pt x="1289" y="1613"/>
                </a:lnTo>
                <a:lnTo>
                  <a:pt x="1274" y="1643"/>
                </a:lnTo>
                <a:lnTo>
                  <a:pt x="1258" y="1683"/>
                </a:lnTo>
                <a:lnTo>
                  <a:pt x="1242" y="1728"/>
                </a:lnTo>
                <a:lnTo>
                  <a:pt x="1229" y="1780"/>
                </a:lnTo>
                <a:lnTo>
                  <a:pt x="1220" y="1834"/>
                </a:lnTo>
                <a:lnTo>
                  <a:pt x="1217" y="1890"/>
                </a:lnTo>
                <a:lnTo>
                  <a:pt x="1217" y="1942"/>
                </a:lnTo>
                <a:lnTo>
                  <a:pt x="1222" y="2024"/>
                </a:lnTo>
                <a:lnTo>
                  <a:pt x="1238" y="2105"/>
                </a:lnTo>
                <a:lnTo>
                  <a:pt x="1265" y="2183"/>
                </a:lnTo>
                <a:lnTo>
                  <a:pt x="1301" y="2255"/>
                </a:lnTo>
                <a:lnTo>
                  <a:pt x="1346" y="2319"/>
                </a:lnTo>
                <a:lnTo>
                  <a:pt x="1399" y="2380"/>
                </a:lnTo>
                <a:lnTo>
                  <a:pt x="1458" y="2433"/>
                </a:lnTo>
                <a:lnTo>
                  <a:pt x="1525" y="2477"/>
                </a:lnTo>
                <a:lnTo>
                  <a:pt x="1597" y="2513"/>
                </a:lnTo>
                <a:lnTo>
                  <a:pt x="1674" y="2540"/>
                </a:lnTo>
                <a:lnTo>
                  <a:pt x="1755" y="2557"/>
                </a:lnTo>
                <a:lnTo>
                  <a:pt x="1838" y="2562"/>
                </a:lnTo>
                <a:lnTo>
                  <a:pt x="1922" y="2557"/>
                </a:lnTo>
                <a:lnTo>
                  <a:pt x="2003" y="2540"/>
                </a:lnTo>
                <a:lnTo>
                  <a:pt x="2081" y="2513"/>
                </a:lnTo>
                <a:lnTo>
                  <a:pt x="2153" y="2477"/>
                </a:lnTo>
                <a:lnTo>
                  <a:pt x="2218" y="2433"/>
                </a:lnTo>
                <a:lnTo>
                  <a:pt x="2277" y="2380"/>
                </a:lnTo>
                <a:lnTo>
                  <a:pt x="2331" y="2319"/>
                </a:lnTo>
                <a:lnTo>
                  <a:pt x="2374" y="2255"/>
                </a:lnTo>
                <a:lnTo>
                  <a:pt x="2412" y="2183"/>
                </a:lnTo>
                <a:lnTo>
                  <a:pt x="2437" y="2105"/>
                </a:lnTo>
                <a:lnTo>
                  <a:pt x="2455" y="2024"/>
                </a:lnTo>
                <a:lnTo>
                  <a:pt x="2461" y="1942"/>
                </a:lnTo>
                <a:lnTo>
                  <a:pt x="2461" y="1782"/>
                </a:lnTo>
                <a:lnTo>
                  <a:pt x="2434" y="1764"/>
                </a:lnTo>
                <a:lnTo>
                  <a:pt x="2399" y="1742"/>
                </a:lnTo>
                <a:lnTo>
                  <a:pt x="2358" y="1719"/>
                </a:lnTo>
                <a:lnTo>
                  <a:pt x="2308" y="1692"/>
                </a:lnTo>
                <a:lnTo>
                  <a:pt x="2250" y="1667"/>
                </a:lnTo>
                <a:lnTo>
                  <a:pt x="2183" y="1642"/>
                </a:lnTo>
                <a:lnTo>
                  <a:pt x="2131" y="1625"/>
                </a:lnTo>
                <a:lnTo>
                  <a:pt x="2072" y="1611"/>
                </a:lnTo>
                <a:lnTo>
                  <a:pt x="2007" y="1597"/>
                </a:lnTo>
                <a:lnTo>
                  <a:pt x="1939" y="1584"/>
                </a:lnTo>
                <a:lnTo>
                  <a:pt x="1861" y="1575"/>
                </a:lnTo>
                <a:lnTo>
                  <a:pt x="1780" y="1570"/>
                </a:lnTo>
                <a:lnTo>
                  <a:pt x="1694" y="1568"/>
                </a:lnTo>
                <a:close/>
                <a:moveTo>
                  <a:pt x="4505" y="1435"/>
                </a:moveTo>
                <a:lnTo>
                  <a:pt x="4442" y="1471"/>
                </a:lnTo>
                <a:lnTo>
                  <a:pt x="4374" y="1510"/>
                </a:lnTo>
                <a:lnTo>
                  <a:pt x="4300" y="1550"/>
                </a:lnTo>
                <a:lnTo>
                  <a:pt x="4221" y="1589"/>
                </a:lnTo>
                <a:lnTo>
                  <a:pt x="4135" y="1631"/>
                </a:lnTo>
                <a:lnTo>
                  <a:pt x="4043" y="1668"/>
                </a:lnTo>
                <a:lnTo>
                  <a:pt x="3944" y="1706"/>
                </a:lnTo>
                <a:lnTo>
                  <a:pt x="3836" y="1740"/>
                </a:lnTo>
                <a:lnTo>
                  <a:pt x="3722" y="1771"/>
                </a:lnTo>
                <a:lnTo>
                  <a:pt x="3600" y="1798"/>
                </a:lnTo>
                <a:lnTo>
                  <a:pt x="3470" y="1818"/>
                </a:lnTo>
                <a:lnTo>
                  <a:pt x="3470" y="1837"/>
                </a:lnTo>
                <a:lnTo>
                  <a:pt x="3478" y="1922"/>
                </a:lnTo>
                <a:lnTo>
                  <a:pt x="3494" y="2003"/>
                </a:lnTo>
                <a:lnTo>
                  <a:pt x="3521" y="2080"/>
                </a:lnTo>
                <a:lnTo>
                  <a:pt x="3557" y="2150"/>
                </a:lnTo>
                <a:lnTo>
                  <a:pt x="3600" y="2217"/>
                </a:lnTo>
                <a:lnTo>
                  <a:pt x="3654" y="2276"/>
                </a:lnTo>
                <a:lnTo>
                  <a:pt x="3713" y="2330"/>
                </a:lnTo>
                <a:lnTo>
                  <a:pt x="3778" y="2373"/>
                </a:lnTo>
                <a:lnTo>
                  <a:pt x="3850" y="2409"/>
                </a:lnTo>
                <a:lnTo>
                  <a:pt x="3928" y="2436"/>
                </a:lnTo>
                <a:lnTo>
                  <a:pt x="4009" y="2452"/>
                </a:lnTo>
                <a:lnTo>
                  <a:pt x="4093" y="2460"/>
                </a:lnTo>
                <a:lnTo>
                  <a:pt x="4176" y="2452"/>
                </a:lnTo>
                <a:lnTo>
                  <a:pt x="4257" y="2436"/>
                </a:lnTo>
                <a:lnTo>
                  <a:pt x="4334" y="2409"/>
                </a:lnTo>
                <a:lnTo>
                  <a:pt x="4406" y="2373"/>
                </a:lnTo>
                <a:lnTo>
                  <a:pt x="4471" y="2330"/>
                </a:lnTo>
                <a:lnTo>
                  <a:pt x="4532" y="2276"/>
                </a:lnTo>
                <a:lnTo>
                  <a:pt x="4585" y="2217"/>
                </a:lnTo>
                <a:lnTo>
                  <a:pt x="4630" y="2150"/>
                </a:lnTo>
                <a:lnTo>
                  <a:pt x="4666" y="2080"/>
                </a:lnTo>
                <a:lnTo>
                  <a:pt x="4691" y="2003"/>
                </a:lnTo>
                <a:lnTo>
                  <a:pt x="4709" y="1922"/>
                </a:lnTo>
                <a:lnTo>
                  <a:pt x="4714" y="1837"/>
                </a:lnTo>
                <a:lnTo>
                  <a:pt x="4711" y="1775"/>
                </a:lnTo>
                <a:lnTo>
                  <a:pt x="4700" y="1713"/>
                </a:lnTo>
                <a:lnTo>
                  <a:pt x="4682" y="1656"/>
                </a:lnTo>
                <a:lnTo>
                  <a:pt x="4658" y="1602"/>
                </a:lnTo>
                <a:lnTo>
                  <a:pt x="4628" y="1552"/>
                </a:lnTo>
                <a:lnTo>
                  <a:pt x="4592" y="1507"/>
                </a:lnTo>
                <a:lnTo>
                  <a:pt x="4550" y="1467"/>
                </a:lnTo>
                <a:lnTo>
                  <a:pt x="4505" y="1435"/>
                </a:lnTo>
                <a:close/>
                <a:moveTo>
                  <a:pt x="4093" y="910"/>
                </a:moveTo>
                <a:lnTo>
                  <a:pt x="3991" y="915"/>
                </a:lnTo>
                <a:lnTo>
                  <a:pt x="3893" y="930"/>
                </a:lnTo>
                <a:lnTo>
                  <a:pt x="3800" y="953"/>
                </a:lnTo>
                <a:lnTo>
                  <a:pt x="3710" y="985"/>
                </a:lnTo>
                <a:lnTo>
                  <a:pt x="3625" y="1027"/>
                </a:lnTo>
                <a:lnTo>
                  <a:pt x="3544" y="1073"/>
                </a:lnTo>
                <a:lnTo>
                  <a:pt x="3470" y="1129"/>
                </a:lnTo>
                <a:lnTo>
                  <a:pt x="3404" y="1190"/>
                </a:lnTo>
                <a:lnTo>
                  <a:pt x="3344" y="1257"/>
                </a:lnTo>
                <a:lnTo>
                  <a:pt x="3292" y="1329"/>
                </a:lnTo>
                <a:lnTo>
                  <a:pt x="3247" y="1406"/>
                </a:lnTo>
                <a:lnTo>
                  <a:pt x="3211" y="1489"/>
                </a:lnTo>
                <a:lnTo>
                  <a:pt x="3186" y="1575"/>
                </a:lnTo>
                <a:lnTo>
                  <a:pt x="3170" y="1663"/>
                </a:lnTo>
                <a:lnTo>
                  <a:pt x="3164" y="1755"/>
                </a:lnTo>
                <a:lnTo>
                  <a:pt x="3164" y="1999"/>
                </a:lnTo>
                <a:lnTo>
                  <a:pt x="3163" y="2104"/>
                </a:lnTo>
                <a:lnTo>
                  <a:pt x="3155" y="2201"/>
                </a:lnTo>
                <a:lnTo>
                  <a:pt x="3146" y="2287"/>
                </a:lnTo>
                <a:lnTo>
                  <a:pt x="3134" y="2368"/>
                </a:lnTo>
                <a:lnTo>
                  <a:pt x="3119" y="2440"/>
                </a:lnTo>
                <a:lnTo>
                  <a:pt x="3101" y="2506"/>
                </a:lnTo>
                <a:lnTo>
                  <a:pt x="3083" y="2564"/>
                </a:lnTo>
                <a:lnTo>
                  <a:pt x="3064" y="2616"/>
                </a:lnTo>
                <a:lnTo>
                  <a:pt x="3044" y="2661"/>
                </a:lnTo>
                <a:lnTo>
                  <a:pt x="3024" y="2700"/>
                </a:lnTo>
                <a:lnTo>
                  <a:pt x="3004" y="2735"/>
                </a:lnTo>
                <a:lnTo>
                  <a:pt x="3038" y="2751"/>
                </a:lnTo>
                <a:lnTo>
                  <a:pt x="3080" y="2767"/>
                </a:lnTo>
                <a:lnTo>
                  <a:pt x="3127" y="2781"/>
                </a:lnTo>
                <a:lnTo>
                  <a:pt x="3181" y="2794"/>
                </a:lnTo>
                <a:lnTo>
                  <a:pt x="3238" y="2805"/>
                </a:lnTo>
                <a:lnTo>
                  <a:pt x="3305" y="2812"/>
                </a:lnTo>
                <a:lnTo>
                  <a:pt x="3375" y="2815"/>
                </a:lnTo>
                <a:lnTo>
                  <a:pt x="3422" y="2810"/>
                </a:lnTo>
                <a:lnTo>
                  <a:pt x="3465" y="2797"/>
                </a:lnTo>
                <a:lnTo>
                  <a:pt x="3503" y="2778"/>
                </a:lnTo>
                <a:lnTo>
                  <a:pt x="3539" y="2754"/>
                </a:lnTo>
                <a:lnTo>
                  <a:pt x="3571" y="2726"/>
                </a:lnTo>
                <a:lnTo>
                  <a:pt x="3598" y="2693"/>
                </a:lnTo>
                <a:lnTo>
                  <a:pt x="3620" y="2661"/>
                </a:lnTo>
                <a:lnTo>
                  <a:pt x="3638" y="2628"/>
                </a:lnTo>
                <a:lnTo>
                  <a:pt x="3652" y="2598"/>
                </a:lnTo>
                <a:lnTo>
                  <a:pt x="3659" y="2569"/>
                </a:lnTo>
                <a:lnTo>
                  <a:pt x="3663" y="2544"/>
                </a:lnTo>
                <a:lnTo>
                  <a:pt x="3663" y="2537"/>
                </a:lnTo>
                <a:lnTo>
                  <a:pt x="3663" y="2528"/>
                </a:lnTo>
                <a:lnTo>
                  <a:pt x="3589" y="2476"/>
                </a:lnTo>
                <a:lnTo>
                  <a:pt x="3523" y="2416"/>
                </a:lnTo>
                <a:lnTo>
                  <a:pt x="3461" y="2350"/>
                </a:lnTo>
                <a:lnTo>
                  <a:pt x="3407" y="2278"/>
                </a:lnTo>
                <a:lnTo>
                  <a:pt x="3364" y="2199"/>
                </a:lnTo>
                <a:lnTo>
                  <a:pt x="3328" y="2114"/>
                </a:lnTo>
                <a:lnTo>
                  <a:pt x="3301" y="2026"/>
                </a:lnTo>
                <a:lnTo>
                  <a:pt x="3285" y="1935"/>
                </a:lnTo>
                <a:lnTo>
                  <a:pt x="3280" y="1837"/>
                </a:lnTo>
                <a:lnTo>
                  <a:pt x="3280" y="1733"/>
                </a:lnTo>
                <a:lnTo>
                  <a:pt x="3283" y="1706"/>
                </a:lnTo>
                <a:lnTo>
                  <a:pt x="3296" y="1681"/>
                </a:lnTo>
                <a:lnTo>
                  <a:pt x="3314" y="1660"/>
                </a:lnTo>
                <a:lnTo>
                  <a:pt x="3337" y="1645"/>
                </a:lnTo>
                <a:lnTo>
                  <a:pt x="3364" y="1638"/>
                </a:lnTo>
                <a:lnTo>
                  <a:pt x="3488" y="1622"/>
                </a:lnTo>
                <a:lnTo>
                  <a:pt x="3605" y="1600"/>
                </a:lnTo>
                <a:lnTo>
                  <a:pt x="3715" y="1575"/>
                </a:lnTo>
                <a:lnTo>
                  <a:pt x="3818" y="1546"/>
                </a:lnTo>
                <a:lnTo>
                  <a:pt x="3913" y="1514"/>
                </a:lnTo>
                <a:lnTo>
                  <a:pt x="4001" y="1478"/>
                </a:lnTo>
                <a:lnTo>
                  <a:pt x="4084" y="1442"/>
                </a:lnTo>
                <a:lnTo>
                  <a:pt x="4163" y="1404"/>
                </a:lnTo>
                <a:lnTo>
                  <a:pt x="4235" y="1366"/>
                </a:lnTo>
                <a:lnTo>
                  <a:pt x="4304" y="1329"/>
                </a:lnTo>
                <a:lnTo>
                  <a:pt x="4367" y="1293"/>
                </a:lnTo>
                <a:lnTo>
                  <a:pt x="4426" y="1257"/>
                </a:lnTo>
                <a:lnTo>
                  <a:pt x="4453" y="1242"/>
                </a:lnTo>
                <a:lnTo>
                  <a:pt x="4482" y="1230"/>
                </a:lnTo>
                <a:lnTo>
                  <a:pt x="4513" y="1230"/>
                </a:lnTo>
                <a:lnTo>
                  <a:pt x="4541" y="1237"/>
                </a:lnTo>
                <a:lnTo>
                  <a:pt x="4606" y="1271"/>
                </a:lnTo>
                <a:lnTo>
                  <a:pt x="4666" y="1313"/>
                </a:lnTo>
                <a:lnTo>
                  <a:pt x="4718" y="1361"/>
                </a:lnTo>
                <a:lnTo>
                  <a:pt x="4766" y="1415"/>
                </a:lnTo>
                <a:lnTo>
                  <a:pt x="4808" y="1476"/>
                </a:lnTo>
                <a:lnTo>
                  <a:pt x="4842" y="1541"/>
                </a:lnTo>
                <a:lnTo>
                  <a:pt x="4869" y="1611"/>
                </a:lnTo>
                <a:lnTo>
                  <a:pt x="4889" y="1683"/>
                </a:lnTo>
                <a:lnTo>
                  <a:pt x="4901" y="1760"/>
                </a:lnTo>
                <a:lnTo>
                  <a:pt x="4907" y="1837"/>
                </a:lnTo>
                <a:lnTo>
                  <a:pt x="4900" y="1935"/>
                </a:lnTo>
                <a:lnTo>
                  <a:pt x="4883" y="2026"/>
                </a:lnTo>
                <a:lnTo>
                  <a:pt x="4858" y="2114"/>
                </a:lnTo>
                <a:lnTo>
                  <a:pt x="4822" y="2199"/>
                </a:lnTo>
                <a:lnTo>
                  <a:pt x="4777" y="2278"/>
                </a:lnTo>
                <a:lnTo>
                  <a:pt x="4723" y="2350"/>
                </a:lnTo>
                <a:lnTo>
                  <a:pt x="4662" y="2416"/>
                </a:lnTo>
                <a:lnTo>
                  <a:pt x="4595" y="2476"/>
                </a:lnTo>
                <a:lnTo>
                  <a:pt x="4522" y="2528"/>
                </a:lnTo>
                <a:lnTo>
                  <a:pt x="4522" y="2537"/>
                </a:lnTo>
                <a:lnTo>
                  <a:pt x="4523" y="2544"/>
                </a:lnTo>
                <a:lnTo>
                  <a:pt x="4525" y="2569"/>
                </a:lnTo>
                <a:lnTo>
                  <a:pt x="4534" y="2598"/>
                </a:lnTo>
                <a:lnTo>
                  <a:pt x="4547" y="2628"/>
                </a:lnTo>
                <a:lnTo>
                  <a:pt x="4565" y="2661"/>
                </a:lnTo>
                <a:lnTo>
                  <a:pt x="4586" y="2693"/>
                </a:lnTo>
                <a:lnTo>
                  <a:pt x="4615" y="2726"/>
                </a:lnTo>
                <a:lnTo>
                  <a:pt x="4646" y="2754"/>
                </a:lnTo>
                <a:lnTo>
                  <a:pt x="4682" y="2778"/>
                </a:lnTo>
                <a:lnTo>
                  <a:pt x="4720" y="2797"/>
                </a:lnTo>
                <a:lnTo>
                  <a:pt x="4763" y="2810"/>
                </a:lnTo>
                <a:lnTo>
                  <a:pt x="4810" y="2815"/>
                </a:lnTo>
                <a:lnTo>
                  <a:pt x="4880" y="2812"/>
                </a:lnTo>
                <a:lnTo>
                  <a:pt x="4945" y="2805"/>
                </a:lnTo>
                <a:lnTo>
                  <a:pt x="5004" y="2794"/>
                </a:lnTo>
                <a:lnTo>
                  <a:pt x="5056" y="2781"/>
                </a:lnTo>
                <a:lnTo>
                  <a:pt x="5105" y="2765"/>
                </a:lnTo>
                <a:lnTo>
                  <a:pt x="5146" y="2749"/>
                </a:lnTo>
                <a:lnTo>
                  <a:pt x="5180" y="2733"/>
                </a:lnTo>
                <a:lnTo>
                  <a:pt x="5161" y="2700"/>
                </a:lnTo>
                <a:lnTo>
                  <a:pt x="5141" y="2661"/>
                </a:lnTo>
                <a:lnTo>
                  <a:pt x="5121" y="2614"/>
                </a:lnTo>
                <a:lnTo>
                  <a:pt x="5101" y="2564"/>
                </a:lnTo>
                <a:lnTo>
                  <a:pt x="5083" y="2504"/>
                </a:lnTo>
                <a:lnTo>
                  <a:pt x="5065" y="2440"/>
                </a:lnTo>
                <a:lnTo>
                  <a:pt x="5051" y="2368"/>
                </a:lnTo>
                <a:lnTo>
                  <a:pt x="5038" y="2287"/>
                </a:lnTo>
                <a:lnTo>
                  <a:pt x="5029" y="2199"/>
                </a:lnTo>
                <a:lnTo>
                  <a:pt x="5022" y="2104"/>
                </a:lnTo>
                <a:lnTo>
                  <a:pt x="5020" y="1999"/>
                </a:lnTo>
                <a:lnTo>
                  <a:pt x="5020" y="1755"/>
                </a:lnTo>
                <a:lnTo>
                  <a:pt x="5015" y="1663"/>
                </a:lnTo>
                <a:lnTo>
                  <a:pt x="4999" y="1575"/>
                </a:lnTo>
                <a:lnTo>
                  <a:pt x="4973" y="1489"/>
                </a:lnTo>
                <a:lnTo>
                  <a:pt x="4937" y="1406"/>
                </a:lnTo>
                <a:lnTo>
                  <a:pt x="4894" y="1329"/>
                </a:lnTo>
                <a:lnTo>
                  <a:pt x="4840" y="1257"/>
                </a:lnTo>
                <a:lnTo>
                  <a:pt x="4781" y="1190"/>
                </a:lnTo>
                <a:lnTo>
                  <a:pt x="4714" y="1129"/>
                </a:lnTo>
                <a:lnTo>
                  <a:pt x="4640" y="1073"/>
                </a:lnTo>
                <a:lnTo>
                  <a:pt x="4561" y="1027"/>
                </a:lnTo>
                <a:lnTo>
                  <a:pt x="4475" y="985"/>
                </a:lnTo>
                <a:lnTo>
                  <a:pt x="4385" y="953"/>
                </a:lnTo>
                <a:lnTo>
                  <a:pt x="4291" y="930"/>
                </a:lnTo>
                <a:lnTo>
                  <a:pt x="4194" y="915"/>
                </a:lnTo>
                <a:lnTo>
                  <a:pt x="4093" y="910"/>
                </a:lnTo>
                <a:close/>
                <a:moveTo>
                  <a:pt x="1796" y="899"/>
                </a:moveTo>
                <a:lnTo>
                  <a:pt x="1735" y="899"/>
                </a:lnTo>
                <a:lnTo>
                  <a:pt x="1679" y="906"/>
                </a:lnTo>
                <a:lnTo>
                  <a:pt x="1627" y="919"/>
                </a:lnTo>
                <a:lnTo>
                  <a:pt x="1622" y="948"/>
                </a:lnTo>
                <a:lnTo>
                  <a:pt x="1607" y="975"/>
                </a:lnTo>
                <a:lnTo>
                  <a:pt x="1588" y="994"/>
                </a:lnTo>
                <a:lnTo>
                  <a:pt x="1561" y="1009"/>
                </a:lnTo>
                <a:lnTo>
                  <a:pt x="1530" y="1012"/>
                </a:lnTo>
                <a:lnTo>
                  <a:pt x="1427" y="1012"/>
                </a:lnTo>
                <a:lnTo>
                  <a:pt x="1372" y="1018"/>
                </a:lnTo>
                <a:lnTo>
                  <a:pt x="1319" y="1030"/>
                </a:lnTo>
                <a:lnTo>
                  <a:pt x="1274" y="1050"/>
                </a:lnTo>
                <a:lnTo>
                  <a:pt x="1233" y="1077"/>
                </a:lnTo>
                <a:lnTo>
                  <a:pt x="1197" y="1109"/>
                </a:lnTo>
                <a:lnTo>
                  <a:pt x="1168" y="1147"/>
                </a:lnTo>
                <a:lnTo>
                  <a:pt x="1145" y="1187"/>
                </a:lnTo>
                <a:lnTo>
                  <a:pt x="1129" y="1230"/>
                </a:lnTo>
                <a:lnTo>
                  <a:pt x="1118" y="1275"/>
                </a:lnTo>
                <a:lnTo>
                  <a:pt x="1114" y="1322"/>
                </a:lnTo>
                <a:lnTo>
                  <a:pt x="1120" y="1411"/>
                </a:lnTo>
                <a:lnTo>
                  <a:pt x="1130" y="1501"/>
                </a:lnTo>
                <a:lnTo>
                  <a:pt x="1134" y="1494"/>
                </a:lnTo>
                <a:lnTo>
                  <a:pt x="1145" y="1474"/>
                </a:lnTo>
                <a:lnTo>
                  <a:pt x="1161" y="1456"/>
                </a:lnTo>
                <a:lnTo>
                  <a:pt x="1179" y="1444"/>
                </a:lnTo>
                <a:lnTo>
                  <a:pt x="1202" y="1435"/>
                </a:lnTo>
                <a:lnTo>
                  <a:pt x="1328" y="1410"/>
                </a:lnTo>
                <a:lnTo>
                  <a:pt x="1447" y="1392"/>
                </a:lnTo>
                <a:lnTo>
                  <a:pt x="1562" y="1381"/>
                </a:lnTo>
                <a:lnTo>
                  <a:pt x="1670" y="1375"/>
                </a:lnTo>
                <a:lnTo>
                  <a:pt x="1771" y="1377"/>
                </a:lnTo>
                <a:lnTo>
                  <a:pt x="1868" y="1383"/>
                </a:lnTo>
                <a:lnTo>
                  <a:pt x="1958" y="1393"/>
                </a:lnTo>
                <a:lnTo>
                  <a:pt x="2043" y="1406"/>
                </a:lnTo>
                <a:lnTo>
                  <a:pt x="2122" y="1424"/>
                </a:lnTo>
                <a:lnTo>
                  <a:pt x="2194" y="1444"/>
                </a:lnTo>
                <a:lnTo>
                  <a:pt x="2263" y="1465"/>
                </a:lnTo>
                <a:lnTo>
                  <a:pt x="2324" y="1489"/>
                </a:lnTo>
                <a:lnTo>
                  <a:pt x="2380" y="1514"/>
                </a:lnTo>
                <a:lnTo>
                  <a:pt x="2428" y="1537"/>
                </a:lnTo>
                <a:lnTo>
                  <a:pt x="2473" y="1562"/>
                </a:lnTo>
                <a:lnTo>
                  <a:pt x="2511" y="1584"/>
                </a:lnTo>
                <a:lnTo>
                  <a:pt x="2534" y="1501"/>
                </a:lnTo>
                <a:lnTo>
                  <a:pt x="2549" y="1424"/>
                </a:lnTo>
                <a:lnTo>
                  <a:pt x="2558" y="1350"/>
                </a:lnTo>
                <a:lnTo>
                  <a:pt x="2560" y="1284"/>
                </a:lnTo>
                <a:lnTo>
                  <a:pt x="2556" y="1223"/>
                </a:lnTo>
                <a:lnTo>
                  <a:pt x="2549" y="1167"/>
                </a:lnTo>
                <a:lnTo>
                  <a:pt x="2540" y="1117"/>
                </a:lnTo>
                <a:lnTo>
                  <a:pt x="2527" y="1075"/>
                </a:lnTo>
                <a:lnTo>
                  <a:pt x="2515" y="1039"/>
                </a:lnTo>
                <a:lnTo>
                  <a:pt x="2502" y="1011"/>
                </a:lnTo>
                <a:lnTo>
                  <a:pt x="2432" y="1003"/>
                </a:lnTo>
                <a:lnTo>
                  <a:pt x="2360" y="991"/>
                </a:lnTo>
                <a:lnTo>
                  <a:pt x="2282" y="976"/>
                </a:lnTo>
                <a:lnTo>
                  <a:pt x="2203" y="960"/>
                </a:lnTo>
                <a:lnTo>
                  <a:pt x="2135" y="946"/>
                </a:lnTo>
                <a:lnTo>
                  <a:pt x="2065" y="933"/>
                </a:lnTo>
                <a:lnTo>
                  <a:pt x="1996" y="921"/>
                </a:lnTo>
                <a:lnTo>
                  <a:pt x="1928" y="910"/>
                </a:lnTo>
                <a:lnTo>
                  <a:pt x="1861" y="903"/>
                </a:lnTo>
                <a:lnTo>
                  <a:pt x="1796" y="899"/>
                </a:lnTo>
                <a:close/>
                <a:moveTo>
                  <a:pt x="301" y="193"/>
                </a:moveTo>
                <a:lnTo>
                  <a:pt x="272" y="196"/>
                </a:lnTo>
                <a:lnTo>
                  <a:pt x="247" y="207"/>
                </a:lnTo>
                <a:lnTo>
                  <a:pt x="223" y="225"/>
                </a:lnTo>
                <a:lnTo>
                  <a:pt x="207" y="246"/>
                </a:lnTo>
                <a:lnTo>
                  <a:pt x="196" y="272"/>
                </a:lnTo>
                <a:lnTo>
                  <a:pt x="193" y="300"/>
                </a:lnTo>
                <a:lnTo>
                  <a:pt x="193" y="3986"/>
                </a:lnTo>
                <a:lnTo>
                  <a:pt x="196" y="4015"/>
                </a:lnTo>
                <a:lnTo>
                  <a:pt x="207" y="4040"/>
                </a:lnTo>
                <a:lnTo>
                  <a:pt x="223" y="4061"/>
                </a:lnTo>
                <a:lnTo>
                  <a:pt x="247" y="4079"/>
                </a:lnTo>
                <a:lnTo>
                  <a:pt x="272" y="4090"/>
                </a:lnTo>
                <a:lnTo>
                  <a:pt x="301" y="4094"/>
                </a:lnTo>
                <a:lnTo>
                  <a:pt x="513" y="4094"/>
                </a:lnTo>
                <a:lnTo>
                  <a:pt x="513" y="3369"/>
                </a:lnTo>
                <a:lnTo>
                  <a:pt x="518" y="3292"/>
                </a:lnTo>
                <a:lnTo>
                  <a:pt x="535" y="3215"/>
                </a:lnTo>
                <a:lnTo>
                  <a:pt x="560" y="3139"/>
                </a:lnTo>
                <a:lnTo>
                  <a:pt x="596" y="3065"/>
                </a:lnTo>
                <a:lnTo>
                  <a:pt x="639" y="2997"/>
                </a:lnTo>
                <a:lnTo>
                  <a:pt x="689" y="2934"/>
                </a:lnTo>
                <a:lnTo>
                  <a:pt x="745" y="2878"/>
                </a:lnTo>
                <a:lnTo>
                  <a:pt x="808" y="2830"/>
                </a:lnTo>
                <a:lnTo>
                  <a:pt x="875" y="2790"/>
                </a:lnTo>
                <a:lnTo>
                  <a:pt x="947" y="2760"/>
                </a:lnTo>
                <a:lnTo>
                  <a:pt x="1186" y="2661"/>
                </a:lnTo>
                <a:lnTo>
                  <a:pt x="1211" y="2655"/>
                </a:lnTo>
                <a:lnTo>
                  <a:pt x="1235" y="2655"/>
                </a:lnTo>
                <a:lnTo>
                  <a:pt x="1258" y="2661"/>
                </a:lnTo>
                <a:lnTo>
                  <a:pt x="1280" y="2673"/>
                </a:lnTo>
                <a:lnTo>
                  <a:pt x="1291" y="2663"/>
                </a:lnTo>
                <a:lnTo>
                  <a:pt x="1303" y="2648"/>
                </a:lnTo>
                <a:lnTo>
                  <a:pt x="1314" y="2628"/>
                </a:lnTo>
                <a:lnTo>
                  <a:pt x="1325" y="2603"/>
                </a:lnTo>
                <a:lnTo>
                  <a:pt x="1330" y="2575"/>
                </a:lnTo>
                <a:lnTo>
                  <a:pt x="1264" y="2515"/>
                </a:lnTo>
                <a:lnTo>
                  <a:pt x="1204" y="2449"/>
                </a:lnTo>
                <a:lnTo>
                  <a:pt x="1152" y="2377"/>
                </a:lnTo>
                <a:lnTo>
                  <a:pt x="1107" y="2298"/>
                </a:lnTo>
                <a:lnTo>
                  <a:pt x="1073" y="2215"/>
                </a:lnTo>
                <a:lnTo>
                  <a:pt x="1046" y="2127"/>
                </a:lnTo>
                <a:lnTo>
                  <a:pt x="1030" y="2035"/>
                </a:lnTo>
                <a:lnTo>
                  <a:pt x="1024" y="1942"/>
                </a:lnTo>
                <a:lnTo>
                  <a:pt x="1024" y="1855"/>
                </a:lnTo>
                <a:lnTo>
                  <a:pt x="1015" y="1832"/>
                </a:lnTo>
                <a:lnTo>
                  <a:pt x="1004" y="1798"/>
                </a:lnTo>
                <a:lnTo>
                  <a:pt x="992" y="1757"/>
                </a:lnTo>
                <a:lnTo>
                  <a:pt x="977" y="1706"/>
                </a:lnTo>
                <a:lnTo>
                  <a:pt x="965" y="1652"/>
                </a:lnTo>
                <a:lnTo>
                  <a:pt x="952" y="1591"/>
                </a:lnTo>
                <a:lnTo>
                  <a:pt x="940" y="1528"/>
                </a:lnTo>
                <a:lnTo>
                  <a:pt x="931" y="1460"/>
                </a:lnTo>
                <a:lnTo>
                  <a:pt x="925" y="1392"/>
                </a:lnTo>
                <a:lnTo>
                  <a:pt x="922" y="1322"/>
                </a:lnTo>
                <a:lnTo>
                  <a:pt x="927" y="1251"/>
                </a:lnTo>
                <a:lnTo>
                  <a:pt x="941" y="1185"/>
                </a:lnTo>
                <a:lnTo>
                  <a:pt x="963" y="1122"/>
                </a:lnTo>
                <a:lnTo>
                  <a:pt x="994" y="1061"/>
                </a:lnTo>
                <a:lnTo>
                  <a:pt x="1033" y="1007"/>
                </a:lnTo>
                <a:lnTo>
                  <a:pt x="1080" y="957"/>
                </a:lnTo>
                <a:lnTo>
                  <a:pt x="1127" y="919"/>
                </a:lnTo>
                <a:lnTo>
                  <a:pt x="1179" y="886"/>
                </a:lnTo>
                <a:lnTo>
                  <a:pt x="1235" y="860"/>
                </a:lnTo>
                <a:lnTo>
                  <a:pt x="1292" y="840"/>
                </a:lnTo>
                <a:lnTo>
                  <a:pt x="1352" y="827"/>
                </a:lnTo>
                <a:lnTo>
                  <a:pt x="1413" y="822"/>
                </a:lnTo>
                <a:lnTo>
                  <a:pt x="1463" y="784"/>
                </a:lnTo>
                <a:lnTo>
                  <a:pt x="1517" y="755"/>
                </a:lnTo>
                <a:lnTo>
                  <a:pt x="1575" y="734"/>
                </a:lnTo>
                <a:lnTo>
                  <a:pt x="1636" y="719"/>
                </a:lnTo>
                <a:lnTo>
                  <a:pt x="1699" y="712"/>
                </a:lnTo>
                <a:lnTo>
                  <a:pt x="1766" y="709"/>
                </a:lnTo>
                <a:lnTo>
                  <a:pt x="1834" y="709"/>
                </a:lnTo>
                <a:lnTo>
                  <a:pt x="1903" y="714"/>
                </a:lnTo>
                <a:lnTo>
                  <a:pt x="1971" y="723"/>
                </a:lnTo>
                <a:lnTo>
                  <a:pt x="2041" y="734"/>
                </a:lnTo>
                <a:lnTo>
                  <a:pt x="2110" y="746"/>
                </a:lnTo>
                <a:lnTo>
                  <a:pt x="2176" y="759"/>
                </a:lnTo>
                <a:lnTo>
                  <a:pt x="2243" y="773"/>
                </a:lnTo>
                <a:lnTo>
                  <a:pt x="2313" y="788"/>
                </a:lnTo>
                <a:lnTo>
                  <a:pt x="2381" y="800"/>
                </a:lnTo>
                <a:lnTo>
                  <a:pt x="2444" y="811"/>
                </a:lnTo>
                <a:lnTo>
                  <a:pt x="2504" y="818"/>
                </a:lnTo>
                <a:lnTo>
                  <a:pt x="2556" y="822"/>
                </a:lnTo>
                <a:lnTo>
                  <a:pt x="2583" y="825"/>
                </a:lnTo>
                <a:lnTo>
                  <a:pt x="2608" y="836"/>
                </a:lnTo>
                <a:lnTo>
                  <a:pt x="2630" y="856"/>
                </a:lnTo>
                <a:lnTo>
                  <a:pt x="2644" y="876"/>
                </a:lnTo>
                <a:lnTo>
                  <a:pt x="2660" y="903"/>
                </a:lnTo>
                <a:lnTo>
                  <a:pt x="2677" y="937"/>
                </a:lnTo>
                <a:lnTo>
                  <a:pt x="2695" y="976"/>
                </a:lnTo>
                <a:lnTo>
                  <a:pt x="2711" y="1021"/>
                </a:lnTo>
                <a:lnTo>
                  <a:pt x="2725" y="1072"/>
                </a:lnTo>
                <a:lnTo>
                  <a:pt x="2736" y="1129"/>
                </a:lnTo>
                <a:lnTo>
                  <a:pt x="2745" y="1192"/>
                </a:lnTo>
                <a:lnTo>
                  <a:pt x="2750" y="1259"/>
                </a:lnTo>
                <a:lnTo>
                  <a:pt x="2750" y="1331"/>
                </a:lnTo>
                <a:lnTo>
                  <a:pt x="2745" y="1408"/>
                </a:lnTo>
                <a:lnTo>
                  <a:pt x="2732" y="1489"/>
                </a:lnTo>
                <a:lnTo>
                  <a:pt x="2714" y="1573"/>
                </a:lnTo>
                <a:lnTo>
                  <a:pt x="2687" y="1663"/>
                </a:lnTo>
                <a:lnTo>
                  <a:pt x="2651" y="1755"/>
                </a:lnTo>
                <a:lnTo>
                  <a:pt x="2651" y="1942"/>
                </a:lnTo>
                <a:lnTo>
                  <a:pt x="2646" y="2035"/>
                </a:lnTo>
                <a:lnTo>
                  <a:pt x="2630" y="2127"/>
                </a:lnTo>
                <a:lnTo>
                  <a:pt x="2605" y="2215"/>
                </a:lnTo>
                <a:lnTo>
                  <a:pt x="2569" y="2300"/>
                </a:lnTo>
                <a:lnTo>
                  <a:pt x="2525" y="2377"/>
                </a:lnTo>
                <a:lnTo>
                  <a:pt x="2471" y="2451"/>
                </a:lnTo>
                <a:lnTo>
                  <a:pt x="2412" y="2517"/>
                </a:lnTo>
                <a:lnTo>
                  <a:pt x="2345" y="2576"/>
                </a:lnTo>
                <a:lnTo>
                  <a:pt x="2353" y="2605"/>
                </a:lnTo>
                <a:lnTo>
                  <a:pt x="2362" y="2628"/>
                </a:lnTo>
                <a:lnTo>
                  <a:pt x="2374" y="2648"/>
                </a:lnTo>
                <a:lnTo>
                  <a:pt x="2385" y="2663"/>
                </a:lnTo>
                <a:lnTo>
                  <a:pt x="2396" y="2673"/>
                </a:lnTo>
                <a:lnTo>
                  <a:pt x="2417" y="2661"/>
                </a:lnTo>
                <a:lnTo>
                  <a:pt x="2441" y="2655"/>
                </a:lnTo>
                <a:lnTo>
                  <a:pt x="2466" y="2655"/>
                </a:lnTo>
                <a:lnTo>
                  <a:pt x="2489" y="2661"/>
                </a:lnTo>
                <a:lnTo>
                  <a:pt x="2729" y="2760"/>
                </a:lnTo>
                <a:lnTo>
                  <a:pt x="2767" y="2774"/>
                </a:lnTo>
                <a:lnTo>
                  <a:pt x="2765" y="2765"/>
                </a:lnTo>
                <a:lnTo>
                  <a:pt x="2765" y="2758"/>
                </a:lnTo>
                <a:lnTo>
                  <a:pt x="2770" y="2731"/>
                </a:lnTo>
                <a:lnTo>
                  <a:pt x="2781" y="2706"/>
                </a:lnTo>
                <a:lnTo>
                  <a:pt x="2801" y="2686"/>
                </a:lnTo>
                <a:lnTo>
                  <a:pt x="2806" y="2681"/>
                </a:lnTo>
                <a:lnTo>
                  <a:pt x="2817" y="2668"/>
                </a:lnTo>
                <a:lnTo>
                  <a:pt x="2830" y="2648"/>
                </a:lnTo>
                <a:lnTo>
                  <a:pt x="2848" y="2621"/>
                </a:lnTo>
                <a:lnTo>
                  <a:pt x="2866" y="2587"/>
                </a:lnTo>
                <a:lnTo>
                  <a:pt x="2885" y="2544"/>
                </a:lnTo>
                <a:lnTo>
                  <a:pt x="2900" y="2504"/>
                </a:lnTo>
                <a:lnTo>
                  <a:pt x="2916" y="2458"/>
                </a:lnTo>
                <a:lnTo>
                  <a:pt x="2930" y="2402"/>
                </a:lnTo>
                <a:lnTo>
                  <a:pt x="2943" y="2339"/>
                </a:lnTo>
                <a:lnTo>
                  <a:pt x="2956" y="2267"/>
                </a:lnTo>
                <a:lnTo>
                  <a:pt x="2965" y="2188"/>
                </a:lnTo>
                <a:lnTo>
                  <a:pt x="2970" y="2098"/>
                </a:lnTo>
                <a:lnTo>
                  <a:pt x="2972" y="1999"/>
                </a:lnTo>
                <a:lnTo>
                  <a:pt x="2972" y="1755"/>
                </a:lnTo>
                <a:lnTo>
                  <a:pt x="2979" y="1649"/>
                </a:lnTo>
                <a:lnTo>
                  <a:pt x="2995" y="1546"/>
                </a:lnTo>
                <a:lnTo>
                  <a:pt x="3022" y="1447"/>
                </a:lnTo>
                <a:lnTo>
                  <a:pt x="3060" y="1352"/>
                </a:lnTo>
                <a:lnTo>
                  <a:pt x="3109" y="1262"/>
                </a:lnTo>
                <a:lnTo>
                  <a:pt x="3164" y="1176"/>
                </a:lnTo>
                <a:lnTo>
                  <a:pt x="3229" y="1097"/>
                </a:lnTo>
                <a:lnTo>
                  <a:pt x="3301" y="1023"/>
                </a:lnTo>
                <a:lnTo>
                  <a:pt x="3380" y="955"/>
                </a:lnTo>
                <a:lnTo>
                  <a:pt x="3467" y="895"/>
                </a:lnTo>
                <a:lnTo>
                  <a:pt x="3559" y="843"/>
                </a:lnTo>
                <a:lnTo>
                  <a:pt x="3658" y="800"/>
                </a:lnTo>
                <a:lnTo>
                  <a:pt x="3760" y="766"/>
                </a:lnTo>
                <a:lnTo>
                  <a:pt x="3866" y="739"/>
                </a:lnTo>
                <a:lnTo>
                  <a:pt x="3978" y="725"/>
                </a:lnTo>
                <a:lnTo>
                  <a:pt x="4093" y="719"/>
                </a:lnTo>
                <a:lnTo>
                  <a:pt x="4207" y="725"/>
                </a:lnTo>
                <a:lnTo>
                  <a:pt x="4318" y="739"/>
                </a:lnTo>
                <a:lnTo>
                  <a:pt x="4424" y="766"/>
                </a:lnTo>
                <a:lnTo>
                  <a:pt x="4529" y="800"/>
                </a:lnTo>
                <a:lnTo>
                  <a:pt x="4626" y="843"/>
                </a:lnTo>
                <a:lnTo>
                  <a:pt x="4718" y="895"/>
                </a:lnTo>
                <a:lnTo>
                  <a:pt x="4804" y="955"/>
                </a:lnTo>
                <a:lnTo>
                  <a:pt x="4883" y="1023"/>
                </a:lnTo>
                <a:lnTo>
                  <a:pt x="4957" y="1097"/>
                </a:lnTo>
                <a:lnTo>
                  <a:pt x="5020" y="1176"/>
                </a:lnTo>
                <a:lnTo>
                  <a:pt x="5078" y="1262"/>
                </a:lnTo>
                <a:lnTo>
                  <a:pt x="5125" y="1352"/>
                </a:lnTo>
                <a:lnTo>
                  <a:pt x="5162" y="1447"/>
                </a:lnTo>
                <a:lnTo>
                  <a:pt x="5189" y="1546"/>
                </a:lnTo>
                <a:lnTo>
                  <a:pt x="5207" y="1649"/>
                </a:lnTo>
                <a:lnTo>
                  <a:pt x="5213" y="1755"/>
                </a:lnTo>
                <a:lnTo>
                  <a:pt x="5213" y="1999"/>
                </a:lnTo>
                <a:lnTo>
                  <a:pt x="5215" y="2098"/>
                </a:lnTo>
                <a:lnTo>
                  <a:pt x="5220" y="2188"/>
                </a:lnTo>
                <a:lnTo>
                  <a:pt x="5229" y="2267"/>
                </a:lnTo>
                <a:lnTo>
                  <a:pt x="5242" y="2339"/>
                </a:lnTo>
                <a:lnTo>
                  <a:pt x="5254" y="2402"/>
                </a:lnTo>
                <a:lnTo>
                  <a:pt x="5269" y="2458"/>
                </a:lnTo>
                <a:lnTo>
                  <a:pt x="5285" y="2504"/>
                </a:lnTo>
                <a:lnTo>
                  <a:pt x="5299" y="2544"/>
                </a:lnTo>
                <a:lnTo>
                  <a:pt x="5319" y="2587"/>
                </a:lnTo>
                <a:lnTo>
                  <a:pt x="5339" y="2621"/>
                </a:lnTo>
                <a:lnTo>
                  <a:pt x="5355" y="2648"/>
                </a:lnTo>
                <a:lnTo>
                  <a:pt x="5369" y="2668"/>
                </a:lnTo>
                <a:lnTo>
                  <a:pt x="5378" y="2681"/>
                </a:lnTo>
                <a:lnTo>
                  <a:pt x="5384" y="2686"/>
                </a:lnTo>
                <a:lnTo>
                  <a:pt x="5404" y="2706"/>
                </a:lnTo>
                <a:lnTo>
                  <a:pt x="5416" y="2731"/>
                </a:lnTo>
                <a:lnTo>
                  <a:pt x="5420" y="2758"/>
                </a:lnTo>
                <a:lnTo>
                  <a:pt x="5416" y="2787"/>
                </a:lnTo>
                <a:lnTo>
                  <a:pt x="5404" y="2812"/>
                </a:lnTo>
                <a:lnTo>
                  <a:pt x="5384" y="2832"/>
                </a:lnTo>
                <a:lnTo>
                  <a:pt x="5378" y="2837"/>
                </a:lnTo>
                <a:lnTo>
                  <a:pt x="5368" y="2844"/>
                </a:lnTo>
                <a:lnTo>
                  <a:pt x="5350" y="2857"/>
                </a:lnTo>
                <a:lnTo>
                  <a:pt x="5326" y="2873"/>
                </a:lnTo>
                <a:lnTo>
                  <a:pt x="5297" y="2889"/>
                </a:lnTo>
                <a:lnTo>
                  <a:pt x="5261" y="2907"/>
                </a:lnTo>
                <a:lnTo>
                  <a:pt x="5220" y="2927"/>
                </a:lnTo>
                <a:lnTo>
                  <a:pt x="5269" y="2979"/>
                </a:lnTo>
                <a:lnTo>
                  <a:pt x="5312" y="3037"/>
                </a:lnTo>
                <a:lnTo>
                  <a:pt x="5350" y="3099"/>
                </a:lnTo>
                <a:lnTo>
                  <a:pt x="5378" y="3164"/>
                </a:lnTo>
                <a:lnTo>
                  <a:pt x="5400" y="3231"/>
                </a:lnTo>
                <a:lnTo>
                  <a:pt x="5414" y="3299"/>
                </a:lnTo>
                <a:lnTo>
                  <a:pt x="5418" y="3369"/>
                </a:lnTo>
                <a:lnTo>
                  <a:pt x="5418" y="4094"/>
                </a:lnTo>
                <a:lnTo>
                  <a:pt x="5629" y="4094"/>
                </a:lnTo>
                <a:lnTo>
                  <a:pt x="5659" y="4090"/>
                </a:lnTo>
                <a:lnTo>
                  <a:pt x="5684" y="4079"/>
                </a:lnTo>
                <a:lnTo>
                  <a:pt x="5706" y="4061"/>
                </a:lnTo>
                <a:lnTo>
                  <a:pt x="5724" y="4040"/>
                </a:lnTo>
                <a:lnTo>
                  <a:pt x="5735" y="4015"/>
                </a:lnTo>
                <a:lnTo>
                  <a:pt x="5738" y="3986"/>
                </a:lnTo>
                <a:lnTo>
                  <a:pt x="5738" y="300"/>
                </a:lnTo>
                <a:lnTo>
                  <a:pt x="5735" y="272"/>
                </a:lnTo>
                <a:lnTo>
                  <a:pt x="5724" y="246"/>
                </a:lnTo>
                <a:lnTo>
                  <a:pt x="5706" y="225"/>
                </a:lnTo>
                <a:lnTo>
                  <a:pt x="5684" y="207"/>
                </a:lnTo>
                <a:lnTo>
                  <a:pt x="5659" y="196"/>
                </a:lnTo>
                <a:lnTo>
                  <a:pt x="5629" y="193"/>
                </a:lnTo>
                <a:lnTo>
                  <a:pt x="301" y="193"/>
                </a:lnTo>
                <a:close/>
                <a:moveTo>
                  <a:pt x="301" y="0"/>
                </a:moveTo>
                <a:lnTo>
                  <a:pt x="5629" y="0"/>
                </a:lnTo>
                <a:lnTo>
                  <a:pt x="5683" y="6"/>
                </a:lnTo>
                <a:lnTo>
                  <a:pt x="5735" y="20"/>
                </a:lnTo>
                <a:lnTo>
                  <a:pt x="5782" y="42"/>
                </a:lnTo>
                <a:lnTo>
                  <a:pt x="5823" y="70"/>
                </a:lnTo>
                <a:lnTo>
                  <a:pt x="5859" y="108"/>
                </a:lnTo>
                <a:lnTo>
                  <a:pt x="5890" y="149"/>
                </a:lnTo>
                <a:lnTo>
                  <a:pt x="5911" y="196"/>
                </a:lnTo>
                <a:lnTo>
                  <a:pt x="5926" y="246"/>
                </a:lnTo>
                <a:lnTo>
                  <a:pt x="5931" y="300"/>
                </a:lnTo>
                <a:lnTo>
                  <a:pt x="5931" y="3986"/>
                </a:lnTo>
                <a:lnTo>
                  <a:pt x="5926" y="4040"/>
                </a:lnTo>
                <a:lnTo>
                  <a:pt x="5911" y="4090"/>
                </a:lnTo>
                <a:lnTo>
                  <a:pt x="5890" y="4137"/>
                </a:lnTo>
                <a:lnTo>
                  <a:pt x="5859" y="4178"/>
                </a:lnTo>
                <a:lnTo>
                  <a:pt x="5823" y="4216"/>
                </a:lnTo>
                <a:lnTo>
                  <a:pt x="5782" y="4245"/>
                </a:lnTo>
                <a:lnTo>
                  <a:pt x="5735" y="4266"/>
                </a:lnTo>
                <a:lnTo>
                  <a:pt x="5683" y="4281"/>
                </a:lnTo>
                <a:lnTo>
                  <a:pt x="5629" y="4286"/>
                </a:lnTo>
                <a:lnTo>
                  <a:pt x="301" y="4286"/>
                </a:lnTo>
                <a:lnTo>
                  <a:pt x="247" y="4281"/>
                </a:lnTo>
                <a:lnTo>
                  <a:pt x="196" y="4266"/>
                </a:lnTo>
                <a:lnTo>
                  <a:pt x="149" y="4245"/>
                </a:lnTo>
                <a:lnTo>
                  <a:pt x="108" y="4216"/>
                </a:lnTo>
                <a:lnTo>
                  <a:pt x="70" y="4178"/>
                </a:lnTo>
                <a:lnTo>
                  <a:pt x="41" y="4137"/>
                </a:lnTo>
                <a:lnTo>
                  <a:pt x="18" y="4090"/>
                </a:lnTo>
                <a:lnTo>
                  <a:pt x="5" y="4040"/>
                </a:lnTo>
                <a:lnTo>
                  <a:pt x="0" y="3986"/>
                </a:lnTo>
                <a:lnTo>
                  <a:pt x="0" y="300"/>
                </a:lnTo>
                <a:lnTo>
                  <a:pt x="5" y="246"/>
                </a:lnTo>
                <a:lnTo>
                  <a:pt x="18" y="196"/>
                </a:lnTo>
                <a:lnTo>
                  <a:pt x="41" y="149"/>
                </a:lnTo>
                <a:lnTo>
                  <a:pt x="70" y="108"/>
                </a:lnTo>
                <a:lnTo>
                  <a:pt x="108" y="70"/>
                </a:lnTo>
                <a:lnTo>
                  <a:pt x="149" y="42"/>
                </a:lnTo>
                <a:lnTo>
                  <a:pt x="196" y="20"/>
                </a:lnTo>
                <a:lnTo>
                  <a:pt x="247" y="6"/>
                </a:lnTo>
                <a:lnTo>
                  <a:pt x="3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9897451"/>
              </p:ext>
            </p:extLst>
          </p:nvPr>
        </p:nvGraphicFramePr>
        <p:xfrm>
          <a:off x="1174947" y="833137"/>
          <a:ext cx="3143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Logistic regression - Free seo and web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414" y="1614194"/>
            <a:ext cx="2401064" cy="24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4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7464</TotalTime>
  <Words>1381</Words>
  <Application>Microsoft Office PowerPoint</Application>
  <PresentationFormat>Widescreen</PresentationFormat>
  <Paragraphs>195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Custom Design</vt:lpstr>
      <vt:lpstr>The Impact of AI Tools on Students' Learning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366</cp:revision>
  <dcterms:created xsi:type="dcterms:W3CDTF">2017-08-09T04:09:50Z</dcterms:created>
  <dcterms:modified xsi:type="dcterms:W3CDTF">2025-05-19T17:40:38Z</dcterms:modified>
</cp:coreProperties>
</file>