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09E0E-3BD0-48C2-934D-DECD26C089E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6D831-E853-49AF-8723-C1047C52F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19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C1D45-EEEC-4F37-8312-A709F3AB0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AE4387-04B5-4099-A13D-EAF6A3FF8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A450C0-E162-4D0D-8AF4-63BEA326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1F01-4AC8-465A-95DB-0FB7460CB2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34A1F4-FE5E-4E91-8E0E-1F701606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7F81EE-FD09-4306-971D-52E55401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1CB1-014E-4CDF-BD71-8E288B2D4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65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DAF1B-6F22-4CD2-9066-236EBB99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FE45FE-8032-4933-B412-8F00ADAD4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F92CA4-3C02-40E8-8750-A5A8A9B7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1F01-4AC8-465A-95DB-0FB7460CB2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56FDF3-AADC-44CF-8E40-840A6BEC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B3359-9467-4A3C-B50D-11591348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1CB1-014E-4CDF-BD71-8E288B2D4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21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9996A2B-474E-4179-865A-E45F08D16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C04BCA-2A29-4441-A384-1F10E52B0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E6209F-4BDE-41F2-AC89-18D73EA9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1F01-4AC8-465A-95DB-0FB7460CB2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C3540E-8114-4062-88C7-51D4E3CC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55732F-F5A3-41F8-B93F-AFC0BBFB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1CB1-014E-4CDF-BD71-8E288B2D4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11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0D774-5742-4753-9953-D16692F4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C460D6-2DBA-4C4D-8356-DA67FB78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693013-C464-4C75-A8A8-64789114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1F01-4AC8-465A-95DB-0FB7460CB2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C576E9-2C36-403F-97C5-4E7272A4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67CEA3-EEC5-4505-AC3D-A04F0832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1CB1-014E-4CDF-BD71-8E288B2D4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78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37C89-C780-4F39-A1A0-FF4E02DF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4AC287-FC8C-465C-A0C6-A4E98A12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FF7899-E7EE-465E-AACE-15BCE6D5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1F01-4AC8-465A-95DB-0FB7460CB2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CF05F4-D1C4-4BF7-BE74-E74E3F3F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D34A05-007A-40DA-B8E3-B8FD1150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1CB1-014E-4CDF-BD71-8E288B2D4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39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ED8ED-13B0-4EE2-944C-C2C2642F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528B45-3081-449F-9760-5C3A48F5C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CA3B81-73B7-4BCC-A0BA-5EC4088A8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5417CF-F15E-4341-8FD1-E909DB29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1F01-4AC8-465A-95DB-0FB7460CB2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6A648F-F099-434A-A742-211B0D9D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FA8F4A-457A-44A0-A0D0-DB891287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1CB1-014E-4CDF-BD71-8E288B2D4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85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97BDF-DE84-4196-A9C7-D51C441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61BD47-B842-4ECF-8245-2DB8CC86C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694837-B712-4AD6-A6D6-F9AB52E79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93BF9A-40B5-41F2-A15A-F4C878E95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948FF3-4F4E-4AC4-B863-8643D42D7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6B8FA2-3F6D-4A8E-9CFE-1C1164DB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1F01-4AC8-465A-95DB-0FB7460CB2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797CE3-4A3C-4092-A0AA-58C1004B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8EE6D0-938C-4DFE-BBC3-DB04F07E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1CB1-014E-4CDF-BD71-8E288B2D4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34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AF2CB-330C-446D-A617-5F9C49A3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B5874A-C4A8-438D-80BD-D360D82C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1F01-4AC8-465A-95DB-0FB7460CB2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55128B-BBF9-4933-BD6D-C1C9149A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4069E9-668B-47C9-BFEC-EE5E94F4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1CB1-014E-4CDF-BD71-8E288B2D4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2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19503C-2BB7-400D-AF57-3B01EE56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1F01-4AC8-465A-95DB-0FB7460CB2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DB230E-B99C-4DE6-B72B-48D7B96E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24AF93-C33E-4875-8821-051115D2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1CB1-014E-4CDF-BD71-8E288B2D4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53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02144-8815-422A-B454-7127FC1C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9909E-B66F-42B1-A1A4-5007ADF66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58E862-0652-4B97-9850-EF5051B18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4DC19E-C444-4BAC-8E3D-37365F98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1F01-4AC8-465A-95DB-0FB7460CB2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2E3CFF-6C02-47DC-A991-D328986D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969C1B-FA52-46A7-BA85-CAC524CC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1CB1-014E-4CDF-BD71-8E288B2D4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42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28021-63BE-4598-BE2C-0C36CF00B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AE9E4A-E1CF-4CDA-956C-F27FB08ED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440EA2-5347-420C-B591-400E075C9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C4B472-6D59-4F77-A9ED-72A9FA8C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1F01-4AC8-465A-95DB-0FB7460CB2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6A0221-FC2E-4F15-8A49-2ECB9137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4E7E83-09E9-448F-B9BB-82B3942E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1CB1-014E-4CDF-BD71-8E288B2D4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55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1C97D-FCEC-4B76-9E2E-ED3D7306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02D69B-9913-41B2-AF3E-0A7298F27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6E7E0-7623-428E-98E4-8852CE5CF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31F01-4AC8-465A-95DB-0FB7460CB2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BB25B0-F0C7-42AA-9ECF-8EEF12D6C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3135F2-E2B0-462A-8354-A4AEED432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1CB1-014E-4CDF-BD71-8E288B2D4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37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C3706-A48C-43F3-A30B-D9932535C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Island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BE6C36-3633-4A60-BBFB-B7A3B21B3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ru-RU" dirty="0"/>
              <a:t>не окончательное название)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EC1AA-69C2-4899-AC89-A173A76AFE1E}"/>
              </a:ext>
            </a:extLst>
          </p:cNvPr>
          <p:cNvSpPr txBox="1"/>
          <p:nvPr/>
        </p:nvSpPr>
        <p:spPr>
          <a:xfrm>
            <a:off x="4654550" y="6007100"/>
            <a:ext cx="288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автор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Кузнецов Иван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196891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8FEB2-F8C5-49B3-BFA6-47BD5B0E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483C37-8539-465F-9EB1-B581C235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 err="1"/>
              <a:t>pygame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 err="1"/>
              <a:t>pynoise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 err="1"/>
              <a:t>os</a:t>
            </a:r>
            <a:endParaRPr lang="ru-RU" dirty="0"/>
          </a:p>
          <a:p>
            <a:r>
              <a:rPr lang="ru-RU" dirty="0"/>
              <a:t>Работа с файлами</a:t>
            </a:r>
          </a:p>
          <a:p>
            <a:r>
              <a:rPr lang="en-US" dirty="0"/>
              <a:t>exe </a:t>
            </a:r>
            <a:r>
              <a:rPr lang="ru-RU" dirty="0"/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422553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CAE01-8B1B-49C3-9D40-E9FF734C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7BF99B-82BD-4110-A3D7-58D896EAA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ru-RU" dirty="0"/>
              <a:t>В папке </a:t>
            </a:r>
            <a:r>
              <a:rPr lang="en-US" dirty="0"/>
              <a:t>saves</a:t>
            </a:r>
            <a:r>
              <a:rPr lang="ru-RU" dirty="0"/>
              <a:t> лежат пронумерованные папки с 2 файлами, в которых лежат двумерные массивы с типом </a:t>
            </a:r>
            <a:r>
              <a:rPr lang="ru-RU" dirty="0" err="1"/>
              <a:t>тайлов</a:t>
            </a:r>
            <a:r>
              <a:rPr lang="ru-RU" dirty="0"/>
              <a:t> и объектов, и файлом с координатами </a:t>
            </a:r>
            <a:r>
              <a:rPr lang="ru-RU" dirty="0" err="1"/>
              <a:t>чанка</a:t>
            </a:r>
            <a:r>
              <a:rPr lang="ru-RU" dirty="0"/>
              <a:t>, на котором находится персонаж, и координатами персонажа в этом </a:t>
            </a:r>
            <a:r>
              <a:rPr lang="ru-RU" dirty="0" err="1"/>
              <a:t>чанке</a:t>
            </a:r>
            <a:r>
              <a:rPr lang="ru-RU" dirty="0"/>
              <a:t>.</a:t>
            </a:r>
          </a:p>
          <a:p>
            <a:r>
              <a:rPr lang="ru-RU" dirty="0"/>
              <a:t>В папке </a:t>
            </a:r>
            <a:r>
              <a:rPr lang="en-US" dirty="0"/>
              <a:t>scripts</a:t>
            </a:r>
            <a:r>
              <a:rPr lang="ru-RU" dirty="0"/>
              <a:t> лежат файлы с кодом.</a:t>
            </a:r>
          </a:p>
          <a:p>
            <a:pPr lvl="1"/>
            <a:r>
              <a:rPr lang="ru-RU" dirty="0"/>
              <a:t>в файле </a:t>
            </a:r>
            <a:r>
              <a:rPr lang="en-US" dirty="0"/>
              <a:t>button.py </a:t>
            </a:r>
            <a:r>
              <a:rPr lang="ru-RU" dirty="0"/>
              <a:t>лежит класс для всех кнопок. В будущем он будет родительским классом для других копок.</a:t>
            </a:r>
          </a:p>
          <a:p>
            <a:pPr lvl="1"/>
            <a:r>
              <a:rPr lang="ru-RU" dirty="0"/>
              <a:t>в файле </a:t>
            </a:r>
            <a:r>
              <a:rPr lang="en-US" dirty="0"/>
              <a:t>objects.py</a:t>
            </a:r>
            <a:r>
              <a:rPr lang="ru-RU" dirty="0"/>
              <a:t> лежит класс </a:t>
            </a:r>
            <a:r>
              <a:rPr lang="en-US" dirty="0"/>
              <a:t>Object</a:t>
            </a:r>
            <a:r>
              <a:rPr lang="ru-RU" dirty="0"/>
              <a:t>, который является родительским классом для всех объектов</a:t>
            </a:r>
          </a:p>
          <a:p>
            <a:pPr lvl="1"/>
            <a:r>
              <a:rPr lang="ru-RU" dirty="0"/>
              <a:t>в файле </a:t>
            </a:r>
            <a:r>
              <a:rPr lang="en-US" dirty="0"/>
              <a:t>creatures.py </a:t>
            </a:r>
            <a:r>
              <a:rPr lang="ru-RU" dirty="0"/>
              <a:t>лежит класс </a:t>
            </a:r>
            <a:r>
              <a:rPr lang="en-US" dirty="0"/>
              <a:t>Hero</a:t>
            </a:r>
            <a:r>
              <a:rPr lang="ru-RU" dirty="0"/>
              <a:t> для работы с персонажем</a:t>
            </a:r>
          </a:p>
          <a:p>
            <a:pPr lvl="1"/>
            <a:r>
              <a:rPr lang="ru-RU" dirty="0"/>
              <a:t>в файле </a:t>
            </a:r>
            <a:r>
              <a:rPr lang="en-US" dirty="0"/>
              <a:t>cycles.py</a:t>
            </a:r>
            <a:r>
              <a:rPr lang="ru-RU" dirty="0"/>
              <a:t> лежат:</a:t>
            </a:r>
          </a:p>
          <a:p>
            <a:pPr lvl="2"/>
            <a:r>
              <a:rPr lang="ru-RU" dirty="0"/>
              <a:t>класс </a:t>
            </a:r>
            <a:r>
              <a:rPr lang="en-US" dirty="0"/>
              <a:t>Sprite</a:t>
            </a:r>
            <a:r>
              <a:rPr lang="ru-RU" dirty="0"/>
              <a:t> </a:t>
            </a:r>
            <a:r>
              <a:rPr lang="en-US" dirty="0" err="1"/>
              <a:t>GroupsForChunks</a:t>
            </a:r>
            <a:r>
              <a:rPr lang="ru-RU" dirty="0"/>
              <a:t> для хранения групп спрайтов</a:t>
            </a:r>
          </a:p>
          <a:p>
            <a:pPr lvl="2"/>
            <a:r>
              <a:rPr lang="ru-RU" dirty="0"/>
              <a:t>функции </a:t>
            </a:r>
            <a:r>
              <a:rPr lang="en-US" dirty="0" err="1"/>
              <a:t>menu_cycle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game_cycle</a:t>
            </a:r>
            <a:r>
              <a:rPr lang="ru-RU" dirty="0"/>
              <a:t> для запуска соответствующих игровых циклов</a:t>
            </a:r>
          </a:p>
          <a:p>
            <a:pPr lvl="2"/>
            <a:endParaRPr lang="ru-RU" dirty="0"/>
          </a:p>
          <a:p>
            <a:pPr marL="914400" lvl="2" indent="0">
              <a:buNone/>
            </a:pPr>
            <a:endParaRPr lang="ru-RU" dirty="0"/>
          </a:p>
          <a:p>
            <a:pPr marL="914400" lvl="2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812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57A0DC0-B59B-446C-A7AF-1F94913A7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lvl="1"/>
            <a:r>
              <a:rPr lang="ru-RU" dirty="0"/>
              <a:t>в файле </a:t>
            </a:r>
            <a:r>
              <a:rPr lang="en-US" dirty="0"/>
              <a:t>world.py </a:t>
            </a:r>
            <a:r>
              <a:rPr lang="ru-RU" dirty="0"/>
              <a:t>лежит класс </a:t>
            </a:r>
            <a:r>
              <a:rPr lang="en-US" dirty="0"/>
              <a:t>World</a:t>
            </a:r>
            <a:r>
              <a:rPr lang="ru-RU" dirty="0"/>
              <a:t>, который создаёт и загружает мир, а также может создавать </a:t>
            </a:r>
            <a:r>
              <a:rPr lang="ru-RU" dirty="0" err="1"/>
              <a:t>миникарту</a:t>
            </a:r>
            <a:endParaRPr lang="ru-RU" dirty="0"/>
          </a:p>
          <a:p>
            <a:pPr lvl="1"/>
            <a:r>
              <a:rPr lang="ru-RU" dirty="0"/>
              <a:t>В файле </a:t>
            </a:r>
            <a:r>
              <a:rPr lang="en-US" dirty="0"/>
              <a:t>save_game.py</a:t>
            </a:r>
            <a:r>
              <a:rPr lang="ru-RU" dirty="0"/>
              <a:t> лежат функции для загрузки и создания карты</a:t>
            </a:r>
          </a:p>
        </p:txBody>
      </p:sp>
    </p:spTree>
    <p:extLst>
      <p:ext uri="{BB962C8B-B14F-4D97-AF65-F5344CB8AC3E}">
        <p14:creationId xmlns:p14="http://schemas.microsoft.com/office/powerpoint/2010/main" val="36947161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181</Words>
  <Application>Microsoft Office PowerPoint</Application>
  <PresentationFormat>Широкоэкранный</PresentationFormat>
  <Paragraphs>22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Island</vt:lpstr>
      <vt:lpstr>Технологии</vt:lpstr>
      <vt:lpstr>Реализация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Island</dc:title>
  <dc:creator>Wolf</dc:creator>
  <cp:lastModifiedBy>Wolf</cp:lastModifiedBy>
  <cp:revision>12</cp:revision>
  <dcterms:created xsi:type="dcterms:W3CDTF">2023-01-18T14:28:45Z</dcterms:created>
  <dcterms:modified xsi:type="dcterms:W3CDTF">2023-01-18T19:31:21Z</dcterms:modified>
</cp:coreProperties>
</file>