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6858000" cy="9906000" type="A4"/>
  <p:notesSz cx="9144000" cy="6858000"/>
  <p:defaultTextStyle>
    <a:defPPr>
      <a:defRPr lang="en-US"/>
    </a:defPPr>
    <a:lvl1pPr marL="0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800000"/>
    <a:srgbClr val="FF3300"/>
    <a:srgbClr val="00FF00"/>
    <a:srgbClr val="FF9900"/>
    <a:srgbClr val="FF9933"/>
    <a:srgbClr val="36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3EF6B-A537-4467-A810-12585C2A9D6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A5663-69C7-4093-A339-59D328D1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CEECE-3F46-41A8-BE6D-B3325D1F121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8CDAD-6326-4A1E-BD5F-244ECCDD4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16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ADDA-90F1-438E-8B66-49714947A69A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587-60A1-408E-94E7-05AF88D7581C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2FE-BEAC-47E7-9E39-F2BD4A101A22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E69B-FC08-4F74-BB74-0289FA94FFDA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1F9A-CD2E-4EA4-B69C-FE7C43120A1F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2ABB-21CC-4CDB-87FC-7B924DD9504E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CA38-B124-4088-B52B-44F3E9727BC8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5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44DE-C649-4E18-9CDD-746ED34FA424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7850-10F4-427A-BE58-5BB763A35AC3}" type="datetime1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CE6-B0F8-4CA4-B8B1-8F98BA2E3C38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0F04-918E-4971-A77D-F3691831DA80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1CFE-F13D-4EE2-9270-AB0603DB460C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A7DE-9E78-44D0-9DFB-830311C6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42575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2" tIns="34291" rIns="68582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915160" y="954758"/>
            <a:ext cx="4722921" cy="25464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2" tIns="34291" rIns="68582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atin typeface="Lato Black" panose="020F0A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2576" y="195254"/>
            <a:ext cx="441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HA XUAN TUAN</a:t>
            </a:r>
            <a:endParaRPr lang="en-US" sz="4000" b="1" dirty="0">
              <a:solidFill>
                <a:srgbClr val="8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2" y="2810582"/>
            <a:ext cx="2442575" cy="1785105"/>
            <a:chOff x="-1" y="2626910"/>
            <a:chExt cx="2442575" cy="1785105"/>
          </a:xfrm>
        </p:grpSpPr>
        <p:sp>
          <p:nvSpPr>
            <p:cNvPr id="17" name="TextBox 16"/>
            <p:cNvSpPr txBox="1"/>
            <p:nvPr/>
          </p:nvSpPr>
          <p:spPr>
            <a:xfrm>
              <a:off x="-1" y="3027020"/>
              <a:ext cx="244257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Male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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December 14, 1997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 </a:t>
              </a:r>
              <a:r>
                <a:rPr 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Single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</a:t>
              </a:r>
              <a:r>
                <a:rPr lang="en-US" sz="1400" dirty="0" smtClean="0">
                  <a:solidFill>
                    <a:schemeClr val="bg1"/>
                  </a:solidFill>
                  <a:latin typeface="Segoe MDL2 Assets" panose="050A0102010101010101" pitchFamily="18" charset="0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An 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Cuu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District, Hue City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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hatuan141297@gmail.com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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+84347981320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2626910"/>
              <a:ext cx="2442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INFORMATION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26478" y="4927421"/>
            <a:ext cx="2469043" cy="4356436"/>
            <a:chOff x="-26478" y="4927421"/>
            <a:chExt cx="2469043" cy="4356436"/>
          </a:xfrm>
        </p:grpSpPr>
        <p:sp>
          <p:nvSpPr>
            <p:cNvPr id="18" name="TextBox 17"/>
            <p:cNvSpPr txBox="1"/>
            <p:nvPr/>
          </p:nvSpPr>
          <p:spPr>
            <a:xfrm>
              <a:off x="-9" y="4927421"/>
              <a:ext cx="2442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SKILLS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0187" y="5327531"/>
              <a:ext cx="2202181" cy="414094"/>
              <a:chOff x="120194" y="4298876"/>
              <a:chExt cx="2202181" cy="41409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0195" y="4617541"/>
                <a:ext cx="2202180" cy="95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7160" y="4298876"/>
                <a:ext cx="2085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C/C++ Programing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20194" y="4617541"/>
                <a:ext cx="1986736" cy="9542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20187" y="7296964"/>
              <a:ext cx="2202180" cy="414094"/>
              <a:chOff x="120195" y="4298876"/>
              <a:chExt cx="2202180" cy="41409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0195" y="4617541"/>
                <a:ext cx="2202180" cy="95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37160" y="4298876"/>
                <a:ext cx="2085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VBA Programing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20195" y="4617541"/>
                <a:ext cx="834389" cy="9542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20187" y="7821230"/>
              <a:ext cx="2202180" cy="414094"/>
              <a:chOff x="120195" y="4298876"/>
              <a:chExt cx="2202180" cy="4140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20195" y="4617541"/>
                <a:ext cx="2202180" cy="95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7160" y="4298876"/>
                <a:ext cx="2085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Research Skill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20195" y="4617541"/>
                <a:ext cx="1215389" cy="9542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20187" y="8345496"/>
              <a:ext cx="2202180" cy="414094"/>
              <a:chOff x="120195" y="4298876"/>
              <a:chExt cx="2202180" cy="41409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20195" y="4617541"/>
                <a:ext cx="2202180" cy="95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7160" y="4298876"/>
                <a:ext cx="2085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Team-Work Skill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20195" y="4617541"/>
                <a:ext cx="1662814" cy="9542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20187" y="8869763"/>
              <a:ext cx="2202180" cy="414094"/>
              <a:chOff x="120195" y="4298876"/>
              <a:chExt cx="2202180" cy="41409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20195" y="4617541"/>
                <a:ext cx="2202180" cy="95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37160" y="4298876"/>
                <a:ext cx="2085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Independence Work Skill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0195" y="4617541"/>
                <a:ext cx="1662814" cy="9542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20186" y="6845444"/>
              <a:ext cx="2202180" cy="414094"/>
              <a:chOff x="120195" y="4298876"/>
              <a:chExt cx="2202180" cy="41409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20195" y="4617541"/>
                <a:ext cx="2202180" cy="95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7160" y="4298876"/>
                <a:ext cx="2085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C# Programing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0195" y="4617541"/>
                <a:ext cx="1662814" cy="9542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6871" y="5881522"/>
              <a:ext cx="1029541" cy="304991"/>
              <a:chOff x="683" y="5622153"/>
              <a:chExt cx="1029541" cy="3049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83" y="5863209"/>
                <a:ext cx="1029541" cy="63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615" y="5622153"/>
                <a:ext cx="10216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OOP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3" y="5863209"/>
                <a:ext cx="826087" cy="6393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335576" y="5881522"/>
              <a:ext cx="1029541" cy="304991"/>
              <a:chOff x="683" y="5622153"/>
              <a:chExt cx="1029541" cy="3049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83" y="5863209"/>
                <a:ext cx="1029541" cy="63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615" y="5622153"/>
                <a:ext cx="10216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STL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3" y="5863209"/>
                <a:ext cx="826087" cy="6393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-26478" y="6250111"/>
              <a:ext cx="1156235" cy="311185"/>
              <a:chOff x="-26471" y="5924265"/>
              <a:chExt cx="1156235" cy="31118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6877" y="6171515"/>
                <a:ext cx="1029541" cy="63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-26471" y="5924265"/>
                <a:ext cx="11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Design Pattern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877" y="6171515"/>
                <a:ext cx="595583" cy="6393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335575" y="6254087"/>
              <a:ext cx="1029541" cy="304991"/>
              <a:chOff x="683" y="5622153"/>
              <a:chExt cx="1029541" cy="304991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83" y="5863209"/>
                <a:ext cx="1029541" cy="63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615" y="5622153"/>
                <a:ext cx="10216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UML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83" y="5863209"/>
                <a:ext cx="693243" cy="6393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Rounded Rectangle 14"/>
          <p:cNvSpPr/>
          <p:nvPr/>
        </p:nvSpPr>
        <p:spPr>
          <a:xfrm>
            <a:off x="193827" y="143635"/>
            <a:ext cx="2028826" cy="235831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26477" y="2736195"/>
            <a:ext cx="4050724" cy="6947390"/>
            <a:chOff x="2526477" y="3439100"/>
            <a:chExt cx="4050724" cy="6947390"/>
          </a:xfrm>
        </p:grpSpPr>
        <p:sp>
          <p:nvSpPr>
            <p:cNvPr id="51" name="TextBox 50"/>
            <p:cNvSpPr txBox="1"/>
            <p:nvPr/>
          </p:nvSpPr>
          <p:spPr>
            <a:xfrm>
              <a:off x="2526481" y="4908067"/>
              <a:ext cx="3945439" cy="547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Blip>
                  <a:blip r:embed="rId3"/>
                </a:buBlip>
              </a:pPr>
              <a:r>
                <a:rPr lang="en-US" sz="1400" b="1" dirty="0" smtClean="0"/>
                <a:t>Received</a:t>
              </a:r>
              <a:r>
                <a:rPr lang="en-US" sz="1400" b="1" dirty="0"/>
                <a:t>: </a:t>
              </a:r>
              <a:endParaRPr lang="en-US" sz="1400" b="1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Encouraged </a:t>
              </a:r>
              <a:r>
                <a:rPr lang="en-US" sz="1400" dirty="0"/>
                <a:t>scholarship for top 5% highest score (6/8 </a:t>
              </a:r>
              <a:r>
                <a:rPr lang="en-US" sz="1400" dirty="0" smtClean="0"/>
                <a:t>Semester).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Second </a:t>
              </a:r>
              <a:r>
                <a:rPr lang="en-US" sz="1400" dirty="0"/>
                <a:t>Prize in DaNang Scientific Research Contest</a:t>
              </a:r>
              <a:r>
                <a:rPr lang="en-US" sz="1400" dirty="0" smtClean="0"/>
                <a:t>.</a:t>
              </a:r>
              <a:endParaRPr lang="en-US" sz="1400" dirty="0"/>
            </a:p>
            <a:p>
              <a:pPr marL="171450" indent="-171450">
                <a:buBlip>
                  <a:blip r:embed="rId3"/>
                </a:buBlip>
              </a:pPr>
              <a:r>
                <a:rPr lang="en-US" sz="1400" b="1" dirty="0"/>
                <a:t>Activity :</a:t>
              </a:r>
              <a:endParaRPr lang="en-US" sz="1400" b="1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Workshop on Computer Aided Engineering, corporate with </a:t>
              </a:r>
              <a:r>
                <a:rPr lang="en-US" sz="1400" dirty="0" smtClean="0"/>
                <a:t>Yokohama </a:t>
              </a:r>
              <a:r>
                <a:rPr lang="en-US" sz="1400" dirty="0"/>
                <a:t>National University</a:t>
              </a:r>
              <a:r>
                <a:rPr lang="en-US" sz="1400" dirty="0" smtClean="0"/>
                <a:t>.</a:t>
              </a:r>
              <a:endParaRPr lang="en-US" sz="1400" dirty="0"/>
            </a:p>
            <a:p>
              <a:pPr marL="171450" indent="-171450">
                <a:buBlip>
                  <a:blip r:embed="rId3"/>
                </a:buBlip>
              </a:pPr>
              <a:r>
                <a:rPr lang="en-US" sz="1400" b="1" dirty="0"/>
                <a:t>Projects: </a:t>
              </a:r>
              <a:endParaRPr lang="en-US" sz="1400" b="1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Image </a:t>
              </a:r>
              <a:r>
                <a:rPr lang="en-US" sz="1400" b="1" dirty="0"/>
                <a:t>Processing in Plate</a:t>
              </a:r>
              <a:r>
                <a:rPr lang="en-US" sz="1400" dirty="0"/>
                <a:t>: Create a WinForm to recognize a plate by C# Language</a:t>
              </a:r>
              <a:r>
                <a:rPr lang="en-US" sz="1400" dirty="0" smtClean="0"/>
                <a:t>. Using </a:t>
              </a:r>
              <a:r>
                <a:rPr lang="en-US" sz="1400" dirty="0"/>
                <a:t>many techniques </a:t>
              </a:r>
              <a:r>
                <a:rPr lang="en-US" sz="1400" dirty="0" smtClean="0"/>
                <a:t>like EmguCV(library of OpenCV in C#) Machine Learning </a:t>
              </a:r>
              <a:r>
                <a:rPr lang="en-US" sz="1400" dirty="0"/>
                <a:t>(Google OCR to recognize characters), applying </a:t>
              </a:r>
              <a:r>
                <a:rPr lang="en-US" sz="1400" dirty="0" smtClean="0"/>
                <a:t>Masks </a:t>
              </a:r>
              <a:r>
                <a:rPr lang="en-US" sz="1400" dirty="0"/>
                <a:t>to filter Noise and find Plate Area, ...</a:t>
              </a:r>
              <a:endParaRPr lang="en-US" sz="14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Robot Arm</a:t>
              </a:r>
              <a:r>
                <a:rPr lang="en-US" sz="1400" dirty="0" smtClean="0"/>
                <a:t>: Program Arduino by C Language to control 6 DOF Robot Arm through inverse kinematic.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Application in C++</a:t>
              </a:r>
              <a:r>
                <a:rPr lang="en-US" sz="1400" dirty="0" smtClean="0"/>
                <a:t>: Program an Sales Management Application </a:t>
              </a:r>
              <a:r>
                <a:rPr lang="en-US" sz="1400" dirty="0"/>
                <a:t>in C ++ </a:t>
              </a:r>
              <a:r>
                <a:rPr lang="en-US" sz="1400" dirty="0" smtClean="0"/>
                <a:t>Language in QT Platform, use MySQL Lite to storage Database.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/>
                <a:t>Final Project</a:t>
              </a:r>
              <a:r>
                <a:rPr lang="en-US" sz="1400" dirty="0"/>
                <a:t>: Program An Application on Computer by C# Language connecting with PLC to control 3 DOF Arm Robot and Pneumatic Systems (through vans</a:t>
              </a:r>
              <a:r>
                <a:rPr lang="en-US" sz="1400" dirty="0" smtClean="0"/>
                <a:t>).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26477" y="3439100"/>
              <a:ext cx="4050724" cy="1380463"/>
              <a:chOff x="2526477" y="1122495"/>
              <a:chExt cx="4050724" cy="138046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526477" y="1539751"/>
                <a:ext cx="25454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BE in Univ. of Science and Technology – the University of Da Nang</a:t>
                </a:r>
              </a:p>
              <a:p>
                <a:r>
                  <a:rPr lang="en-US" sz="1400" dirty="0"/>
                  <a:t>Major in </a:t>
                </a:r>
                <a:r>
                  <a:rPr lang="en-US" sz="1400" b="1" dirty="0" smtClean="0"/>
                  <a:t>Mechatronic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526482" y="1122495"/>
                <a:ext cx="4027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C0000"/>
                    </a:solidFill>
                  </a:rPr>
                  <a:t>EDUCATION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155869" y="1527000"/>
                <a:ext cx="14213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2015 – Jan 2020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155869" y="1979738"/>
                <a:ext cx="14213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GPA: 3.2/4.0</a:t>
                </a:r>
              </a:p>
              <a:p>
                <a:r>
                  <a:rPr lang="en-US" sz="1400" b="1" dirty="0"/>
                  <a:t>TOEIC: 720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26477" y="1307004"/>
            <a:ext cx="4027682" cy="1362790"/>
            <a:chOff x="2526477" y="1665002"/>
            <a:chExt cx="4027682" cy="1362790"/>
          </a:xfrm>
        </p:grpSpPr>
        <p:sp>
          <p:nvSpPr>
            <p:cNvPr id="82" name="TextBox 81"/>
            <p:cNvSpPr txBox="1"/>
            <p:nvPr/>
          </p:nvSpPr>
          <p:spPr>
            <a:xfrm>
              <a:off x="2526482" y="1665002"/>
              <a:ext cx="4027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C0000"/>
                  </a:solidFill>
                </a:rPr>
                <a:t>PROFILE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26477" y="2073685"/>
              <a:ext cx="40121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 </a:t>
              </a:r>
              <a:r>
                <a:rPr lang="en-US" sz="1400" b="1" dirty="0" smtClean="0"/>
                <a:t>graduated </a:t>
              </a:r>
              <a:r>
                <a:rPr lang="en-US" sz="1400" b="1" dirty="0"/>
                <a:t>in University with Good Bachelor and had over 9 months experienced in Automatic </a:t>
              </a:r>
              <a:r>
                <a:rPr lang="en-US" sz="1400" b="1" dirty="0" smtClean="0"/>
                <a:t>Software Embedded </a:t>
              </a:r>
              <a:r>
                <a:rPr lang="en-US" sz="1400" b="1" dirty="0"/>
                <a:t>by C/C++ Language</a:t>
              </a:r>
              <a:r>
                <a:rPr lang="en-US" sz="1400" b="1" dirty="0" smtClean="0"/>
                <a:t>. Possible to comunicate in English and basic Japanese Language.</a:t>
              </a:r>
              <a:endParaRPr lang="en-US" sz="1400" b="1" dirty="0" smtClean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42575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2" tIns="34291" rIns="68582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915160" y="954758"/>
            <a:ext cx="4722921" cy="25464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2" tIns="34291" rIns="68582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atin typeface="Lato Black" panose="020F0A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2576" y="195254"/>
            <a:ext cx="441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HA XUAN TUAN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3827" y="143635"/>
            <a:ext cx="2028826" cy="235831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2442571" y="4442544"/>
            <a:ext cx="4415429" cy="3135941"/>
            <a:chOff x="2442571" y="7550825"/>
            <a:chExt cx="4415429" cy="3135941"/>
          </a:xfrm>
        </p:grpSpPr>
        <p:sp>
          <p:nvSpPr>
            <p:cNvPr id="136" name="TextBox 135"/>
            <p:cNvSpPr txBox="1"/>
            <p:nvPr/>
          </p:nvSpPr>
          <p:spPr>
            <a:xfrm>
              <a:off x="2442572" y="7550825"/>
              <a:ext cx="4415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C0000"/>
                  </a:solidFill>
                </a:rPr>
                <a:t>MORE INFORMATION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442571" y="7947555"/>
              <a:ext cx="4049670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Segoe MDL2 Assets" panose="050A0102010101010101" pitchFamily="18" charset="0"/>
                <a:buChar char=""/>
              </a:pPr>
              <a:r>
                <a:rPr lang="en-US" sz="1600" b="1" dirty="0" smtClean="0"/>
                <a:t>Personal: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Be </a:t>
              </a:r>
              <a:r>
                <a:rPr lang="en-US" sz="1400" dirty="0"/>
                <a:t>calm, quickly adaptive environment, not afraid of difficulties and excitement in finding solution to the problem</a:t>
              </a:r>
              <a:r>
                <a:rPr lang="en-US" sz="1400" dirty="0" smtClean="0"/>
                <a:t>.</a:t>
              </a:r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Self-study </a:t>
              </a:r>
              <a:r>
                <a:rPr lang="en-US" sz="1400" dirty="0"/>
                <a:t>and fast absorbing new </a:t>
              </a:r>
              <a:r>
                <a:rPr lang="en-US" sz="1400" dirty="0" smtClean="0"/>
                <a:t>knowledge.</a:t>
              </a:r>
              <a:endParaRPr lang="en-US" sz="1400" b="1" dirty="0" smtClean="0"/>
            </a:p>
            <a:p>
              <a:pPr marL="285750" indent="-285750">
                <a:buFont typeface="Segoe MDL2 Assets" panose="050A0102010101010101" pitchFamily="18" charset="0"/>
                <a:buChar char=""/>
              </a:pPr>
              <a:r>
                <a:rPr lang="en-US" sz="1600" b="1" dirty="0" smtClean="0"/>
                <a:t>Orientation: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Work in a big, professional company at first, this will help me develop my programming skills by learning from senior, also work in a professional company will help me improve my workflow. </a:t>
              </a:r>
              <a:endParaRPr lang="en-US" sz="14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Contribute </a:t>
              </a:r>
              <a:r>
                <a:rPr lang="en-US" sz="1400" dirty="0"/>
                <a:t>a part to help the world become more modern.</a:t>
              </a:r>
              <a:endParaRPr lang="en-US" sz="1400" dirty="0" smtClean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442565" y="1606130"/>
            <a:ext cx="4415431" cy="2543962"/>
            <a:chOff x="2442565" y="5496625"/>
            <a:chExt cx="4415431" cy="2543962"/>
          </a:xfrm>
        </p:grpSpPr>
        <p:sp>
          <p:nvSpPr>
            <p:cNvPr id="139" name="TextBox 138"/>
            <p:cNvSpPr txBox="1"/>
            <p:nvPr/>
          </p:nvSpPr>
          <p:spPr>
            <a:xfrm>
              <a:off x="2442568" y="5496625"/>
              <a:ext cx="4415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C0000"/>
                  </a:solidFill>
                </a:rPr>
                <a:t>WORK </a:t>
              </a:r>
              <a:r>
                <a:rPr lang="en-US" sz="2000" b="1" dirty="0">
                  <a:solidFill>
                    <a:srgbClr val="CC0000"/>
                  </a:solidFill>
                </a:rPr>
                <a:t>EXPERIENCE</a:t>
              </a:r>
              <a:endParaRPr lang="en-US" sz="2000" b="1" dirty="0" smtClean="0">
                <a:solidFill>
                  <a:srgbClr val="CC0000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42568" y="5928385"/>
              <a:ext cx="30626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DANANG NIPPON SEIKI COMPANY</a:t>
              </a:r>
            </a:p>
            <a:p>
              <a:r>
                <a:rPr lang="en-US" sz="1400" dirty="0" smtClean="0"/>
                <a:t>Research &amp; Development Engineer</a:t>
              </a:r>
              <a:endParaRPr lang="en-US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442565" y="6624815"/>
              <a:ext cx="404967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Blip>
                  <a:blip r:embed="rId3"/>
                </a:buBlip>
              </a:pPr>
              <a:r>
                <a:rPr lang="en-US" sz="1600" b="1" dirty="0" smtClean="0"/>
                <a:t>Main Responsibilities: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Design </a:t>
              </a:r>
              <a:r>
                <a:rPr lang="en-US" sz="1400" dirty="0" smtClean="0"/>
                <a:t>Application </a:t>
              </a:r>
              <a:r>
                <a:rPr lang="en-US" sz="1400" dirty="0"/>
                <a:t>by using </a:t>
              </a:r>
              <a:r>
                <a:rPr lang="en-US" sz="1400" dirty="0" smtClean="0"/>
                <a:t>MATLAB </a:t>
              </a:r>
              <a:r>
                <a:rPr lang="en-US" sz="1400" dirty="0"/>
                <a:t>– </a:t>
              </a:r>
              <a:r>
                <a:rPr lang="en-US" sz="1400" dirty="0" smtClean="0"/>
                <a:t>Simulink.</a:t>
              </a:r>
              <a:endParaRPr lang="en-US" sz="14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Design and modify application of instrument </a:t>
              </a:r>
              <a:r>
                <a:rPr lang="en-US" sz="1400" dirty="0" smtClean="0"/>
                <a:t>Clusters </a:t>
              </a:r>
              <a:r>
                <a:rPr lang="en-US" sz="1400" dirty="0"/>
                <a:t>for </a:t>
              </a:r>
              <a:r>
                <a:rPr lang="en-US" sz="1400" dirty="0" smtClean="0"/>
                <a:t>Automobiles </a:t>
              </a:r>
              <a:r>
                <a:rPr lang="en-US" sz="1400" dirty="0"/>
                <a:t>by C </a:t>
              </a:r>
              <a:r>
                <a:rPr lang="en-US" sz="1400" dirty="0" smtClean="0"/>
                <a:t>Language.</a:t>
              </a:r>
              <a:endParaRPr lang="en-US" sz="14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Unit test and Integration </a:t>
              </a:r>
              <a:r>
                <a:rPr lang="en-US" sz="1400" dirty="0" smtClean="0"/>
                <a:t>test.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Learn Japan Language.</a:t>
              </a:r>
              <a:endParaRPr lang="en-US" sz="14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510321" y="5928385"/>
              <a:ext cx="1127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Feb 2020 – </a:t>
              </a:r>
              <a:r>
                <a:rPr lang="en-US" sz="1400" b="1" dirty="0" smtClean="0"/>
                <a:t>Nov 2020</a:t>
              </a:r>
              <a:endParaRPr lang="en-US" sz="1400" b="1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-4" y="3468832"/>
            <a:ext cx="2442578" cy="939336"/>
            <a:chOff x="41377" y="2626910"/>
            <a:chExt cx="2442578" cy="939336"/>
          </a:xfrm>
        </p:grpSpPr>
        <p:sp>
          <p:nvSpPr>
            <p:cNvPr id="144" name="TextBox 143"/>
            <p:cNvSpPr txBox="1"/>
            <p:nvPr/>
          </p:nvSpPr>
          <p:spPr>
            <a:xfrm>
              <a:off x="41381" y="3043026"/>
              <a:ext cx="2442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Novel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Chat with friends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377" y="2626910"/>
              <a:ext cx="2442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INTERESTS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7DE-9E78-44D0-9DFB-830311C699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400</Words>
  <Application>Microsoft Office PowerPoint</Application>
  <PresentationFormat>A4 Paper (210x297 mm)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Lato Black</vt:lpstr>
      <vt:lpstr>Arial</vt:lpstr>
      <vt:lpstr>Calibri</vt:lpstr>
      <vt:lpstr>Calibri Light</vt:lpstr>
      <vt:lpstr>Segoe MDL2 Assets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 Tuan</dc:creator>
  <cp:lastModifiedBy>Ha Tuan</cp:lastModifiedBy>
  <cp:revision>68</cp:revision>
  <dcterms:created xsi:type="dcterms:W3CDTF">2020-09-26T02:49:01Z</dcterms:created>
  <dcterms:modified xsi:type="dcterms:W3CDTF">2020-12-08T08:15:27Z</dcterms:modified>
</cp:coreProperties>
</file>