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90" r:id="rId26"/>
    <p:sldId id="291" r:id="rId27"/>
    <p:sldId id="289" r:id="rId28"/>
    <p:sldId id="292" r:id="rId29"/>
    <p:sldId id="293" r:id="rId30"/>
    <p:sldId id="264" r:id="rId31"/>
    <p:sldId id="295" r:id="rId32"/>
    <p:sldId id="296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49EC0-8BAF-4A04-BF4F-0C154EE8672F}" v="20" dt="2021-09-10T09:52:21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VÕ VĂN QUỐC" userId="50f882b7-b645-45c2-af11-042dc02e2e34" providerId="ADAL" clId="{6EE49EC0-8BAF-4A04-BF4F-0C154EE8672F}"/>
    <pc:docChg chg="undo redo custSel addSld delSld modSld sldOrd">
      <pc:chgData name="HUY VÕ VĂN QUỐC" userId="50f882b7-b645-45c2-af11-042dc02e2e34" providerId="ADAL" clId="{6EE49EC0-8BAF-4A04-BF4F-0C154EE8672F}" dt="2021-09-10T10:06:44.329" v="5638" actId="403"/>
      <pc:docMkLst>
        <pc:docMk/>
      </pc:docMkLst>
      <pc:sldChg chg="addSp delSp modSp mod modClrScheme chgLayout">
        <pc:chgData name="HUY VÕ VĂN QUỐC" userId="50f882b7-b645-45c2-af11-042dc02e2e34" providerId="ADAL" clId="{6EE49EC0-8BAF-4A04-BF4F-0C154EE8672F}" dt="2021-09-10T10:06:44.329" v="5638" actId="403"/>
        <pc:sldMkLst>
          <pc:docMk/>
          <pc:sldMk cId="1652133998" sldId="256"/>
        </pc:sldMkLst>
        <pc:spChg chg="add del mod">
          <ac:chgData name="HUY VÕ VĂN QUỐC" userId="50f882b7-b645-45c2-af11-042dc02e2e34" providerId="ADAL" clId="{6EE49EC0-8BAF-4A04-BF4F-0C154EE8672F}" dt="2021-09-10T08:04:24.339" v="2213"/>
          <ac:spMkLst>
            <pc:docMk/>
            <pc:sldMk cId="1652133998" sldId="256"/>
            <ac:spMk id="3" creationId="{C3F203E3-47CE-4EEE-BCA5-454C4720B442}"/>
          </ac:spMkLst>
        </pc:spChg>
        <pc:spChg chg="mod">
          <ac:chgData name="HUY VÕ VĂN QUỐC" userId="50f882b7-b645-45c2-af11-042dc02e2e34" providerId="ADAL" clId="{6EE49EC0-8BAF-4A04-BF4F-0C154EE8672F}" dt="2021-09-10T10:06:44.329" v="5638" actId="403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4:41.459" v="2226" actId="2711"/>
          <ac:spMkLst>
            <pc:docMk/>
            <pc:sldMk cId="1652133998" sldId="256"/>
            <ac:spMk id="7" creationId="{00000000-0000-0000-0000-000000000000}"/>
          </ac:spMkLst>
        </pc:spChg>
        <pc:picChg chg="del">
          <ac:chgData name="HUY VÕ VĂN QUỐC" userId="50f882b7-b645-45c2-af11-042dc02e2e34" providerId="ADAL" clId="{6EE49EC0-8BAF-4A04-BF4F-0C154EE8672F}" dt="2021-09-10T08:04:17.609" v="2212" actId="478"/>
          <ac:picMkLst>
            <pc:docMk/>
            <pc:sldMk cId="1652133998" sldId="256"/>
            <ac:picMk id="4" creationId="{00000000-0000-0000-0000-000000000000}"/>
          </ac:picMkLst>
        </pc:picChg>
        <pc:picChg chg="add mod">
          <ac:chgData name="HUY VÕ VĂN QUỐC" userId="50f882b7-b645-45c2-af11-042dc02e2e34" providerId="ADAL" clId="{6EE49EC0-8BAF-4A04-BF4F-0C154EE8672F}" dt="2021-09-10T08:04:36.939" v="2225" actId="26606"/>
          <ac:picMkLst>
            <pc:docMk/>
            <pc:sldMk cId="1652133998" sldId="256"/>
            <ac:picMk id="2050" creationId="{08217A3B-F571-4FAA-AAB4-E07478E7DC4D}"/>
          </ac:picMkLst>
        </pc:picChg>
      </pc:sldChg>
      <pc:sldChg chg="modSp mod">
        <pc:chgData name="HUY VÕ VĂN QUỐC" userId="50f882b7-b645-45c2-af11-042dc02e2e34" providerId="ADAL" clId="{6EE49EC0-8BAF-4A04-BF4F-0C154EE8672F}" dt="2021-09-10T08:04:53.270" v="2237" actId="20577"/>
        <pc:sldMkLst>
          <pc:docMk/>
          <pc:sldMk cId="1654255301" sldId="257"/>
        </pc:sldMkLst>
        <pc:spChg chg="mod">
          <ac:chgData name="HUY VÕ VĂN QUỐC" userId="50f882b7-b645-45c2-af11-042dc02e2e34" providerId="ADAL" clId="{6EE49EC0-8BAF-4A04-BF4F-0C154EE8672F}" dt="2021-09-10T08:04:53.270" v="2237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HUY VÕ VĂN QUỐC" userId="50f882b7-b645-45c2-af11-042dc02e2e34" providerId="ADAL" clId="{6EE49EC0-8BAF-4A04-BF4F-0C154EE8672F}" dt="2021-09-10T08:00:49.612" v="2039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modSp del mod">
        <pc:chgData name="HUY VÕ VĂN QUỐC" userId="50f882b7-b645-45c2-af11-042dc02e2e34" providerId="ADAL" clId="{6EE49EC0-8BAF-4A04-BF4F-0C154EE8672F}" dt="2021-09-10T07:30:06.164" v="361" actId="47"/>
        <pc:sldMkLst>
          <pc:docMk/>
          <pc:sldMk cId="4010278615" sldId="258"/>
        </pc:sldMkLst>
        <pc:spChg chg="mod">
          <ac:chgData name="HUY VÕ VĂN QUỐC" userId="50f882b7-b645-45c2-af11-042dc02e2e34" providerId="ADAL" clId="{6EE49EC0-8BAF-4A04-BF4F-0C154EE8672F}" dt="2021-09-10T07:29:36.142" v="358" actId="20577"/>
          <ac:spMkLst>
            <pc:docMk/>
            <pc:sldMk cId="4010278615" sldId="258"/>
            <ac:spMk id="2" creationId="{00000000-0000-0000-0000-000000000000}"/>
          </ac:spMkLst>
        </pc:spChg>
      </pc:sldChg>
      <pc:sldChg chg="addSp delSp modSp mod modClrScheme chgLayout">
        <pc:chgData name="HUY VÕ VĂN QUỐC" userId="50f882b7-b645-45c2-af11-042dc02e2e34" providerId="ADAL" clId="{6EE49EC0-8BAF-4A04-BF4F-0C154EE8672F}" dt="2021-09-10T07:44:58.493" v="873" actId="33524"/>
        <pc:sldMkLst>
          <pc:docMk/>
          <pc:sldMk cId="2853788422" sldId="259"/>
        </pc:sldMkLst>
        <pc:spChg chg="mod ord">
          <ac:chgData name="HUY VÕ VĂN QUỐC" userId="50f882b7-b645-45c2-af11-042dc02e2e34" providerId="ADAL" clId="{6EE49EC0-8BAF-4A04-BF4F-0C154EE8672F}" dt="2021-09-10T07:42:22.462" v="802" actId="26606"/>
          <ac:spMkLst>
            <pc:docMk/>
            <pc:sldMk cId="2853788422" sldId="259"/>
            <ac:spMk id="2" creationId="{00000000-0000-0000-0000-000000000000}"/>
          </ac:spMkLst>
        </pc:spChg>
        <pc:spChg chg="add del mod ord">
          <ac:chgData name="HUY VÕ VĂN QUỐC" userId="50f882b7-b645-45c2-af11-042dc02e2e34" providerId="ADAL" clId="{6EE49EC0-8BAF-4A04-BF4F-0C154EE8672F}" dt="2021-09-10T07:44:58.493" v="873" actId="33524"/>
          <ac:spMkLst>
            <pc:docMk/>
            <pc:sldMk cId="2853788422" sldId="259"/>
            <ac:spMk id="3" creationId="{00000000-0000-0000-0000-000000000000}"/>
          </ac:spMkLst>
        </pc:spChg>
        <pc:spChg chg="add del mod">
          <ac:chgData name="HUY VÕ VĂN QUỐC" userId="50f882b7-b645-45c2-af11-042dc02e2e34" providerId="ADAL" clId="{6EE49EC0-8BAF-4A04-BF4F-0C154EE8672F}" dt="2021-09-10T07:41:26.559" v="797" actId="700"/>
          <ac:spMkLst>
            <pc:docMk/>
            <pc:sldMk cId="2853788422" sldId="259"/>
            <ac:spMk id="5" creationId="{9CED7F84-3078-4B6D-8C1D-BF8846B22E8B}"/>
          </ac:spMkLst>
        </pc:spChg>
        <pc:spChg chg="add del">
          <ac:chgData name="HUY VÕ VĂN QUỐC" userId="50f882b7-b645-45c2-af11-042dc02e2e34" providerId="ADAL" clId="{6EE49EC0-8BAF-4A04-BF4F-0C154EE8672F}" dt="2021-09-10T07:42:03.048" v="799"/>
          <ac:spMkLst>
            <pc:docMk/>
            <pc:sldMk cId="2853788422" sldId="259"/>
            <ac:spMk id="6" creationId="{E50A7793-2FC6-4F62-8E08-467108623513}"/>
          </ac:spMkLst>
        </pc:spChg>
        <pc:spChg chg="add del mod">
          <ac:chgData name="HUY VÕ VĂN QUỐC" userId="50f882b7-b645-45c2-af11-042dc02e2e34" providerId="ADAL" clId="{6EE49EC0-8BAF-4A04-BF4F-0C154EE8672F}" dt="2021-09-10T07:42:23.345" v="803"/>
          <ac:spMkLst>
            <pc:docMk/>
            <pc:sldMk cId="2853788422" sldId="259"/>
            <ac:spMk id="7" creationId="{19F2B3BC-9AFB-4D3C-8CEB-6507C6524AA0}"/>
          </ac:spMkLst>
        </pc:spChg>
        <pc:graphicFrameChg chg="add del mod">
          <ac:chgData name="HUY VÕ VĂN QUỐC" userId="50f882b7-b645-45c2-af11-042dc02e2e34" providerId="ADAL" clId="{6EE49EC0-8BAF-4A04-BF4F-0C154EE8672F}" dt="2021-09-10T07:42:22.462" v="802" actId="26606"/>
          <ac:graphicFrameMkLst>
            <pc:docMk/>
            <pc:sldMk cId="2853788422" sldId="259"/>
            <ac:graphicFrameMk id="9" creationId="{0E7AED57-5AE7-4238-84BD-CCD0908EED40}"/>
          </ac:graphicFrameMkLst>
        </pc:graphicFrameChg>
        <pc:graphicFrameChg chg="del">
          <ac:chgData name="HUY VÕ VĂN QUỐC" userId="50f882b7-b645-45c2-af11-042dc02e2e34" providerId="ADAL" clId="{6EE49EC0-8BAF-4A04-BF4F-0C154EE8672F}" dt="2021-09-10T07:41:20.271" v="796" actId="478"/>
          <ac:graphicFrameMkLst>
            <pc:docMk/>
            <pc:sldMk cId="2853788422" sldId="259"/>
            <ac:graphicFrameMk id="16" creationId="{00000000-0000-0000-0000-000000000000}"/>
          </ac:graphicFrameMkLst>
        </pc:graphicFrameChg>
      </pc:sldChg>
      <pc:sldChg chg="del">
        <pc:chgData name="HUY VÕ VĂN QUỐC" userId="50f882b7-b645-45c2-af11-042dc02e2e34" providerId="ADAL" clId="{6EE49EC0-8BAF-4A04-BF4F-0C154EE8672F}" dt="2021-09-10T09:46:42.078" v="4791" actId="47"/>
        <pc:sldMkLst>
          <pc:docMk/>
          <pc:sldMk cId="4224509479" sldId="260"/>
        </pc:sldMkLst>
      </pc:sldChg>
      <pc:sldChg chg="del">
        <pc:chgData name="HUY VÕ VĂN QUỐC" userId="50f882b7-b645-45c2-af11-042dc02e2e34" providerId="ADAL" clId="{6EE49EC0-8BAF-4A04-BF4F-0C154EE8672F}" dt="2021-09-10T09:46:45.047" v="4794" actId="47"/>
        <pc:sldMkLst>
          <pc:docMk/>
          <pc:sldMk cId="132884364" sldId="261"/>
        </pc:sldMkLst>
      </pc:sldChg>
      <pc:sldChg chg="del">
        <pc:chgData name="HUY VÕ VĂN QUỐC" userId="50f882b7-b645-45c2-af11-042dc02e2e34" providerId="ADAL" clId="{6EE49EC0-8BAF-4A04-BF4F-0C154EE8672F}" dt="2021-09-10T09:46:46.371" v="4795" actId="47"/>
        <pc:sldMkLst>
          <pc:docMk/>
          <pc:sldMk cId="2224495804" sldId="262"/>
        </pc:sldMkLst>
      </pc:sldChg>
      <pc:sldChg chg="del">
        <pc:chgData name="HUY VÕ VĂN QUỐC" userId="50f882b7-b645-45c2-af11-042dc02e2e34" providerId="ADAL" clId="{6EE49EC0-8BAF-4A04-BF4F-0C154EE8672F}" dt="2021-09-10T09:46:46.997" v="4796" actId="47"/>
        <pc:sldMkLst>
          <pc:docMk/>
          <pc:sldMk cId="1527004159" sldId="263"/>
        </pc:sldMkLst>
      </pc:sldChg>
      <pc:sldChg chg="addSp modSp">
        <pc:chgData name="HUY VÕ VĂN QUỐC" userId="50f882b7-b645-45c2-af11-042dc02e2e34" providerId="ADAL" clId="{6EE49EC0-8BAF-4A04-BF4F-0C154EE8672F}" dt="2021-09-10T09:48:33.812" v="4811" actId="1076"/>
        <pc:sldMkLst>
          <pc:docMk/>
          <pc:sldMk cId="1800380133" sldId="264"/>
        </pc:sldMkLst>
        <pc:picChg chg="add mod">
          <ac:chgData name="HUY VÕ VĂN QUỐC" userId="50f882b7-b645-45c2-af11-042dc02e2e34" providerId="ADAL" clId="{6EE49EC0-8BAF-4A04-BF4F-0C154EE8672F}" dt="2021-09-10T09:48:33.812" v="4811" actId="1076"/>
          <ac:picMkLst>
            <pc:docMk/>
            <pc:sldMk cId="1800380133" sldId="264"/>
            <ac:picMk id="4098" creationId="{166C8C87-22D9-4972-8ADB-83084327B9F0}"/>
          </ac:picMkLst>
        </pc:picChg>
      </pc:sldChg>
      <pc:sldChg chg="del">
        <pc:chgData name="HUY VÕ VĂN QUỐC" userId="50f882b7-b645-45c2-af11-042dc02e2e34" providerId="ADAL" clId="{6EE49EC0-8BAF-4A04-BF4F-0C154EE8672F}" dt="2021-09-10T09:46:42.865" v="4792" actId="47"/>
        <pc:sldMkLst>
          <pc:docMk/>
          <pc:sldMk cId="3683544629" sldId="266"/>
        </pc:sldMkLst>
      </pc:sldChg>
      <pc:sldChg chg="del">
        <pc:chgData name="HUY VÕ VĂN QUỐC" userId="50f882b7-b645-45c2-af11-042dc02e2e34" providerId="ADAL" clId="{6EE49EC0-8BAF-4A04-BF4F-0C154EE8672F}" dt="2021-09-10T09:46:44.417" v="4793" actId="47"/>
        <pc:sldMkLst>
          <pc:docMk/>
          <pc:sldMk cId="1315647518" sldId="268"/>
        </pc:sldMkLst>
      </pc:sldChg>
      <pc:sldChg chg="modSp new mod">
        <pc:chgData name="HUY VÕ VĂN QUỐC" userId="50f882b7-b645-45c2-af11-042dc02e2e34" providerId="ADAL" clId="{6EE49EC0-8BAF-4A04-BF4F-0C154EE8672F}" dt="2021-09-10T07:31:57.098" v="500" actId="20577"/>
        <pc:sldMkLst>
          <pc:docMk/>
          <pc:sldMk cId="4200959841" sldId="269"/>
        </pc:sldMkLst>
        <pc:spChg chg="mod">
          <ac:chgData name="HUY VÕ VĂN QUỐC" userId="50f882b7-b645-45c2-af11-042dc02e2e34" providerId="ADAL" clId="{6EE49EC0-8BAF-4A04-BF4F-0C154EE8672F}" dt="2021-09-10T04:23:36.457" v="60" actId="20577"/>
          <ac:spMkLst>
            <pc:docMk/>
            <pc:sldMk cId="4200959841" sldId="269"/>
            <ac:spMk id="2" creationId="{FEB60B92-6F28-4EC4-8815-F505B1E779C3}"/>
          </ac:spMkLst>
        </pc:spChg>
        <pc:spChg chg="mod">
          <ac:chgData name="HUY VÕ VĂN QUỐC" userId="50f882b7-b645-45c2-af11-042dc02e2e34" providerId="ADAL" clId="{6EE49EC0-8BAF-4A04-BF4F-0C154EE8672F}" dt="2021-09-10T07:31:57.098" v="500" actId="20577"/>
          <ac:spMkLst>
            <pc:docMk/>
            <pc:sldMk cId="4200959841" sldId="269"/>
            <ac:spMk id="3" creationId="{F1A909E6-08A6-40D4-9066-7D1CE02971F4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33:11.952" v="511" actId="2711"/>
        <pc:sldMkLst>
          <pc:docMk/>
          <pc:sldMk cId="3437095116" sldId="270"/>
        </pc:sldMkLst>
        <pc:spChg chg="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2" creationId="{C8C91938-6020-41C6-9539-F027D0B81F5C}"/>
          </ac:spMkLst>
        </pc:spChg>
        <pc:spChg chg="mod ord">
          <ac:chgData name="HUY VÕ VĂN QUỐC" userId="50f882b7-b645-45c2-af11-042dc02e2e34" providerId="ADAL" clId="{6EE49EC0-8BAF-4A04-BF4F-0C154EE8672F}" dt="2021-09-10T07:33:11.952" v="511" actId="2711"/>
          <ac:spMkLst>
            <pc:docMk/>
            <pc:sldMk cId="3437095116" sldId="270"/>
            <ac:spMk id="3" creationId="{CE056A22-A0CE-43D1-9524-0D57B8558FE9}"/>
          </ac:spMkLst>
        </pc:spChg>
        <pc:spChg chg="add del mod ord">
          <ac:chgData name="HUY VÕ VĂN QUỐC" userId="50f882b7-b645-45c2-af11-042dc02e2e34" providerId="ADAL" clId="{6EE49EC0-8BAF-4A04-BF4F-0C154EE8672F}" dt="2021-09-10T07:31:01.567" v="404" actId="26606"/>
          <ac:spMkLst>
            <pc:docMk/>
            <pc:sldMk cId="3437095116" sldId="270"/>
            <ac:spMk id="4" creationId="{F102996A-A5B2-4BFC-ABE8-413E5F9EC186}"/>
          </ac:spMkLst>
        </pc:spChg>
        <pc:spChg chg="add del mod">
          <ac:chgData name="HUY VÕ VĂN QUỐC" userId="50f882b7-b645-45c2-af11-042dc02e2e34" providerId="ADAL" clId="{6EE49EC0-8BAF-4A04-BF4F-0C154EE8672F}" dt="2021-09-10T07:32:32.625" v="501" actId="22"/>
          <ac:spMkLst>
            <pc:docMk/>
            <pc:sldMk cId="3437095116" sldId="270"/>
            <ac:spMk id="9" creationId="{3FCC055E-1C5F-4E26-BC07-81F0C6F45BAB}"/>
          </ac:spMkLst>
        </pc:spChg>
        <pc:picChg chg="add mod ord">
          <ac:chgData name="HUY VÕ VĂN QUỐC" userId="50f882b7-b645-45c2-af11-042dc02e2e34" providerId="ADAL" clId="{6EE49EC0-8BAF-4A04-BF4F-0C154EE8672F}" dt="2021-09-10T07:33:03.225" v="509" actId="1076"/>
          <ac:picMkLst>
            <pc:docMk/>
            <pc:sldMk cId="3437095116" sldId="270"/>
            <ac:picMk id="6" creationId="{D7C4FD36-ECA5-4FC8-8E70-F4A07D8BDF2A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36:02.643" v="593" actId="14100"/>
        <pc:sldMkLst>
          <pc:docMk/>
          <pc:sldMk cId="3424572213" sldId="271"/>
        </pc:sldMkLst>
        <pc:spChg chg="mod">
          <ac:chgData name="HUY VÕ VĂN QUỐC" userId="50f882b7-b645-45c2-af11-042dc02e2e34" providerId="ADAL" clId="{6EE49EC0-8BAF-4A04-BF4F-0C154EE8672F}" dt="2021-09-10T07:35:57.222" v="591" actId="14100"/>
          <ac:spMkLst>
            <pc:docMk/>
            <pc:sldMk cId="3424572213" sldId="271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5:37.983" v="585" actId="22"/>
          <ac:spMkLst>
            <pc:docMk/>
            <pc:sldMk cId="3424572213" sldId="271"/>
            <ac:spMk id="8" creationId="{0EE15122-44BF-4B88-9848-E407A137B718}"/>
          </ac:spMkLst>
        </pc:spChg>
        <pc:picChg chg="add del">
          <ac:chgData name="HUY VÕ VĂN QUỐC" userId="50f882b7-b645-45c2-af11-042dc02e2e34" providerId="ADAL" clId="{6EE49EC0-8BAF-4A04-BF4F-0C154EE8672F}" dt="2021-09-10T07:35:33.653" v="581" actId="22"/>
          <ac:picMkLst>
            <pc:docMk/>
            <pc:sldMk cId="3424572213" sldId="271"/>
            <ac:picMk id="5" creationId="{FFC12F21-0AB6-4FCA-A088-1D844BF7D55A}"/>
          </ac:picMkLst>
        </pc:picChg>
        <pc:picChg chg="del">
          <ac:chgData name="HUY VÕ VĂN QUỐC" userId="50f882b7-b645-45c2-af11-042dc02e2e34" providerId="ADAL" clId="{6EE49EC0-8BAF-4A04-BF4F-0C154EE8672F}" dt="2021-09-10T07:35:34.798" v="582" actId="478"/>
          <ac:picMkLst>
            <pc:docMk/>
            <pc:sldMk cId="3424572213" sldId="271"/>
            <ac:picMk id="6" creationId="{D7C4FD36-ECA5-4FC8-8E70-F4A07D8BDF2A}"/>
          </ac:picMkLst>
        </pc:picChg>
        <pc:picChg chg="add del">
          <ac:chgData name="HUY VÕ VĂN QUỐC" userId="50f882b7-b645-45c2-af11-042dc02e2e34" providerId="ADAL" clId="{6EE49EC0-8BAF-4A04-BF4F-0C154EE8672F}" dt="2021-09-10T07:35:36.557" v="584" actId="22"/>
          <ac:picMkLst>
            <pc:docMk/>
            <pc:sldMk cId="3424572213" sldId="271"/>
            <ac:picMk id="10" creationId="{630D8082-357B-4569-B360-B204E872833D}"/>
          </ac:picMkLst>
        </pc:picChg>
        <pc:picChg chg="add mod ord">
          <ac:chgData name="HUY VÕ VĂN QUỐC" userId="50f882b7-b645-45c2-af11-042dc02e2e34" providerId="ADAL" clId="{6EE49EC0-8BAF-4A04-BF4F-0C154EE8672F}" dt="2021-09-10T07:36:02.643" v="593" actId="14100"/>
          <ac:picMkLst>
            <pc:docMk/>
            <pc:sldMk cId="3424572213" sldId="271"/>
            <ac:picMk id="12" creationId="{701DE1A0-093D-4CAD-8C3D-96EA942DD112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38:33.652" v="765" actId="1076"/>
        <pc:sldMkLst>
          <pc:docMk/>
          <pc:sldMk cId="1162835462" sldId="272"/>
        </pc:sldMkLst>
        <pc:spChg chg="mod">
          <ac:chgData name="HUY VÕ VĂN QUỐC" userId="50f882b7-b645-45c2-af11-042dc02e2e34" providerId="ADAL" clId="{6EE49EC0-8BAF-4A04-BF4F-0C154EE8672F}" dt="2021-09-10T07:38:26.666" v="764" actId="20577"/>
          <ac:spMkLst>
            <pc:docMk/>
            <pc:sldMk cId="1162835462" sldId="272"/>
            <ac:spMk id="3" creationId="{CE056A22-A0CE-43D1-9524-0D57B8558FE9}"/>
          </ac:spMkLst>
        </pc:spChg>
        <pc:spChg chg="add del mod">
          <ac:chgData name="HUY VÕ VĂN QUỐC" userId="50f882b7-b645-45c2-af11-042dc02e2e34" providerId="ADAL" clId="{6EE49EC0-8BAF-4A04-BF4F-0C154EE8672F}" dt="2021-09-10T07:37:22.525" v="645" actId="22"/>
          <ac:spMkLst>
            <pc:docMk/>
            <pc:sldMk cId="1162835462" sldId="272"/>
            <ac:spMk id="5" creationId="{B79C53C3-06C3-47BC-9900-B5F16C5A20D7}"/>
          </ac:spMkLst>
        </pc:spChg>
        <pc:picChg chg="add mod ord">
          <ac:chgData name="HUY VÕ VĂN QUỐC" userId="50f882b7-b645-45c2-af11-042dc02e2e34" providerId="ADAL" clId="{6EE49EC0-8BAF-4A04-BF4F-0C154EE8672F}" dt="2021-09-10T07:38:33.652" v="765" actId="1076"/>
          <ac:picMkLst>
            <pc:docMk/>
            <pc:sldMk cId="1162835462" sldId="272"/>
            <ac:picMk id="7" creationId="{3A600A4C-3C31-4E4C-8BBA-B04BDB2F1A7C}"/>
          </ac:picMkLst>
        </pc:picChg>
        <pc:picChg chg="del">
          <ac:chgData name="HUY VÕ VĂN QUỐC" userId="50f882b7-b645-45c2-af11-042dc02e2e34" providerId="ADAL" clId="{6EE49EC0-8BAF-4A04-BF4F-0C154EE8672F}" dt="2021-09-10T07:37:21.167" v="644" actId="478"/>
          <ac:picMkLst>
            <pc:docMk/>
            <pc:sldMk cId="1162835462" sldId="272"/>
            <ac:picMk id="12" creationId="{701DE1A0-093D-4CAD-8C3D-96EA942DD112}"/>
          </ac:picMkLst>
        </pc:picChg>
      </pc:sldChg>
      <pc:sldChg chg="modSp add mod">
        <pc:chgData name="HUY VÕ VĂN QUỐC" userId="50f882b7-b645-45c2-af11-042dc02e2e34" providerId="ADAL" clId="{6EE49EC0-8BAF-4A04-BF4F-0C154EE8672F}" dt="2021-09-10T07:45:45.168" v="886" actId="5793"/>
        <pc:sldMkLst>
          <pc:docMk/>
          <pc:sldMk cId="1078011635" sldId="273"/>
        </pc:sldMkLst>
        <pc:spChg chg="mod">
          <ac:chgData name="HUY VÕ VĂN QUỐC" userId="50f882b7-b645-45c2-af11-042dc02e2e34" providerId="ADAL" clId="{6EE49EC0-8BAF-4A04-BF4F-0C154EE8672F}" dt="2021-09-10T07:45:45.168" v="886" actId="5793"/>
          <ac:spMkLst>
            <pc:docMk/>
            <pc:sldMk cId="1078011635" sldId="273"/>
            <ac:spMk id="3" creationId="{00000000-0000-0000-0000-000000000000}"/>
          </ac:spMkLst>
        </pc:spChg>
      </pc:sldChg>
      <pc:sldChg chg="addSp delSp modSp new mod modClrScheme chgLayout">
        <pc:chgData name="HUY VÕ VĂN QUỐC" userId="50f882b7-b645-45c2-af11-042dc02e2e34" providerId="ADAL" clId="{6EE49EC0-8BAF-4A04-BF4F-0C154EE8672F}" dt="2021-09-10T07:55:33.426" v="1763" actId="2711"/>
        <pc:sldMkLst>
          <pc:docMk/>
          <pc:sldMk cId="1672457438" sldId="274"/>
        </pc:sldMkLst>
        <pc:spChg chg="mod ord">
          <ac:chgData name="HUY VÕ VĂN QUỐC" userId="50f882b7-b645-45c2-af11-042dc02e2e34" providerId="ADAL" clId="{6EE49EC0-8BAF-4A04-BF4F-0C154EE8672F}" dt="2021-09-10T07:55:33.426" v="1763" actId="2711"/>
          <ac:spMkLst>
            <pc:docMk/>
            <pc:sldMk cId="1672457438" sldId="274"/>
            <ac:spMk id="2" creationId="{9162EDC5-B04A-4EF6-B51F-17FE00E6C171}"/>
          </ac:spMkLst>
        </pc:spChg>
        <pc:spChg chg="del mod ord">
          <ac:chgData name="HUY VÕ VĂN QUỐC" userId="50f882b7-b645-45c2-af11-042dc02e2e34" providerId="ADAL" clId="{6EE49EC0-8BAF-4A04-BF4F-0C154EE8672F}" dt="2021-09-10T07:47:26.675" v="918" actId="700"/>
          <ac:spMkLst>
            <pc:docMk/>
            <pc:sldMk cId="1672457438" sldId="274"/>
            <ac:spMk id="3" creationId="{6E2B6253-5B12-42EA-ABEF-8A40924626DB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4" creationId="{887CBC47-9F53-49F0-AF03-73375BF15C26}"/>
          </ac:spMkLst>
        </pc:spChg>
        <pc:spChg chg="add del mod ord">
          <ac:chgData name="HUY VÕ VĂN QUỐC" userId="50f882b7-b645-45c2-af11-042dc02e2e34" providerId="ADAL" clId="{6EE49EC0-8BAF-4A04-BF4F-0C154EE8672F}" dt="2021-09-10T07:47:30.919" v="919" actId="26606"/>
          <ac:spMkLst>
            <pc:docMk/>
            <pc:sldMk cId="1672457438" sldId="274"/>
            <ac:spMk id="5" creationId="{84ADB19B-AD2E-4730-AF25-DCFA7CBAC791}"/>
          </ac:spMkLst>
        </pc:spChg>
        <pc:spChg chg="add mod">
          <ac:chgData name="HUY VÕ VĂN QUỐC" userId="50f882b7-b645-45c2-af11-042dc02e2e34" providerId="ADAL" clId="{6EE49EC0-8BAF-4A04-BF4F-0C154EE8672F}" dt="2021-09-10T07:55:25.069" v="1762" actId="20577"/>
          <ac:spMkLst>
            <pc:docMk/>
            <pc:sldMk cId="1672457438" sldId="274"/>
            <ac:spMk id="10" creationId="{33110747-2090-4D5A-BDFC-F6B9B6C9B03D}"/>
          </ac:spMkLst>
        </pc:spChg>
        <pc:spChg chg="add del mod">
          <ac:chgData name="HUY VÕ VĂN QUỐC" userId="50f882b7-b645-45c2-af11-042dc02e2e34" providerId="ADAL" clId="{6EE49EC0-8BAF-4A04-BF4F-0C154EE8672F}" dt="2021-09-10T07:49:23.891" v="1131" actId="478"/>
          <ac:spMkLst>
            <pc:docMk/>
            <pc:sldMk cId="1672457438" sldId="274"/>
            <ac:spMk id="12" creationId="{5F639CC4-4D8E-41D0-A1BF-D47F8BD2ADD3}"/>
          </ac:spMkLst>
        </pc:spChg>
        <pc:picChg chg="add mod">
          <ac:chgData name="HUY VÕ VĂN QUỐC" userId="50f882b7-b645-45c2-af11-042dc02e2e34" providerId="ADAL" clId="{6EE49EC0-8BAF-4A04-BF4F-0C154EE8672F}" dt="2021-09-10T07:49:36.961" v="1137" actId="14100"/>
          <ac:picMkLst>
            <pc:docMk/>
            <pc:sldMk cId="1672457438" sldId="274"/>
            <ac:picMk id="7" creationId="{FF25D60C-4947-45CD-A630-AAC9BC55ED3B}"/>
          </ac:picMkLst>
        </pc:picChg>
        <pc:picChg chg="add mod modCrop">
          <ac:chgData name="HUY VÕ VĂN QUỐC" userId="50f882b7-b645-45c2-af11-042dc02e2e34" providerId="ADAL" clId="{6EE49EC0-8BAF-4A04-BF4F-0C154EE8672F}" dt="2021-09-10T07:51:34.740" v="1359" actId="1076"/>
          <ac:picMkLst>
            <pc:docMk/>
            <pc:sldMk cId="1672457438" sldId="274"/>
            <ac:picMk id="9" creationId="{6F73952C-DBD3-4F4A-BA6D-701825FDB86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55:08.768" v="1757" actId="2711"/>
        <pc:sldMkLst>
          <pc:docMk/>
          <pc:sldMk cId="3208737871" sldId="275"/>
        </pc:sldMkLst>
        <pc:spChg chg="mod">
          <ac:chgData name="HUY VÕ VĂN QUỐC" userId="50f882b7-b645-45c2-af11-042dc02e2e34" providerId="ADAL" clId="{6EE49EC0-8BAF-4A04-BF4F-0C154EE8672F}" dt="2021-09-10T07:55:08.768" v="1757" actId="2711"/>
          <ac:spMkLst>
            <pc:docMk/>
            <pc:sldMk cId="3208737871" sldId="275"/>
            <ac:spMk id="10" creationId="{33110747-2090-4D5A-BDFC-F6B9B6C9B03D}"/>
          </ac:spMkLst>
        </pc:spChg>
        <pc:picChg chg="add mod">
          <ac:chgData name="HUY VÕ VĂN QUỐC" userId="50f882b7-b645-45c2-af11-042dc02e2e34" providerId="ADAL" clId="{6EE49EC0-8BAF-4A04-BF4F-0C154EE8672F}" dt="2021-09-10T07:53:54.278" v="1583" actId="14100"/>
          <ac:picMkLst>
            <pc:docMk/>
            <pc:sldMk cId="3208737871" sldId="275"/>
            <ac:picMk id="4" creationId="{9ADAC1E9-14CA-4175-AF2F-12F3C4B8A748}"/>
          </ac:picMkLst>
        </pc:picChg>
        <pc:picChg chg="del">
          <ac:chgData name="HUY VÕ VĂN QUỐC" userId="50f882b7-b645-45c2-af11-042dc02e2e34" providerId="ADAL" clId="{6EE49EC0-8BAF-4A04-BF4F-0C154EE8672F}" dt="2021-09-10T07:53:24.331" v="1576" actId="478"/>
          <ac:picMkLst>
            <pc:docMk/>
            <pc:sldMk cId="3208737871" sldId="275"/>
            <ac:picMk id="7" creationId="{FF25D60C-4947-45CD-A630-AAC9BC55ED3B}"/>
          </ac:picMkLst>
        </pc:picChg>
        <pc:picChg chg="del">
          <ac:chgData name="HUY VÕ VĂN QUỐC" userId="50f882b7-b645-45c2-af11-042dc02e2e34" providerId="ADAL" clId="{6EE49EC0-8BAF-4A04-BF4F-0C154EE8672F}" dt="2021-09-10T07:53:29.932" v="1578" actId="478"/>
          <ac:picMkLst>
            <pc:docMk/>
            <pc:sldMk cId="3208737871" sldId="275"/>
            <ac:picMk id="9" creationId="{6F73952C-DBD3-4F4A-BA6D-701825FDB86F}"/>
          </ac:picMkLst>
        </pc:picChg>
      </pc:sldChg>
      <pc:sldChg chg="addSp delSp modSp new mod modClrScheme chgLayout">
        <pc:chgData name="HUY VÕ VĂN QUỐC" userId="50f882b7-b645-45c2-af11-042dc02e2e34" providerId="ADAL" clId="{6EE49EC0-8BAF-4A04-BF4F-0C154EE8672F}" dt="2021-09-10T07:57:25.234" v="1974" actId="20577"/>
        <pc:sldMkLst>
          <pc:docMk/>
          <pc:sldMk cId="1928768387" sldId="276"/>
        </pc:sldMkLst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2" creationId="{EAAD91CF-1510-4566-BCD4-7548F15E6E90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3" creationId="{53FCD3A8-5745-494C-A3AE-79A47EE6D462}"/>
          </ac:spMkLst>
        </pc:spChg>
        <pc:spChg chg="del mod ord">
          <ac:chgData name="HUY VÕ VĂN QUỐC" userId="50f882b7-b645-45c2-af11-042dc02e2e34" providerId="ADAL" clId="{6EE49EC0-8BAF-4A04-BF4F-0C154EE8672F}" dt="2021-09-10T07:54:15.515" v="1585" actId="700"/>
          <ac:spMkLst>
            <pc:docMk/>
            <pc:sldMk cId="1928768387" sldId="276"/>
            <ac:spMk id="4" creationId="{C3670B8E-F0DD-4209-B744-0BF152415546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5" creationId="{3EC09ED8-3395-44FA-AEF6-8C15FFCF0ECB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6" creationId="{81CF9C29-CD38-448D-92E1-D713C63B80D5}"/>
          </ac:spMkLst>
        </pc:spChg>
        <pc:spChg chg="add del mod ord">
          <ac:chgData name="HUY VÕ VĂN QUỐC" userId="50f882b7-b645-45c2-af11-042dc02e2e34" providerId="ADAL" clId="{6EE49EC0-8BAF-4A04-BF4F-0C154EE8672F}" dt="2021-09-10T07:54:21.099" v="1586" actId="26606"/>
          <ac:spMkLst>
            <pc:docMk/>
            <pc:sldMk cId="1928768387" sldId="276"/>
            <ac:spMk id="7" creationId="{2D85FC38-F5C5-4124-8AB9-7E971DF85802}"/>
          </ac:spMkLst>
        </pc:spChg>
        <pc:spChg chg="add mod">
          <ac:chgData name="HUY VÕ VĂN QUỐC" userId="50f882b7-b645-45c2-af11-042dc02e2e34" providerId="ADAL" clId="{6EE49EC0-8BAF-4A04-BF4F-0C154EE8672F}" dt="2021-09-10T07:55:44.656" v="1764"/>
          <ac:spMkLst>
            <pc:docMk/>
            <pc:sldMk cId="1928768387" sldId="276"/>
            <ac:spMk id="12" creationId="{CA05FDA5-242E-4FB2-BC63-9BFBB714E78E}"/>
          </ac:spMkLst>
        </pc:spChg>
        <pc:spChg chg="add mod">
          <ac:chgData name="HUY VÕ VĂN QUỐC" userId="50f882b7-b645-45c2-af11-042dc02e2e34" providerId="ADAL" clId="{6EE49EC0-8BAF-4A04-BF4F-0C154EE8672F}" dt="2021-09-10T07:57:25.234" v="1974" actId="20577"/>
          <ac:spMkLst>
            <pc:docMk/>
            <pc:sldMk cId="1928768387" sldId="276"/>
            <ac:spMk id="14" creationId="{5B67D1EC-2448-4C64-A3D7-23DBD65FCDC8}"/>
          </ac:spMkLst>
        </pc:spChg>
        <pc:spChg chg="add del mod">
          <ac:chgData name="HUY VÕ VĂN QUỐC" userId="50f882b7-b645-45c2-af11-042dc02e2e34" providerId="ADAL" clId="{6EE49EC0-8BAF-4A04-BF4F-0C154EE8672F}" dt="2021-09-10T07:55:58.666" v="1766" actId="478"/>
          <ac:spMkLst>
            <pc:docMk/>
            <pc:sldMk cId="1928768387" sldId="276"/>
            <ac:spMk id="16" creationId="{71C35447-2503-4944-9694-64A2461E8CFE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0T07:58:06.518" v="1983" actId="1076"/>
        <pc:sldMkLst>
          <pc:docMk/>
          <pc:sldMk cId="2195068126" sldId="277"/>
        </pc:sldMkLst>
        <pc:spChg chg="add del mod">
          <ac:chgData name="HUY VÕ VĂN QUỐC" userId="50f882b7-b645-45c2-af11-042dc02e2e34" providerId="ADAL" clId="{6EE49EC0-8BAF-4A04-BF4F-0C154EE8672F}" dt="2021-09-10T07:57:49.976" v="1977" actId="22"/>
          <ac:spMkLst>
            <pc:docMk/>
            <pc:sldMk cId="2195068126" sldId="277"/>
            <ac:spMk id="3" creationId="{A22576A8-FC96-435C-BB86-99EE066B6A07}"/>
          </ac:spMkLst>
        </pc:spChg>
        <pc:spChg chg="mod">
          <ac:chgData name="HUY VÕ VĂN QUỐC" userId="50f882b7-b645-45c2-af11-042dc02e2e34" providerId="ADAL" clId="{6EE49EC0-8BAF-4A04-BF4F-0C154EE8672F}" dt="2021-09-10T07:57:55.368" v="1979" actId="26606"/>
          <ac:spMkLst>
            <pc:docMk/>
            <pc:sldMk cId="2195068126" sldId="277"/>
            <ac:spMk id="12" creationId="{CA05FDA5-242E-4FB2-BC63-9BFBB714E78E}"/>
          </ac:spMkLst>
        </pc:spChg>
        <pc:spChg chg="del">
          <ac:chgData name="HUY VÕ VĂN QUỐC" userId="50f882b7-b645-45c2-af11-042dc02e2e34" providerId="ADAL" clId="{6EE49EC0-8BAF-4A04-BF4F-0C154EE8672F}" dt="2021-09-10T07:57:33.160" v="1976" actId="478"/>
          <ac:spMkLst>
            <pc:docMk/>
            <pc:sldMk cId="2195068126" sldId="277"/>
            <ac:spMk id="14" creationId="{5B67D1EC-2448-4C64-A3D7-23DBD65FCDC8}"/>
          </ac:spMkLst>
        </pc:spChg>
        <pc:picChg chg="add mod ord">
          <ac:chgData name="HUY VÕ VĂN QUỐC" userId="50f882b7-b645-45c2-af11-042dc02e2e34" providerId="ADAL" clId="{6EE49EC0-8BAF-4A04-BF4F-0C154EE8672F}" dt="2021-09-10T07:58:06.518" v="1983" actId="1076"/>
          <ac:picMkLst>
            <pc:docMk/>
            <pc:sldMk cId="2195068126" sldId="277"/>
            <ac:picMk id="5" creationId="{17688C4D-51DB-4CA9-BD85-DA91E6E4534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7:58:41.917" v="1992" actId="1076"/>
        <pc:sldMkLst>
          <pc:docMk/>
          <pc:sldMk cId="2358637468" sldId="278"/>
        </pc:sldMkLst>
        <pc:spChg chg="add del mod">
          <ac:chgData name="HUY VÕ VĂN QUỐC" userId="50f882b7-b645-45c2-af11-042dc02e2e34" providerId="ADAL" clId="{6EE49EC0-8BAF-4A04-BF4F-0C154EE8672F}" dt="2021-09-10T07:58:24.984" v="1988" actId="22"/>
          <ac:spMkLst>
            <pc:docMk/>
            <pc:sldMk cId="2358637468" sldId="278"/>
            <ac:spMk id="3" creationId="{64FA81CF-730B-471A-9EB9-B23FCEF0E772}"/>
          </ac:spMkLst>
        </pc:spChg>
        <pc:picChg chg="del">
          <ac:chgData name="HUY VÕ VĂN QUỐC" userId="50f882b7-b645-45c2-af11-042dc02e2e34" providerId="ADAL" clId="{6EE49EC0-8BAF-4A04-BF4F-0C154EE8672F}" dt="2021-09-10T07:58:22.290" v="1985" actId="478"/>
          <ac:picMkLst>
            <pc:docMk/>
            <pc:sldMk cId="2358637468" sldId="278"/>
            <ac:picMk id="5" creationId="{17688C4D-51DB-4CA9-BD85-DA91E6E4534F}"/>
          </ac:picMkLst>
        </pc:picChg>
        <pc:picChg chg="add del">
          <ac:chgData name="HUY VÕ VĂN QUỐC" userId="50f882b7-b645-45c2-af11-042dc02e2e34" providerId="ADAL" clId="{6EE49EC0-8BAF-4A04-BF4F-0C154EE8672F}" dt="2021-09-10T07:58:24.051" v="1987" actId="22"/>
          <ac:picMkLst>
            <pc:docMk/>
            <pc:sldMk cId="2358637468" sldId="278"/>
            <ac:picMk id="6" creationId="{89E3E86F-E0E9-418F-B11C-FDED853CD323}"/>
          </ac:picMkLst>
        </pc:picChg>
        <pc:picChg chg="add mod ord">
          <ac:chgData name="HUY VÕ VĂN QUỐC" userId="50f882b7-b645-45c2-af11-042dc02e2e34" providerId="ADAL" clId="{6EE49EC0-8BAF-4A04-BF4F-0C154EE8672F}" dt="2021-09-10T07:58:41.917" v="1992" actId="1076"/>
          <ac:picMkLst>
            <pc:docMk/>
            <pc:sldMk cId="2358637468" sldId="278"/>
            <ac:picMk id="8" creationId="{B95F2919-ED41-479F-8AD8-07FC0FC57F48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8:00:17.113" v="2002" actId="1076"/>
        <pc:sldMkLst>
          <pc:docMk/>
          <pc:sldMk cId="1192523806" sldId="279"/>
        </pc:sldMkLst>
        <pc:spChg chg="add del mod">
          <ac:chgData name="HUY VÕ VĂN QUỐC" userId="50f882b7-b645-45c2-af11-042dc02e2e34" providerId="ADAL" clId="{6EE49EC0-8BAF-4A04-BF4F-0C154EE8672F}" dt="2021-09-10T08:00:04.059" v="1999" actId="22"/>
          <ac:spMkLst>
            <pc:docMk/>
            <pc:sldMk cId="1192523806" sldId="279"/>
            <ac:spMk id="3" creationId="{DD7529DF-4A1C-4142-A886-EE4241208A87}"/>
          </ac:spMkLst>
        </pc:spChg>
        <pc:picChg chg="add mod ord">
          <ac:chgData name="HUY VÕ VĂN QUỐC" userId="50f882b7-b645-45c2-af11-042dc02e2e34" providerId="ADAL" clId="{6EE49EC0-8BAF-4A04-BF4F-0C154EE8672F}" dt="2021-09-10T08:00:17.113" v="2002" actId="1076"/>
          <ac:picMkLst>
            <pc:docMk/>
            <pc:sldMk cId="1192523806" sldId="279"/>
            <ac:picMk id="5" creationId="{50EE6DDC-A089-46E6-85A2-0751A44618CE}"/>
          </ac:picMkLst>
        </pc:picChg>
        <pc:picChg chg="del">
          <ac:chgData name="HUY VÕ VĂN QUỐC" userId="50f882b7-b645-45c2-af11-042dc02e2e34" providerId="ADAL" clId="{6EE49EC0-8BAF-4A04-BF4F-0C154EE8672F}" dt="2021-09-10T07:59:00.488" v="1994" actId="478"/>
          <ac:picMkLst>
            <pc:docMk/>
            <pc:sldMk cId="1192523806" sldId="279"/>
            <ac:picMk id="8" creationId="{B95F2919-ED41-479F-8AD8-07FC0FC57F48}"/>
          </ac:picMkLst>
        </pc:picChg>
      </pc:sldChg>
      <pc:sldChg chg="addSp delSp modSp new del mod modClrScheme chgLayout">
        <pc:chgData name="HUY VÕ VĂN QUỐC" userId="50f882b7-b645-45c2-af11-042dc02e2e34" providerId="ADAL" clId="{6EE49EC0-8BAF-4A04-BF4F-0C154EE8672F}" dt="2021-09-10T08:01:43.254" v="2077" actId="47"/>
        <pc:sldMkLst>
          <pc:docMk/>
          <pc:sldMk cId="397335972" sldId="280"/>
        </pc:sldMkLst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2" creationId="{99980A72-31D3-4E57-8739-F4369450BEEA}"/>
          </ac:spMkLst>
        </pc:spChg>
        <pc:spChg chg="del mod ord">
          <ac:chgData name="HUY VÕ VĂN QUỐC" userId="50f882b7-b645-45c2-af11-042dc02e2e34" providerId="ADAL" clId="{6EE49EC0-8BAF-4A04-BF4F-0C154EE8672F}" dt="2021-09-10T08:01:24.090" v="2041" actId="700"/>
          <ac:spMkLst>
            <pc:docMk/>
            <pc:sldMk cId="397335972" sldId="280"/>
            <ac:spMk id="3" creationId="{81C9CBEF-5C1D-4079-9093-2B2E3CFBA564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4" creationId="{6D106EA0-297E-4472-8823-E42F90E75B41}"/>
          </ac:spMkLst>
        </pc:spChg>
        <pc:spChg chg="add del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5" creationId="{66432F77-9A9F-4F33-9A6B-26AA709A2110}"/>
          </ac:spMkLst>
        </pc:spChg>
        <pc:spChg chg="add mod ord">
          <ac:chgData name="HUY VÕ VĂN QUỐC" userId="50f882b7-b645-45c2-af11-042dc02e2e34" providerId="ADAL" clId="{6EE49EC0-8BAF-4A04-BF4F-0C154EE8672F}" dt="2021-09-10T08:01:38.613" v="2076" actId="20577"/>
          <ac:spMkLst>
            <pc:docMk/>
            <pc:sldMk cId="397335972" sldId="280"/>
            <ac:spMk id="6" creationId="{B029D0B9-791C-4093-8E32-013F8E1B100B}"/>
          </ac:spMkLst>
        </pc:spChg>
        <pc:spChg chg="add mod ord">
          <ac:chgData name="HUY VÕ VĂN QUỐC" userId="50f882b7-b645-45c2-af11-042dc02e2e34" providerId="ADAL" clId="{6EE49EC0-8BAF-4A04-BF4F-0C154EE8672F}" dt="2021-09-10T08:01:29.723" v="2042" actId="700"/>
          <ac:spMkLst>
            <pc:docMk/>
            <pc:sldMk cId="397335972" sldId="280"/>
            <ac:spMk id="7" creationId="{DD0A3F89-93CC-41D8-9D92-CCEA6DB991C0}"/>
          </ac:spMkLst>
        </pc:spChg>
      </pc:sldChg>
      <pc:sldChg chg="addSp delSp modSp add del mod">
        <pc:chgData name="HUY VÕ VĂN QUỐC" userId="50f882b7-b645-45c2-af11-042dc02e2e34" providerId="ADAL" clId="{6EE49EC0-8BAF-4A04-BF4F-0C154EE8672F}" dt="2021-09-10T08:00:02.178" v="1998" actId="47"/>
        <pc:sldMkLst>
          <pc:docMk/>
          <pc:sldMk cId="1908837188" sldId="280"/>
        </pc:sldMkLst>
        <pc:spChg chg="add mod">
          <ac:chgData name="HUY VÕ VĂN QUỐC" userId="50f882b7-b645-45c2-af11-042dc02e2e34" providerId="ADAL" clId="{6EE49EC0-8BAF-4A04-BF4F-0C154EE8672F}" dt="2021-09-10T07:59:56.793" v="1997" actId="478"/>
          <ac:spMkLst>
            <pc:docMk/>
            <pc:sldMk cId="1908837188" sldId="280"/>
            <ac:spMk id="3" creationId="{E4BBB5F3-FBB0-49D5-9D27-950B8138F5DD}"/>
          </ac:spMkLst>
        </pc:spChg>
        <pc:picChg chg="del mod">
          <ac:chgData name="HUY VÕ VĂN QUỐC" userId="50f882b7-b645-45c2-af11-042dc02e2e34" providerId="ADAL" clId="{6EE49EC0-8BAF-4A04-BF4F-0C154EE8672F}" dt="2021-09-10T07:59:56.793" v="1997" actId="478"/>
          <ac:picMkLst>
            <pc:docMk/>
            <pc:sldMk cId="1908837188" sldId="280"/>
            <ac:picMk id="8" creationId="{B95F2919-ED41-479F-8AD8-07FC0FC57F48}"/>
          </ac:picMkLst>
        </pc:picChg>
      </pc:sldChg>
      <pc:sldChg chg="modSp new del mod ord">
        <pc:chgData name="HUY VÕ VĂN QUỐC" userId="50f882b7-b645-45c2-af11-042dc02e2e34" providerId="ADAL" clId="{6EE49EC0-8BAF-4A04-BF4F-0C154EE8672F}" dt="2021-09-10T08:05:34.402" v="2276" actId="47"/>
        <pc:sldMkLst>
          <pc:docMk/>
          <pc:sldMk cId="3104852652" sldId="280"/>
        </pc:sldMkLst>
        <pc:spChg chg="mod">
          <ac:chgData name="HUY VÕ VĂN QUỐC" userId="50f882b7-b645-45c2-af11-042dc02e2e34" providerId="ADAL" clId="{6EE49EC0-8BAF-4A04-BF4F-0C154EE8672F}" dt="2021-09-10T08:05:26.798" v="2274" actId="20577"/>
          <ac:spMkLst>
            <pc:docMk/>
            <pc:sldMk cId="3104852652" sldId="280"/>
            <ac:spMk id="2" creationId="{0BF81020-AC64-4407-9D43-4D8E3F103369}"/>
          </ac:spMkLst>
        </pc:spChg>
      </pc:sldChg>
      <pc:sldChg chg="addSp delSp modSp add mod modClrScheme chgLayout">
        <pc:chgData name="HUY VÕ VĂN QUỐC" userId="50f882b7-b645-45c2-af11-042dc02e2e34" providerId="ADAL" clId="{6EE49EC0-8BAF-4A04-BF4F-0C154EE8672F}" dt="2021-09-10T08:07:46.077" v="2458" actId="2711"/>
        <pc:sldMkLst>
          <pc:docMk/>
          <pc:sldMk cId="4063433490" sldId="281"/>
        </pc:sldMkLst>
        <pc:spChg chg="add mod ord">
          <ac:chgData name="HUY VÕ VĂN QUỐC" userId="50f882b7-b645-45c2-af11-042dc02e2e34" providerId="ADAL" clId="{6EE49EC0-8BAF-4A04-BF4F-0C154EE8672F}" dt="2021-09-10T08:07:46.077" v="2458" actId="2711"/>
          <ac:spMkLst>
            <pc:docMk/>
            <pc:sldMk cId="4063433490" sldId="281"/>
            <ac:spMk id="3" creationId="{281D5B94-CFCC-4F47-A55E-5901EA8AEDDA}"/>
          </ac:spMkLst>
        </pc:spChg>
        <pc:spChg chg="add del mod ord">
          <ac:chgData name="HUY VÕ VĂN QUỐC" userId="50f882b7-b645-45c2-af11-042dc02e2e34" providerId="ADAL" clId="{6EE49EC0-8BAF-4A04-BF4F-0C154EE8672F}" dt="2021-09-10T08:07:21.618" v="2450" actId="22"/>
          <ac:spMkLst>
            <pc:docMk/>
            <pc:sldMk cId="4063433490" sldId="281"/>
            <ac:spMk id="4" creationId="{9F12AE54-5B6A-4049-A05B-F0FA85EEB96A}"/>
          </ac:spMkLst>
        </pc:spChg>
        <pc:spChg chg="mod ord">
          <ac:chgData name="HUY VÕ VĂN QUỐC" userId="50f882b7-b645-45c2-af11-042dc02e2e34" providerId="ADAL" clId="{6EE49EC0-8BAF-4A04-BF4F-0C154EE8672F}" dt="2021-09-10T08:07:42.071" v="2457" actId="26606"/>
          <ac:spMkLst>
            <pc:docMk/>
            <pc:sldMk cId="4063433490" sldId="281"/>
            <ac:spMk id="12" creationId="{CA05FDA5-242E-4FB2-BC63-9BFBB714E78E}"/>
          </ac:spMkLst>
        </pc:spChg>
        <pc:picChg chg="del">
          <ac:chgData name="HUY VÕ VĂN QUỐC" userId="50f882b7-b645-45c2-af11-042dc02e2e34" providerId="ADAL" clId="{6EE49EC0-8BAF-4A04-BF4F-0C154EE8672F}" dt="2021-09-10T08:05:36.815" v="2277" actId="478"/>
          <ac:picMkLst>
            <pc:docMk/>
            <pc:sldMk cId="4063433490" sldId="281"/>
            <ac:picMk id="5" creationId="{50EE6DDC-A089-46E6-85A2-0751A44618CE}"/>
          </ac:picMkLst>
        </pc:picChg>
        <pc:picChg chg="add mod ord">
          <ac:chgData name="HUY VÕ VĂN QUỐC" userId="50f882b7-b645-45c2-af11-042dc02e2e34" providerId="ADAL" clId="{6EE49EC0-8BAF-4A04-BF4F-0C154EE8672F}" dt="2021-09-10T08:07:42.071" v="2457" actId="26606"/>
          <ac:picMkLst>
            <pc:docMk/>
            <pc:sldMk cId="4063433490" sldId="281"/>
            <ac:picMk id="7" creationId="{4ACC04EA-D1BE-4AF4-A777-F22DF12F80B4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8:09:50.728" v="2583" actId="1076"/>
        <pc:sldMkLst>
          <pc:docMk/>
          <pc:sldMk cId="1479873137" sldId="282"/>
        </pc:sldMkLst>
        <pc:spChg chg="mod">
          <ac:chgData name="HUY VÕ VĂN QUỐC" userId="50f882b7-b645-45c2-af11-042dc02e2e34" providerId="ADAL" clId="{6EE49EC0-8BAF-4A04-BF4F-0C154EE8672F}" dt="2021-09-10T08:09:21.101" v="2578" actId="2711"/>
          <ac:spMkLst>
            <pc:docMk/>
            <pc:sldMk cId="1479873137" sldId="282"/>
            <ac:spMk id="3" creationId="{281D5B94-CFCC-4F47-A55E-5901EA8AEDDA}"/>
          </ac:spMkLst>
        </pc:spChg>
        <pc:spChg chg="add del mod">
          <ac:chgData name="HUY VÕ VĂN QUỐC" userId="50f882b7-b645-45c2-af11-042dc02e2e34" providerId="ADAL" clId="{6EE49EC0-8BAF-4A04-BF4F-0C154EE8672F}" dt="2021-09-10T08:08:21.330" v="2537" actId="22"/>
          <ac:spMkLst>
            <pc:docMk/>
            <pc:sldMk cId="1479873137" sldId="282"/>
            <ac:spMk id="4" creationId="{0A509F17-EE51-444B-A3CB-AA47F761951D}"/>
          </ac:spMkLst>
        </pc:spChg>
        <pc:spChg chg="add del mod">
          <ac:chgData name="HUY VÕ VĂN QUỐC" userId="50f882b7-b645-45c2-af11-042dc02e2e34" providerId="ADAL" clId="{6EE49EC0-8BAF-4A04-BF4F-0C154EE8672F}" dt="2021-09-10T08:09:39.597" v="2580" actId="22"/>
          <ac:spMkLst>
            <pc:docMk/>
            <pc:sldMk cId="1479873137" sldId="282"/>
            <ac:spMk id="11" creationId="{9C6B361C-FC60-4807-91F6-06D2FCBDA0CD}"/>
          </ac:spMkLst>
        </pc:spChg>
        <pc:picChg chg="add del">
          <ac:chgData name="HUY VÕ VĂN QUỐC" userId="50f882b7-b645-45c2-af11-042dc02e2e34" providerId="ADAL" clId="{6EE49EC0-8BAF-4A04-BF4F-0C154EE8672F}" dt="2021-09-10T08:08:20.610" v="2536" actId="22"/>
          <ac:picMkLst>
            <pc:docMk/>
            <pc:sldMk cId="1479873137" sldId="282"/>
            <ac:picMk id="6" creationId="{9890F361-96BF-46A3-98F4-05A1E2ABEA82}"/>
          </ac:picMkLst>
        </pc:picChg>
        <pc:picChg chg="del">
          <ac:chgData name="HUY VÕ VĂN QUỐC" userId="50f882b7-b645-45c2-af11-042dc02e2e34" providerId="ADAL" clId="{6EE49EC0-8BAF-4A04-BF4F-0C154EE8672F}" dt="2021-09-10T08:08:18.994" v="2534" actId="478"/>
          <ac:picMkLst>
            <pc:docMk/>
            <pc:sldMk cId="1479873137" sldId="282"/>
            <ac:picMk id="7" creationId="{4ACC04EA-D1BE-4AF4-A777-F22DF12F80B4}"/>
          </ac:picMkLst>
        </pc:picChg>
        <pc:picChg chg="add del mod ord">
          <ac:chgData name="HUY VÕ VĂN QUỐC" userId="50f882b7-b645-45c2-af11-042dc02e2e34" providerId="ADAL" clId="{6EE49EC0-8BAF-4A04-BF4F-0C154EE8672F}" dt="2021-09-10T08:09:23.690" v="2579" actId="478"/>
          <ac:picMkLst>
            <pc:docMk/>
            <pc:sldMk cId="1479873137" sldId="282"/>
            <ac:picMk id="9" creationId="{B888E3F9-FB67-4FD9-8359-0C6D5C8D5DFE}"/>
          </ac:picMkLst>
        </pc:picChg>
        <pc:picChg chg="add mod ord">
          <ac:chgData name="HUY VÕ VĂN QUỐC" userId="50f882b7-b645-45c2-af11-042dc02e2e34" providerId="ADAL" clId="{6EE49EC0-8BAF-4A04-BF4F-0C154EE8672F}" dt="2021-09-10T08:09:50.728" v="2583" actId="1076"/>
          <ac:picMkLst>
            <pc:docMk/>
            <pc:sldMk cId="1479873137" sldId="282"/>
            <ac:picMk id="14" creationId="{8FE606DE-19EB-47EE-AA9E-7A1215F8973C}"/>
          </ac:picMkLst>
        </pc:picChg>
      </pc:sldChg>
      <pc:sldChg chg="delSp modSp new mod modClrScheme chgLayout">
        <pc:chgData name="HUY VÕ VĂN QUỐC" userId="50f882b7-b645-45c2-af11-042dc02e2e34" providerId="ADAL" clId="{6EE49EC0-8BAF-4A04-BF4F-0C154EE8672F}" dt="2021-09-10T08:35:49.937" v="3485" actId="2711"/>
        <pc:sldMkLst>
          <pc:docMk/>
          <pc:sldMk cId="1234463872" sldId="283"/>
        </pc:sldMkLst>
        <pc:spChg chg="mod ord">
          <ac:chgData name="HUY VÕ VĂN QUỐC" userId="50f882b7-b645-45c2-af11-042dc02e2e34" providerId="ADAL" clId="{6EE49EC0-8BAF-4A04-BF4F-0C154EE8672F}" dt="2021-09-10T08:25:08.387" v="2680" actId="700"/>
          <ac:spMkLst>
            <pc:docMk/>
            <pc:sldMk cId="1234463872" sldId="283"/>
            <ac:spMk id="2" creationId="{CE656110-0289-4DA9-A14C-AE5C45FBED39}"/>
          </ac:spMkLst>
        </pc:spChg>
        <pc:spChg chg="mod ord">
          <ac:chgData name="HUY VÕ VĂN QUỐC" userId="50f882b7-b645-45c2-af11-042dc02e2e34" providerId="ADAL" clId="{6EE49EC0-8BAF-4A04-BF4F-0C154EE8672F}" dt="2021-09-10T08:35:49.937" v="3485" actId="2711"/>
          <ac:spMkLst>
            <pc:docMk/>
            <pc:sldMk cId="1234463872" sldId="283"/>
            <ac:spMk id="3" creationId="{148711D6-8A13-48DC-B24A-65254D108A0F}"/>
          </ac:spMkLst>
        </pc:spChg>
        <pc:spChg chg="del">
          <ac:chgData name="HUY VÕ VĂN QUỐC" userId="50f882b7-b645-45c2-af11-042dc02e2e34" providerId="ADAL" clId="{6EE49EC0-8BAF-4A04-BF4F-0C154EE8672F}" dt="2021-09-10T08:25:08.387" v="2680" actId="700"/>
          <ac:spMkLst>
            <pc:docMk/>
            <pc:sldMk cId="1234463872" sldId="283"/>
            <ac:spMk id="4" creationId="{F8578F22-BF3E-4B13-958C-3027BAE6E1D6}"/>
          </ac:spMkLst>
        </pc:spChg>
      </pc:sldChg>
      <pc:sldChg chg="modSp add mod">
        <pc:chgData name="HUY VÕ VĂN QUỐC" userId="50f882b7-b645-45c2-af11-042dc02e2e34" providerId="ADAL" clId="{6EE49EC0-8BAF-4A04-BF4F-0C154EE8672F}" dt="2021-09-10T08:37:21.997" v="3800" actId="20577"/>
        <pc:sldMkLst>
          <pc:docMk/>
          <pc:sldMk cId="957505294" sldId="284"/>
        </pc:sldMkLst>
        <pc:spChg chg="mod">
          <ac:chgData name="HUY VÕ VĂN QUỐC" userId="50f882b7-b645-45c2-af11-042dc02e2e34" providerId="ADAL" clId="{6EE49EC0-8BAF-4A04-BF4F-0C154EE8672F}" dt="2021-09-10T08:35:57.423" v="3487" actId="2711"/>
          <ac:spMkLst>
            <pc:docMk/>
            <pc:sldMk cId="957505294" sldId="284"/>
            <ac:spMk id="2" creationId="{CE656110-0289-4DA9-A14C-AE5C45FBED39}"/>
          </ac:spMkLst>
        </pc:spChg>
        <pc:spChg chg="mod">
          <ac:chgData name="HUY VÕ VĂN QUỐC" userId="50f882b7-b645-45c2-af11-042dc02e2e34" providerId="ADAL" clId="{6EE49EC0-8BAF-4A04-BF4F-0C154EE8672F}" dt="2021-09-10T08:37:21.997" v="3800" actId="20577"/>
          <ac:spMkLst>
            <pc:docMk/>
            <pc:sldMk cId="957505294" sldId="284"/>
            <ac:spMk id="3" creationId="{148711D6-8A13-48DC-B24A-65254D108A0F}"/>
          </ac:spMkLst>
        </pc:spChg>
      </pc:sldChg>
      <pc:sldChg chg="modSp new mod">
        <pc:chgData name="HUY VÕ VĂN QUỐC" userId="50f882b7-b645-45c2-af11-042dc02e2e34" providerId="ADAL" clId="{6EE49EC0-8BAF-4A04-BF4F-0C154EE8672F}" dt="2021-09-10T08:44:31.064" v="4121" actId="20577"/>
        <pc:sldMkLst>
          <pc:docMk/>
          <pc:sldMk cId="819206064" sldId="285"/>
        </pc:sldMkLst>
        <pc:spChg chg="mod">
          <ac:chgData name="HUY VÕ VĂN QUỐC" userId="50f882b7-b645-45c2-af11-042dc02e2e34" providerId="ADAL" clId="{6EE49EC0-8BAF-4A04-BF4F-0C154EE8672F}" dt="2021-09-10T08:37:47.848" v="3841" actId="20577"/>
          <ac:spMkLst>
            <pc:docMk/>
            <pc:sldMk cId="819206064" sldId="28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8:44:31.064" v="4121" actId="20577"/>
          <ac:spMkLst>
            <pc:docMk/>
            <pc:sldMk cId="819206064" sldId="285"/>
            <ac:spMk id="3" creationId="{D867A3FA-2F47-4F7F-84AB-1A731933EF68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0T08:54:00.293" v="4129" actId="1076"/>
        <pc:sldMkLst>
          <pc:docMk/>
          <pc:sldMk cId="448382591" sldId="286"/>
        </pc:sldMkLst>
        <pc:spChg chg="del mod">
          <ac:chgData name="HUY VÕ VĂN QUỐC" userId="50f882b7-b645-45c2-af11-042dc02e2e34" providerId="ADAL" clId="{6EE49EC0-8BAF-4A04-BF4F-0C154EE8672F}" dt="2021-09-10T08:53:37.183" v="4124" actId="22"/>
          <ac:spMkLst>
            <pc:docMk/>
            <pc:sldMk cId="448382591" sldId="286"/>
            <ac:spMk id="3" creationId="{D867A3FA-2F47-4F7F-84AB-1A731933EF68}"/>
          </ac:spMkLst>
        </pc:spChg>
        <pc:picChg chg="add mod ord">
          <ac:chgData name="HUY VÕ VĂN QUỐC" userId="50f882b7-b645-45c2-af11-042dc02e2e34" providerId="ADAL" clId="{6EE49EC0-8BAF-4A04-BF4F-0C154EE8672F}" dt="2021-09-10T08:54:00.293" v="4129" actId="1076"/>
          <ac:picMkLst>
            <pc:docMk/>
            <pc:sldMk cId="448382591" sldId="286"/>
            <ac:picMk id="5" creationId="{0DEC4304-A6EC-4D61-8412-D86F647F7339}"/>
          </ac:picMkLst>
        </pc:picChg>
      </pc:sldChg>
      <pc:sldChg chg="new del">
        <pc:chgData name="HUY VÕ VĂN QUỐC" userId="50f882b7-b645-45c2-af11-042dc02e2e34" providerId="ADAL" clId="{6EE49EC0-8BAF-4A04-BF4F-0C154EE8672F}" dt="2021-09-10T08:54:11.501" v="4132" actId="47"/>
        <pc:sldMkLst>
          <pc:docMk/>
          <pc:sldMk cId="3608572899" sldId="287"/>
        </pc:sldMkLst>
      </pc:sldChg>
      <pc:sldChg chg="addSp delSp modSp add mod modClrScheme chgLayout">
        <pc:chgData name="HUY VÕ VĂN QUỐC" userId="50f882b7-b645-45c2-af11-042dc02e2e34" providerId="ADAL" clId="{6EE49EC0-8BAF-4A04-BF4F-0C154EE8672F}" dt="2021-09-10T08:55:43.747" v="4243" actId="14100"/>
        <pc:sldMkLst>
          <pc:docMk/>
          <pc:sldMk cId="2568391072" sldId="288"/>
        </pc:sldMkLst>
        <pc:spChg chg="mod ord">
          <ac:chgData name="HUY VÕ VĂN QUỐC" userId="50f882b7-b645-45c2-af11-042dc02e2e34" providerId="ADAL" clId="{6EE49EC0-8BAF-4A04-BF4F-0C154EE8672F}" dt="2021-09-10T08:54:49.125" v="4176" actId="700"/>
          <ac:spMkLst>
            <pc:docMk/>
            <pc:sldMk cId="2568391072" sldId="288"/>
            <ac:spMk id="2" creationId="{4A2474AC-66BA-47DF-91C9-7F0CE8AD7046}"/>
          </ac:spMkLst>
        </pc:spChg>
        <pc:spChg chg="add del mod ord">
          <ac:chgData name="HUY VÕ VĂN QUỐC" userId="50f882b7-b645-45c2-af11-042dc02e2e34" providerId="ADAL" clId="{6EE49EC0-8BAF-4A04-BF4F-0C154EE8672F}" dt="2021-09-10T08:54:25.621" v="4135" actId="700"/>
          <ac:spMkLst>
            <pc:docMk/>
            <pc:sldMk cId="2568391072" sldId="288"/>
            <ac:spMk id="4" creationId="{832AAA33-00E7-45A2-A5DD-EFE1180DECD0}"/>
          </ac:spMkLst>
        </pc:spChg>
        <pc:spChg chg="add del mod ord">
          <ac:chgData name="HUY VÕ VĂN QUỐC" userId="50f882b7-b645-45c2-af11-042dc02e2e34" providerId="ADAL" clId="{6EE49EC0-8BAF-4A04-BF4F-0C154EE8672F}" dt="2021-09-10T08:54:49.125" v="4176" actId="700"/>
          <ac:spMkLst>
            <pc:docMk/>
            <pc:sldMk cId="2568391072" sldId="288"/>
            <ac:spMk id="6" creationId="{637B5BB4-4430-4465-957A-5447C7C1AB71}"/>
          </ac:spMkLst>
        </pc:spChg>
        <pc:spChg chg="add mod ord">
          <ac:chgData name="HUY VÕ VĂN QUỐC" userId="50f882b7-b645-45c2-af11-042dc02e2e34" providerId="ADAL" clId="{6EE49EC0-8BAF-4A04-BF4F-0C154EE8672F}" dt="2021-09-10T08:55:43.747" v="4243" actId="14100"/>
          <ac:spMkLst>
            <pc:docMk/>
            <pc:sldMk cId="2568391072" sldId="288"/>
            <ac:spMk id="7" creationId="{42E12C2E-31FA-4137-BEEF-2FEA5D3B4AF4}"/>
          </ac:spMkLst>
        </pc:spChg>
        <pc:spChg chg="add del mod ord">
          <ac:chgData name="HUY VÕ VĂN QUỐC" userId="50f882b7-b645-45c2-af11-042dc02e2e34" providerId="ADAL" clId="{6EE49EC0-8BAF-4A04-BF4F-0C154EE8672F}" dt="2021-09-10T08:55:16.484" v="4236"/>
          <ac:spMkLst>
            <pc:docMk/>
            <pc:sldMk cId="2568391072" sldId="288"/>
            <ac:spMk id="8" creationId="{4490DD61-2D42-407F-9A83-165E2D51A6CF}"/>
          </ac:spMkLst>
        </pc:spChg>
        <pc:picChg chg="del">
          <ac:chgData name="HUY VÕ VĂN QUỐC" userId="50f882b7-b645-45c2-af11-042dc02e2e34" providerId="ADAL" clId="{6EE49EC0-8BAF-4A04-BF4F-0C154EE8672F}" dt="2021-09-10T08:54:14.095" v="4133" actId="478"/>
          <ac:picMkLst>
            <pc:docMk/>
            <pc:sldMk cId="2568391072" sldId="288"/>
            <ac:picMk id="5" creationId="{0DEC4304-A6EC-4D61-8412-D86F647F7339}"/>
          </ac:picMkLst>
        </pc:picChg>
        <pc:picChg chg="add mod">
          <ac:chgData name="HUY VÕ VĂN QUỐC" userId="50f882b7-b645-45c2-af11-042dc02e2e34" providerId="ADAL" clId="{6EE49EC0-8BAF-4A04-BF4F-0C154EE8672F}" dt="2021-09-10T08:55:35.034" v="4242" actId="1076"/>
          <ac:picMkLst>
            <pc:docMk/>
            <pc:sldMk cId="2568391072" sldId="288"/>
            <ac:picMk id="3074" creationId="{D2532EB9-6463-432C-9C44-EDC72EED678F}"/>
          </ac:picMkLst>
        </pc:picChg>
      </pc:sldChg>
      <pc:sldChg chg="modSp add mod">
        <pc:chgData name="HUY VÕ VĂN QUỐC" userId="50f882b7-b645-45c2-af11-042dc02e2e34" providerId="ADAL" clId="{6EE49EC0-8BAF-4A04-BF4F-0C154EE8672F}" dt="2021-09-10T09:32:05.061" v="4783"/>
        <pc:sldMkLst>
          <pc:docMk/>
          <pc:sldMk cId="815921244" sldId="289"/>
        </pc:sldMkLst>
        <pc:spChg chg="mod">
          <ac:chgData name="HUY VÕ VĂN QUỐC" userId="50f882b7-b645-45c2-af11-042dc02e2e34" providerId="ADAL" clId="{6EE49EC0-8BAF-4A04-BF4F-0C154EE8672F}" dt="2021-09-10T09:32:05.061" v="4783"/>
          <ac:spMkLst>
            <pc:docMk/>
            <pc:sldMk cId="815921244" sldId="289"/>
            <ac:spMk id="4" creationId="{832AAA33-00E7-45A2-A5DD-EFE1180DECD0}"/>
          </ac:spMkLst>
        </pc:spChg>
      </pc:sldChg>
      <pc:sldChg chg="addSp delSp modSp add mod">
        <pc:chgData name="HUY VÕ VĂN QUỐC" userId="50f882b7-b645-45c2-af11-042dc02e2e34" providerId="ADAL" clId="{6EE49EC0-8BAF-4A04-BF4F-0C154EE8672F}" dt="2021-09-10T08:57:59.957" v="4248" actId="14100"/>
        <pc:sldMkLst>
          <pc:docMk/>
          <pc:sldMk cId="2929175160" sldId="290"/>
        </pc:sldMkLst>
        <pc:spChg chg="add del mod">
          <ac:chgData name="HUY VÕ VĂN QUỐC" userId="50f882b7-b645-45c2-af11-042dc02e2e34" providerId="ADAL" clId="{6EE49EC0-8BAF-4A04-BF4F-0C154EE8672F}" dt="2021-09-10T08:57:54.816" v="4246" actId="22"/>
          <ac:spMkLst>
            <pc:docMk/>
            <pc:sldMk cId="2929175160" sldId="290"/>
            <ac:spMk id="3" creationId="{88B999C0-371B-4183-8802-350E270C8654}"/>
          </ac:spMkLst>
        </pc:spChg>
        <pc:picChg chg="add mod ord">
          <ac:chgData name="HUY VÕ VĂN QUỐC" userId="50f882b7-b645-45c2-af11-042dc02e2e34" providerId="ADAL" clId="{6EE49EC0-8BAF-4A04-BF4F-0C154EE8672F}" dt="2021-09-10T08:57:59.957" v="4248" actId="14100"/>
          <ac:picMkLst>
            <pc:docMk/>
            <pc:sldMk cId="2929175160" sldId="290"/>
            <ac:picMk id="5" creationId="{8A250618-D8EE-4B1F-8281-B28B3D404D9C}"/>
          </ac:picMkLst>
        </pc:picChg>
        <pc:picChg chg="del">
          <ac:chgData name="HUY VÕ VĂN QUỐC" userId="50f882b7-b645-45c2-af11-042dc02e2e34" providerId="ADAL" clId="{6EE49EC0-8BAF-4A04-BF4F-0C154EE8672F}" dt="2021-09-10T08:57:43.273" v="4245" actId="478"/>
          <ac:picMkLst>
            <pc:docMk/>
            <pc:sldMk cId="2929175160" sldId="290"/>
            <ac:picMk id="3074" creationId="{D2532EB9-6463-432C-9C44-EDC72EED678F}"/>
          </ac:picMkLst>
        </pc:picChg>
      </pc:sldChg>
      <pc:sldChg chg="add">
        <pc:chgData name="HUY VÕ VĂN QUỐC" userId="50f882b7-b645-45c2-af11-042dc02e2e34" providerId="ADAL" clId="{6EE49EC0-8BAF-4A04-BF4F-0C154EE8672F}" dt="2021-09-10T09:14:35.985" v="4249" actId="2890"/>
        <pc:sldMkLst>
          <pc:docMk/>
          <pc:sldMk cId="414710826" sldId="291"/>
        </pc:sldMkLst>
      </pc:sldChg>
      <pc:sldChg chg="addSp delSp modSp add mod">
        <pc:chgData name="HUY VÕ VĂN QUỐC" userId="50f882b7-b645-45c2-af11-042dc02e2e34" providerId="ADAL" clId="{6EE49EC0-8BAF-4A04-BF4F-0C154EE8672F}" dt="2021-09-10T09:32:50.592" v="4790" actId="1076"/>
        <pc:sldMkLst>
          <pc:docMk/>
          <pc:sldMk cId="4232599718" sldId="292"/>
        </pc:sldMkLst>
        <pc:spChg chg="del">
          <ac:chgData name="HUY VÕ VĂN QUỐC" userId="50f882b7-b645-45c2-af11-042dc02e2e34" providerId="ADAL" clId="{6EE49EC0-8BAF-4A04-BF4F-0C154EE8672F}" dt="2021-09-10T09:32:35.388" v="4786" actId="478"/>
          <ac:spMkLst>
            <pc:docMk/>
            <pc:sldMk cId="4232599718" sldId="292"/>
            <ac:spMk id="4" creationId="{832AAA33-00E7-45A2-A5DD-EFE1180DECD0}"/>
          </ac:spMkLst>
        </pc:spChg>
        <pc:spChg chg="add del mod">
          <ac:chgData name="HUY VÕ VĂN QUỐC" userId="50f882b7-b645-45c2-af11-042dc02e2e34" providerId="ADAL" clId="{6EE49EC0-8BAF-4A04-BF4F-0C154EE8672F}" dt="2021-09-10T09:32:39.044" v="4787" actId="478"/>
          <ac:spMkLst>
            <pc:docMk/>
            <pc:sldMk cId="4232599718" sldId="292"/>
            <ac:spMk id="7" creationId="{793A71D8-DE4A-49DD-8290-E197643FE333}"/>
          </ac:spMkLst>
        </pc:spChg>
        <pc:picChg chg="add mod">
          <ac:chgData name="HUY VÕ VĂN QUỐC" userId="50f882b7-b645-45c2-af11-042dc02e2e34" providerId="ADAL" clId="{6EE49EC0-8BAF-4A04-BF4F-0C154EE8672F}" dt="2021-09-10T09:32:50.592" v="4790" actId="1076"/>
          <ac:picMkLst>
            <pc:docMk/>
            <pc:sldMk cId="4232599718" sldId="292"/>
            <ac:picMk id="5" creationId="{EF558736-EAB3-4487-83D9-0E9C5248091F}"/>
          </ac:picMkLst>
        </pc:picChg>
      </pc:sldChg>
      <pc:sldChg chg="addSp delSp modSp add mod">
        <pc:chgData name="HUY VÕ VĂN QUỐC" userId="50f882b7-b645-45c2-af11-042dc02e2e34" providerId="ADAL" clId="{6EE49EC0-8BAF-4A04-BF4F-0C154EE8672F}" dt="2021-09-10T09:47:59.243" v="4809" actId="1076"/>
        <pc:sldMkLst>
          <pc:docMk/>
          <pc:sldMk cId="3899942258" sldId="293"/>
        </pc:sldMkLst>
        <pc:spChg chg="mod">
          <ac:chgData name="HUY VÕ VĂN QUỐC" userId="50f882b7-b645-45c2-af11-042dc02e2e34" providerId="ADAL" clId="{6EE49EC0-8BAF-4A04-BF4F-0C154EE8672F}" dt="2021-09-10T09:47:30.095" v="4802" actId="14100"/>
          <ac:spMkLst>
            <pc:docMk/>
            <pc:sldMk cId="3899942258" sldId="293"/>
            <ac:spMk id="2" creationId="{4A2474AC-66BA-47DF-91C9-7F0CE8AD7046}"/>
          </ac:spMkLst>
        </pc:spChg>
        <pc:picChg chg="add mod">
          <ac:chgData name="HUY VÕ VĂN QUỐC" userId="50f882b7-b645-45c2-af11-042dc02e2e34" providerId="ADAL" clId="{6EE49EC0-8BAF-4A04-BF4F-0C154EE8672F}" dt="2021-09-10T09:47:59.243" v="4809" actId="1076"/>
          <ac:picMkLst>
            <pc:docMk/>
            <pc:sldMk cId="3899942258" sldId="293"/>
            <ac:picMk id="4" creationId="{300762CA-9B69-4754-97EF-40F9D5C8338A}"/>
          </ac:picMkLst>
        </pc:picChg>
        <pc:picChg chg="del">
          <ac:chgData name="HUY VÕ VĂN QUỐC" userId="50f882b7-b645-45c2-af11-042dc02e2e34" providerId="ADAL" clId="{6EE49EC0-8BAF-4A04-BF4F-0C154EE8672F}" dt="2021-09-10T09:47:08.394" v="4798" actId="478"/>
          <ac:picMkLst>
            <pc:docMk/>
            <pc:sldMk cId="3899942258" sldId="293"/>
            <ac:picMk id="5" creationId="{EF558736-EAB3-4487-83D9-0E9C5248091F}"/>
          </ac:picMkLst>
        </pc:picChg>
      </pc:sldChg>
      <pc:sldChg chg="modSp add del mod ord">
        <pc:chgData name="HUY VÕ VĂN QUỐC" userId="50f882b7-b645-45c2-af11-042dc02e2e34" providerId="ADAL" clId="{6EE49EC0-8BAF-4A04-BF4F-0C154EE8672F}" dt="2021-09-10T09:51:35.489" v="5413" actId="47"/>
        <pc:sldMkLst>
          <pc:docMk/>
          <pc:sldMk cId="3231588347" sldId="294"/>
        </pc:sldMkLst>
        <pc:spChg chg="mod">
          <ac:chgData name="HUY VÕ VĂN QUỐC" userId="50f882b7-b645-45c2-af11-042dc02e2e34" providerId="ADAL" clId="{6EE49EC0-8BAF-4A04-BF4F-0C154EE8672F}" dt="2021-09-10T09:50:59.165" v="5409" actId="20577"/>
          <ac:spMkLst>
            <pc:docMk/>
            <pc:sldMk cId="3231588347" sldId="294"/>
            <ac:spMk id="4" creationId="{832AAA33-00E7-45A2-A5DD-EFE1180DECD0}"/>
          </ac:spMkLst>
        </pc:spChg>
      </pc:sldChg>
      <pc:sldChg chg="addSp modSp add del mod modClrScheme chgLayout">
        <pc:chgData name="HUY VÕ VĂN QUỐC" userId="50f882b7-b645-45c2-af11-042dc02e2e34" providerId="ADAL" clId="{6EE49EC0-8BAF-4A04-BF4F-0C154EE8672F}" dt="2021-09-10T09:51:56.125" v="5419" actId="2711"/>
        <pc:sldMkLst>
          <pc:docMk/>
          <pc:sldMk cId="3654105760" sldId="295"/>
        </pc:sldMkLst>
        <pc:spChg chg="mod">
          <ac:chgData name="HUY VÕ VĂN QUỐC" userId="50f882b7-b645-45c2-af11-042dc02e2e34" providerId="ADAL" clId="{6EE49EC0-8BAF-4A04-BF4F-0C154EE8672F}" dt="2021-09-10T09:51:29.168" v="5412" actId="26606"/>
          <ac:spMkLst>
            <pc:docMk/>
            <pc:sldMk cId="3654105760" sldId="295"/>
            <ac:spMk id="2" creationId="{4A2474AC-66BA-47DF-91C9-7F0CE8AD7046}"/>
          </ac:spMkLst>
        </pc:spChg>
        <pc:spChg chg="mod">
          <ac:chgData name="HUY VÕ VĂN QUỐC" userId="50f882b7-b645-45c2-af11-042dc02e2e34" providerId="ADAL" clId="{6EE49EC0-8BAF-4A04-BF4F-0C154EE8672F}" dt="2021-09-10T09:51:56.125" v="5419" actId="2711"/>
          <ac:spMkLst>
            <pc:docMk/>
            <pc:sldMk cId="3654105760" sldId="295"/>
            <ac:spMk id="4" creationId="{832AAA33-00E7-45A2-A5DD-EFE1180DECD0}"/>
          </ac:spMkLst>
        </pc:spChg>
        <pc:picChg chg="add mod">
          <ac:chgData name="HUY VÕ VĂN QUỐC" userId="50f882b7-b645-45c2-af11-042dc02e2e34" providerId="ADAL" clId="{6EE49EC0-8BAF-4A04-BF4F-0C154EE8672F}" dt="2021-09-10T09:51:50.633" v="5418" actId="14100"/>
          <ac:picMkLst>
            <pc:docMk/>
            <pc:sldMk cId="3654105760" sldId="295"/>
            <ac:picMk id="5" creationId="{F6C06B9B-9898-4639-B722-45F413DF1536}"/>
          </ac:picMkLst>
        </pc:picChg>
      </pc:sldChg>
      <pc:sldChg chg="addSp delSp modSp add mod ord modClrScheme chgLayout">
        <pc:chgData name="HUY VÕ VĂN QUỐC" userId="50f882b7-b645-45c2-af11-042dc02e2e34" providerId="ADAL" clId="{6EE49EC0-8BAF-4A04-BF4F-0C154EE8672F}" dt="2021-09-10T09:53:34.931" v="5613" actId="2711"/>
        <pc:sldMkLst>
          <pc:docMk/>
          <pc:sldMk cId="3527041482" sldId="296"/>
        </pc:sldMkLst>
        <pc:spChg chg="mod">
          <ac:chgData name="HUY VÕ VĂN QUỐC" userId="50f882b7-b645-45c2-af11-042dc02e2e34" providerId="ADAL" clId="{6EE49EC0-8BAF-4A04-BF4F-0C154EE8672F}" dt="2021-09-10T09:53:25.516" v="5611" actId="26606"/>
          <ac:spMkLst>
            <pc:docMk/>
            <pc:sldMk cId="3527041482" sldId="296"/>
            <ac:spMk id="2" creationId="{4A2474AC-66BA-47DF-91C9-7F0CE8AD7046}"/>
          </ac:spMkLst>
        </pc:spChg>
        <pc:spChg chg="add mod">
          <ac:chgData name="HUY VÕ VĂN QUỐC" userId="50f882b7-b645-45c2-af11-042dc02e2e34" providerId="ADAL" clId="{6EE49EC0-8BAF-4A04-BF4F-0C154EE8672F}" dt="2021-09-10T09:53:34.931" v="5613" actId="2711"/>
          <ac:spMkLst>
            <pc:docMk/>
            <pc:sldMk cId="3527041482" sldId="296"/>
            <ac:spMk id="3" creationId="{317845C7-08CB-4197-820F-D18C847532EE}"/>
          </ac:spMkLst>
        </pc:spChg>
        <pc:picChg chg="del">
          <ac:chgData name="HUY VÕ VĂN QUỐC" userId="50f882b7-b645-45c2-af11-042dc02e2e34" providerId="ADAL" clId="{6EE49EC0-8BAF-4A04-BF4F-0C154EE8672F}" dt="2021-09-10T09:52:14.591" v="5423" actId="478"/>
          <ac:picMkLst>
            <pc:docMk/>
            <pc:sldMk cId="3527041482" sldId="296"/>
            <ac:picMk id="5" creationId="{EF558736-EAB3-4487-83D9-0E9C5248091F}"/>
          </ac:picMkLst>
        </pc:picChg>
        <pc:picChg chg="add mod">
          <ac:chgData name="HUY VÕ VĂN QUỐC" userId="50f882b7-b645-45c2-af11-042dc02e2e34" providerId="ADAL" clId="{6EE49EC0-8BAF-4A04-BF4F-0C154EE8672F}" dt="2021-09-10T09:53:25.516" v="5611" actId="26606"/>
          <ac:picMkLst>
            <pc:docMk/>
            <pc:sldMk cId="3527041482" sldId="296"/>
            <ac:picMk id="6" creationId="{1F429A52-0B8C-46A1-A123-6EC28DA65B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323" y="2292094"/>
            <a:ext cx="688274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phim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18127245 –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18127113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</a:t>
            </a:r>
          </a:p>
        </p:txBody>
      </p:sp>
      <p:pic>
        <p:nvPicPr>
          <p:cNvPr id="2050" name="Picture 2" descr="What Are You Willing To Do For Money? Six 2019 Movies Explore This Age-Old  Question">
            <a:extLst>
              <a:ext uri="{FF2B5EF4-FFF2-40B4-BE49-F238E27FC236}">
                <a16:creationId xmlns:a16="http://schemas.microsoft.com/office/drawing/2014/main" id="{08217A3B-F571-4FAA-AAB4-E07478E7DC4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AC1E9-14CA-4175-AF2F-12F3C4B8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354392"/>
            <a:ext cx="7309641" cy="5427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87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67D1EC-2448-4C64-A3D7-23DBD65F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1600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Highest-Grossing Movies of All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Expensive Movies Of All 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 (August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19287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88C4D-51DB-4CA9-BD85-DA91E6E45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60" y="1312605"/>
            <a:ext cx="7109480" cy="5545395"/>
          </a:xfrm>
          <a:noFill/>
        </p:spPr>
      </p:pic>
    </p:spTree>
    <p:extLst>
      <p:ext uri="{BB962C8B-B14F-4D97-AF65-F5344CB8AC3E}">
        <p14:creationId xmlns:p14="http://schemas.microsoft.com/office/powerpoint/2010/main" val="21950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5F2919-ED41-479F-8AD8-07FC0FC5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25" y="1315064"/>
            <a:ext cx="7599150" cy="5466736"/>
          </a:xfrm>
        </p:spPr>
      </p:pic>
    </p:spTree>
    <p:extLst>
      <p:ext uri="{BB962C8B-B14F-4D97-AF65-F5344CB8AC3E}">
        <p14:creationId xmlns:p14="http://schemas.microsoft.com/office/powerpoint/2010/main" val="2358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E6DDC-A089-46E6-85A2-0751A4461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67" y="1389920"/>
            <a:ext cx="8239466" cy="5391880"/>
          </a:xfrm>
        </p:spPr>
      </p:pic>
    </p:spTree>
    <p:extLst>
      <p:ext uri="{BB962C8B-B14F-4D97-AF65-F5344CB8AC3E}">
        <p14:creationId xmlns:p14="http://schemas.microsoft.com/office/powerpoint/2010/main" val="11925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phá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5-2-3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train-valid-test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CC04EA-D1BE-4AF4-A777-F22DF12F8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9523" y="1433051"/>
            <a:ext cx="4945702" cy="5348749"/>
          </a:xfrm>
          <a:noFill/>
        </p:spPr>
      </p:pic>
    </p:spTree>
    <p:extLst>
      <p:ext uri="{BB962C8B-B14F-4D97-AF65-F5344CB8AC3E}">
        <p14:creationId xmlns:p14="http://schemas.microsoft.com/office/powerpoint/2010/main" val="40634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05FDA5-242E-4FB2-BC63-9BFBB714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phá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5B94-CFCC-4F47-A55E-5901EA8A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cols: lượng missing ít, chỉ có cột budget và revenue, thực hiện drop cột revenue do đây là target feature</a:t>
            </a:r>
          </a:p>
          <a:p>
            <a:pPr lvl="1"/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cols: lượng missing nhiều, mình sẽ xử lí sau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E606DE-19EB-47EE-AA9E-7A1215F89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660" y="1363860"/>
            <a:ext cx="2303204" cy="5417940"/>
          </a:xfrm>
        </p:spPr>
      </p:pic>
    </p:spTree>
    <p:extLst>
      <p:ext uri="{BB962C8B-B14F-4D97-AF65-F5344CB8AC3E}">
        <p14:creationId xmlns:p14="http://schemas.microsoft.com/office/powerpoint/2010/main" val="14798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110-0289-4DA9-A14C-AE5C45F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11D6-8A13-48DC-B24A-65254D10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(numerical features)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(Univariate distribution)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(Bivariate distribution)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Multivariate relationship)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features)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(Cleaning)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(Distribution)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(Combine Numerical + Categorical Features)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6110-0289-4DA9-A14C-AE5C45F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11D6-8A13-48DC-B24A-65254D10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 missing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 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5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A3FA-2F47-4F7F-84AB-1A731933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model: </a:t>
            </a:r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Mean Absolute Percentage Error</a:t>
            </a:r>
          </a:p>
          <a:p>
            <a:pPr lvl="2"/>
            <a:r>
              <a:rPr lang="en-US" dirty="0"/>
              <a:t>R Squared</a:t>
            </a:r>
          </a:p>
        </p:txBody>
      </p:sp>
    </p:spTree>
    <p:extLst>
      <p:ext uri="{BB962C8B-B14F-4D97-AF65-F5344CB8AC3E}">
        <p14:creationId xmlns:p14="http://schemas.microsoft.com/office/powerpoint/2010/main" val="8192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C4304-A6EC-4D61-8412-D86F647F7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785" y="1413734"/>
            <a:ext cx="10856430" cy="5026395"/>
          </a:xfrm>
        </p:spPr>
      </p:pic>
    </p:spTree>
    <p:extLst>
      <p:ext uri="{BB962C8B-B14F-4D97-AF65-F5344CB8AC3E}">
        <p14:creationId xmlns:p14="http://schemas.microsoft.com/office/powerpoint/2010/main" val="4483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32EB9-6463-432C-9C44-EDC72EED6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0" y="2096171"/>
            <a:ext cx="10654481" cy="47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50618-D8EE-4B1F-8281-B28B3D40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0" y="1600200"/>
            <a:ext cx="7630311" cy="3512574"/>
          </a:xfrm>
        </p:spPr>
      </p:pic>
    </p:spTree>
    <p:extLst>
      <p:ext uri="{BB962C8B-B14F-4D97-AF65-F5344CB8AC3E}">
        <p14:creationId xmlns:p14="http://schemas.microsoft.com/office/powerpoint/2010/main" val="29291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12C2E-31FA-4137-BEEF-2FEA5D3B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9597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50618-D8EE-4B1F-8281-B28B3D40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0" y="1600200"/>
            <a:ext cx="7630311" cy="3512574"/>
          </a:xfrm>
        </p:spPr>
      </p:pic>
    </p:spTree>
    <p:extLst>
      <p:ext uri="{BB962C8B-B14F-4D97-AF65-F5344CB8AC3E}">
        <p14:creationId xmlns:p14="http://schemas.microsoft.com/office/powerpoint/2010/main" val="4147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budget_to_year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release_date_year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budget_to_runtime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runtime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budget_mean_year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budget / mean(budget)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runtime_to_year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runtime / mean(runtime)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8736-EAB3-4487-83D9-0E9C5248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98" y="1352344"/>
            <a:ext cx="8924003" cy="5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926690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762CA-9B69-4754-97EF-40F9D5C8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8100"/>
            <a:ext cx="998459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6C8C87-22D9-4972-8ADB-83084327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06" y="0"/>
            <a:ext cx="772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AA33-00E7-45A2-A5DD-EFE1180D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(7-3)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Blending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06B9B-9898-4639-B722-45F413DF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48" y="1456949"/>
            <a:ext cx="6491532" cy="5324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1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AC-66BA-47DF-91C9-7F0CE8AD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Xây</a:t>
            </a:r>
            <a:r>
              <a:rPr lang="en-US" dirty="0"/>
              <a:t> </a:t>
            </a:r>
            <a:r>
              <a:rPr lang="en-US"/>
              <a:t>dựng</a:t>
            </a:r>
            <a:r>
              <a:rPr lang="en-US" dirty="0"/>
              <a:t> </a:t>
            </a:r>
            <a:r>
              <a:rPr lang="en-US"/>
              <a:t>mô</a:t>
            </a:r>
            <a:r>
              <a:rPr lang="en-US" dirty="0"/>
              <a:t> </a:t>
            </a:r>
            <a:r>
              <a:rPr lang="en-US"/>
              <a:t>hình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45C7-08CB-4197-820F-D18C847532EE}"/>
              </a:ext>
            </a:extLst>
          </p:cNvPr>
          <p:cNvSpPr txBox="1"/>
          <p:nvPr/>
        </p:nvSpPr>
        <p:spPr>
          <a:xfrm>
            <a:off x="1104899" y="1600200"/>
            <a:ext cx="3811229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blend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(7:3)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29A52-0B8C-46A1-A123-6EC28DA6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59" y="1600199"/>
            <a:ext cx="5603736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0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B92-6F28-4EC4-8815-F505B1E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09E6-08A6-40D4-9066-7D1CE02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TMDB,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TMDB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Box Office Mojo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IMDB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input</a:t>
            </a:r>
          </a:p>
        </p:txBody>
      </p:sp>
    </p:spTree>
    <p:extLst>
      <p:ext uri="{BB962C8B-B14F-4D97-AF65-F5344CB8AC3E}">
        <p14:creationId xmlns:p14="http://schemas.microsoft.com/office/powerpoint/2010/main" val="42009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4711406" cy="3945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API do TMDB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4FD36-ECA5-4FC8-8E70-F4A07D8BD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2912" y="1580537"/>
            <a:ext cx="7217582" cy="4032139"/>
          </a:xfrm>
        </p:spPr>
      </p:pic>
    </p:spTree>
    <p:extLst>
      <p:ext uri="{BB962C8B-B14F-4D97-AF65-F5344CB8AC3E}">
        <p14:creationId xmlns:p14="http://schemas.microsoft.com/office/powerpoint/2010/main" val="34370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3073810" cy="39451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Office Mojo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1DE1A0-093D-4CAD-8C3D-96EA942DD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5316" y="1332271"/>
            <a:ext cx="8502400" cy="3868994"/>
          </a:xfrm>
        </p:spPr>
      </p:pic>
    </p:spTree>
    <p:extLst>
      <p:ext uri="{BB962C8B-B14F-4D97-AF65-F5344CB8AC3E}">
        <p14:creationId xmlns:p14="http://schemas.microsoft.com/office/powerpoint/2010/main" val="34245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938-6020-41C6-9539-F027D0B8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A22-A0CE-43D1-9524-0D57B855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06" y="1580537"/>
            <a:ext cx="2070518" cy="39451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12199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00A4C-3C31-4E4C-8BBA-B04BDB2F1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2024" y="1465196"/>
            <a:ext cx="8976049" cy="4821380"/>
          </a:xfrm>
        </p:spPr>
      </p:pic>
    </p:spTree>
    <p:extLst>
      <p:ext uri="{BB962C8B-B14F-4D97-AF65-F5344CB8AC3E}">
        <p14:creationId xmlns:p14="http://schemas.microsoft.com/office/powerpoint/2010/main" val="1162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phá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90261"/>
            <a:ext cx="10968912" cy="521581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Integer unique id of each movie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belongs_to_collection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the TMDB Id, Name, Movie Poster and Backdrop URL of a movie in JSON format.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budget: Budget of a movie in dollars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 : Contains all the Genres Name &amp; TMDB Id in JSON Format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- Contains the official homepage URL of a movie. Example: http://sonyclassics.com/whiplash/ , this is the homepage of Whiplash movie.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IMDB id of a movie (string). You can visit the IMDB Page like this: https://www.imdb.com/title/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Two-digit code of the original language, in which the movie was made. Like: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English,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original title of a movie. Title &amp; Original title may differ, if the original title is not in English.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- Brief description of the movie.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- Popularity of the movie in float.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poster_path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Poster path of a movie. You can see the full image like this: https://image.tmdb.org/t/p/original/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phá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399592"/>
            <a:ext cx="10828953" cy="505719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All production company name and TMDB id in JSON format of a movie.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production_countries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production company in JSON format.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Release date of a movie in mm/dd/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- Total runtime of a movie in minutes (Integer).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spoken_languages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Two-digit code and full name of the spoken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- Is the movie released or rumored?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tagline - Tagline of a movie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- English title of a movie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- TMDB Id and name of all the keywords in JSON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- All cast TMDB id, name, character name, gender (1 = Female, 2 = Male) in JSON format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crew - Name, TMDB id, profile path of various kind of crew members job like Director, Writer, Art, Sound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- Total revenue earned by a movie in dollars.</a:t>
            </a:r>
          </a:p>
        </p:txBody>
      </p:sp>
    </p:spTree>
    <p:extLst>
      <p:ext uri="{BB962C8B-B14F-4D97-AF65-F5344CB8AC3E}">
        <p14:creationId xmlns:p14="http://schemas.microsoft.com/office/powerpoint/2010/main" val="10780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DC5-B04A-4EF6-B51F-17FE00E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10747-2090-4D5A-BDFC-F6B9B6C9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5D60C-4947-45CD-A630-AAC9BC55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385258"/>
            <a:ext cx="1879239" cy="5472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3952C-DBD3-4F4A-BA6D-701825FDB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5" r="16582"/>
          <a:stretch/>
        </p:blipFill>
        <p:spPr>
          <a:xfrm>
            <a:off x="6381135" y="1385258"/>
            <a:ext cx="534164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375</TotalTime>
  <Words>1230</Words>
  <Application>Microsoft Office PowerPoint</Application>
  <PresentationFormat>Widescreen</PresentationFormat>
  <Paragraphs>114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Euphemia</vt:lpstr>
      <vt:lpstr>Plantagenet Cherokee</vt:lpstr>
      <vt:lpstr>Symbol</vt:lpstr>
      <vt:lpstr>Times New Roman</vt:lpstr>
      <vt:lpstr>Wingdings</vt:lpstr>
      <vt:lpstr>Academic Literature 16x9</vt:lpstr>
      <vt:lpstr>Dự đoán doanh thu phim</vt:lpstr>
      <vt:lpstr>Nội dung </vt:lpstr>
      <vt:lpstr>Giới thiệu</vt:lpstr>
      <vt:lpstr>Thu thập dữ liệu</vt:lpstr>
      <vt:lpstr>Thu thập dữ liệu</vt:lpstr>
      <vt:lpstr>Thu thập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Khám phá dữ liệu</vt:lpstr>
      <vt:lpstr>Khai phá dữ liệu</vt:lpstr>
      <vt:lpstr>Khai phá dữ liệu</vt:lpstr>
      <vt:lpstr>Khai phá dữ liệu</vt:lpstr>
      <vt:lpstr>Khai phá dữ liệu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PowerPoint Presentation</vt:lpstr>
      <vt:lpstr>Xây dựng mô hình</vt:lpstr>
      <vt:lpstr>Xây dựng mô hình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Vo</dc:creator>
  <cp:lastModifiedBy>Huy Vo</cp:lastModifiedBy>
  <cp:revision>1</cp:revision>
  <dcterms:created xsi:type="dcterms:W3CDTF">2021-09-10T03:48:22Z</dcterms:created>
  <dcterms:modified xsi:type="dcterms:W3CDTF">2021-09-10T10:07:03Z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