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56" r:id="rId5"/>
    <p:sldId id="257" r:id="rId6"/>
    <p:sldId id="269" r:id="rId7"/>
    <p:sldId id="270" r:id="rId8"/>
    <p:sldId id="271" r:id="rId9"/>
    <p:sldId id="272" r:id="rId10"/>
    <p:sldId id="259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  <p:sldId id="282" r:id="rId20"/>
    <p:sldId id="283" r:id="rId21"/>
    <p:sldId id="284" r:id="rId22"/>
    <p:sldId id="285" r:id="rId23"/>
    <p:sldId id="286" r:id="rId24"/>
    <p:sldId id="288" r:id="rId25"/>
    <p:sldId id="290" r:id="rId26"/>
    <p:sldId id="291" r:id="rId27"/>
    <p:sldId id="289" r:id="rId28"/>
    <p:sldId id="292" r:id="rId29"/>
    <p:sldId id="293" r:id="rId30"/>
    <p:sldId id="264" r:id="rId31"/>
    <p:sldId id="295" r:id="rId32"/>
    <p:sldId id="296" r:id="rId33"/>
    <p:sldId id="265" r:id="rId34"/>
    <p:sldId id="297" r:id="rId35"/>
    <p:sldId id="298" r:id="rId36"/>
    <p:sldId id="29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E49EC0-8BAF-4A04-BF4F-0C154EE8672F}" v="44" dt="2021-09-12T10:35:45.6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Y VÕ VĂN QUỐC" userId="50f882b7-b645-45c2-af11-042dc02e2e34" providerId="ADAL" clId="{6EE49EC0-8BAF-4A04-BF4F-0C154EE8672F}"/>
    <pc:docChg chg="undo redo custSel addSld delSld modSld sldOrd">
      <pc:chgData name="HUY VÕ VĂN QUỐC" userId="50f882b7-b645-45c2-af11-042dc02e2e34" providerId="ADAL" clId="{6EE49EC0-8BAF-4A04-BF4F-0C154EE8672F}" dt="2021-09-12T10:35:55.554" v="6473" actId="404"/>
      <pc:docMkLst>
        <pc:docMk/>
      </pc:docMkLst>
      <pc:sldChg chg="addSp delSp modSp mod modClrScheme chgLayout">
        <pc:chgData name="HUY VÕ VĂN QUỐC" userId="50f882b7-b645-45c2-af11-042dc02e2e34" providerId="ADAL" clId="{6EE49EC0-8BAF-4A04-BF4F-0C154EE8672F}" dt="2021-09-10T10:06:44.329" v="5638" actId="403"/>
        <pc:sldMkLst>
          <pc:docMk/>
          <pc:sldMk cId="1652133998" sldId="256"/>
        </pc:sldMkLst>
        <pc:spChg chg="add del mod">
          <ac:chgData name="HUY VÕ VĂN QUỐC" userId="50f882b7-b645-45c2-af11-042dc02e2e34" providerId="ADAL" clId="{6EE49EC0-8BAF-4A04-BF4F-0C154EE8672F}" dt="2021-09-10T08:04:24.339" v="2213"/>
          <ac:spMkLst>
            <pc:docMk/>
            <pc:sldMk cId="1652133998" sldId="256"/>
            <ac:spMk id="3" creationId="{C3F203E3-47CE-4EEE-BCA5-454C4720B442}"/>
          </ac:spMkLst>
        </pc:spChg>
        <pc:spChg chg="mod">
          <ac:chgData name="HUY VÕ VĂN QUỐC" userId="50f882b7-b645-45c2-af11-042dc02e2e34" providerId="ADAL" clId="{6EE49EC0-8BAF-4A04-BF4F-0C154EE8672F}" dt="2021-09-10T10:06:44.329" v="5638" actId="403"/>
          <ac:spMkLst>
            <pc:docMk/>
            <pc:sldMk cId="1652133998" sldId="256"/>
            <ac:spMk id="6" creationId="{00000000-0000-0000-0000-000000000000}"/>
          </ac:spMkLst>
        </pc:spChg>
        <pc:spChg chg="mod">
          <ac:chgData name="HUY VÕ VĂN QUỐC" userId="50f882b7-b645-45c2-af11-042dc02e2e34" providerId="ADAL" clId="{6EE49EC0-8BAF-4A04-BF4F-0C154EE8672F}" dt="2021-09-10T08:04:41.459" v="2226" actId="2711"/>
          <ac:spMkLst>
            <pc:docMk/>
            <pc:sldMk cId="1652133998" sldId="256"/>
            <ac:spMk id="7" creationId="{00000000-0000-0000-0000-000000000000}"/>
          </ac:spMkLst>
        </pc:spChg>
        <pc:picChg chg="del">
          <ac:chgData name="HUY VÕ VĂN QUỐC" userId="50f882b7-b645-45c2-af11-042dc02e2e34" providerId="ADAL" clId="{6EE49EC0-8BAF-4A04-BF4F-0C154EE8672F}" dt="2021-09-10T08:04:17.609" v="2212" actId="478"/>
          <ac:picMkLst>
            <pc:docMk/>
            <pc:sldMk cId="1652133998" sldId="256"/>
            <ac:picMk id="4" creationId="{00000000-0000-0000-0000-000000000000}"/>
          </ac:picMkLst>
        </pc:picChg>
        <pc:picChg chg="add mod">
          <ac:chgData name="HUY VÕ VĂN QUỐC" userId="50f882b7-b645-45c2-af11-042dc02e2e34" providerId="ADAL" clId="{6EE49EC0-8BAF-4A04-BF4F-0C154EE8672F}" dt="2021-09-10T08:04:36.939" v="2225" actId="26606"/>
          <ac:picMkLst>
            <pc:docMk/>
            <pc:sldMk cId="1652133998" sldId="256"/>
            <ac:picMk id="2050" creationId="{08217A3B-F571-4FAA-AAB4-E07478E7DC4D}"/>
          </ac:picMkLst>
        </pc:picChg>
      </pc:sldChg>
      <pc:sldChg chg="modSp mod">
        <pc:chgData name="HUY VÕ VĂN QUỐC" userId="50f882b7-b645-45c2-af11-042dc02e2e34" providerId="ADAL" clId="{6EE49EC0-8BAF-4A04-BF4F-0C154EE8672F}" dt="2021-09-10T08:04:53.270" v="2237" actId="20577"/>
        <pc:sldMkLst>
          <pc:docMk/>
          <pc:sldMk cId="1654255301" sldId="257"/>
        </pc:sldMkLst>
        <pc:spChg chg="mod">
          <ac:chgData name="HUY VÕ VĂN QUỐC" userId="50f882b7-b645-45c2-af11-042dc02e2e34" providerId="ADAL" clId="{6EE49EC0-8BAF-4A04-BF4F-0C154EE8672F}" dt="2021-09-10T08:04:53.270" v="2237" actId="20577"/>
          <ac:spMkLst>
            <pc:docMk/>
            <pc:sldMk cId="1654255301" sldId="257"/>
            <ac:spMk id="13" creationId="{00000000-0000-0000-0000-000000000000}"/>
          </ac:spMkLst>
        </pc:spChg>
        <pc:spChg chg="mod">
          <ac:chgData name="HUY VÕ VĂN QUỐC" userId="50f882b7-b645-45c2-af11-042dc02e2e34" providerId="ADAL" clId="{6EE49EC0-8BAF-4A04-BF4F-0C154EE8672F}" dt="2021-09-10T08:00:49.612" v="2039" actId="20577"/>
          <ac:spMkLst>
            <pc:docMk/>
            <pc:sldMk cId="1654255301" sldId="257"/>
            <ac:spMk id="14" creationId="{00000000-0000-0000-0000-000000000000}"/>
          </ac:spMkLst>
        </pc:spChg>
      </pc:sldChg>
      <pc:sldChg chg="modSp del mod">
        <pc:chgData name="HUY VÕ VĂN QUỐC" userId="50f882b7-b645-45c2-af11-042dc02e2e34" providerId="ADAL" clId="{6EE49EC0-8BAF-4A04-BF4F-0C154EE8672F}" dt="2021-09-10T07:30:06.164" v="361" actId="47"/>
        <pc:sldMkLst>
          <pc:docMk/>
          <pc:sldMk cId="4010278615" sldId="258"/>
        </pc:sldMkLst>
        <pc:spChg chg="mod">
          <ac:chgData name="HUY VÕ VĂN QUỐC" userId="50f882b7-b645-45c2-af11-042dc02e2e34" providerId="ADAL" clId="{6EE49EC0-8BAF-4A04-BF4F-0C154EE8672F}" dt="2021-09-10T07:29:36.142" v="358" actId="20577"/>
          <ac:spMkLst>
            <pc:docMk/>
            <pc:sldMk cId="4010278615" sldId="258"/>
            <ac:spMk id="2" creationId="{00000000-0000-0000-0000-000000000000}"/>
          </ac:spMkLst>
        </pc:spChg>
      </pc:sldChg>
      <pc:sldChg chg="addSp delSp modSp mod modClrScheme chgLayout">
        <pc:chgData name="HUY VÕ VĂN QUỐC" userId="50f882b7-b645-45c2-af11-042dc02e2e34" providerId="ADAL" clId="{6EE49EC0-8BAF-4A04-BF4F-0C154EE8672F}" dt="2021-09-12T10:33:37.489" v="6441" actId="2711"/>
        <pc:sldMkLst>
          <pc:docMk/>
          <pc:sldMk cId="2853788422" sldId="259"/>
        </pc:sldMkLst>
        <pc:spChg chg="mod ord">
          <ac:chgData name="HUY VÕ VĂN QUỐC" userId="50f882b7-b645-45c2-af11-042dc02e2e34" providerId="ADAL" clId="{6EE49EC0-8BAF-4A04-BF4F-0C154EE8672F}" dt="2021-09-12T10:33:37.489" v="6441" actId="2711"/>
          <ac:spMkLst>
            <pc:docMk/>
            <pc:sldMk cId="2853788422" sldId="259"/>
            <ac:spMk id="2" creationId="{00000000-0000-0000-0000-000000000000}"/>
          </ac:spMkLst>
        </pc:spChg>
        <pc:spChg chg="add del mod ord">
          <ac:chgData name="HUY VÕ VĂN QUỐC" userId="50f882b7-b645-45c2-af11-042dc02e2e34" providerId="ADAL" clId="{6EE49EC0-8BAF-4A04-BF4F-0C154EE8672F}" dt="2021-09-10T07:44:58.493" v="873" actId="33524"/>
          <ac:spMkLst>
            <pc:docMk/>
            <pc:sldMk cId="2853788422" sldId="259"/>
            <ac:spMk id="3" creationId="{00000000-0000-0000-0000-000000000000}"/>
          </ac:spMkLst>
        </pc:spChg>
        <pc:spChg chg="add del mod">
          <ac:chgData name="HUY VÕ VĂN QUỐC" userId="50f882b7-b645-45c2-af11-042dc02e2e34" providerId="ADAL" clId="{6EE49EC0-8BAF-4A04-BF4F-0C154EE8672F}" dt="2021-09-10T07:41:26.559" v="797" actId="700"/>
          <ac:spMkLst>
            <pc:docMk/>
            <pc:sldMk cId="2853788422" sldId="259"/>
            <ac:spMk id="5" creationId="{9CED7F84-3078-4B6D-8C1D-BF8846B22E8B}"/>
          </ac:spMkLst>
        </pc:spChg>
        <pc:spChg chg="add del">
          <ac:chgData name="HUY VÕ VĂN QUỐC" userId="50f882b7-b645-45c2-af11-042dc02e2e34" providerId="ADAL" clId="{6EE49EC0-8BAF-4A04-BF4F-0C154EE8672F}" dt="2021-09-10T07:42:03.048" v="799"/>
          <ac:spMkLst>
            <pc:docMk/>
            <pc:sldMk cId="2853788422" sldId="259"/>
            <ac:spMk id="6" creationId="{E50A7793-2FC6-4F62-8E08-467108623513}"/>
          </ac:spMkLst>
        </pc:spChg>
        <pc:spChg chg="add del mod">
          <ac:chgData name="HUY VÕ VĂN QUỐC" userId="50f882b7-b645-45c2-af11-042dc02e2e34" providerId="ADAL" clId="{6EE49EC0-8BAF-4A04-BF4F-0C154EE8672F}" dt="2021-09-10T07:42:23.345" v="803"/>
          <ac:spMkLst>
            <pc:docMk/>
            <pc:sldMk cId="2853788422" sldId="259"/>
            <ac:spMk id="7" creationId="{19F2B3BC-9AFB-4D3C-8CEB-6507C6524AA0}"/>
          </ac:spMkLst>
        </pc:spChg>
        <pc:graphicFrameChg chg="add del mod">
          <ac:chgData name="HUY VÕ VĂN QUỐC" userId="50f882b7-b645-45c2-af11-042dc02e2e34" providerId="ADAL" clId="{6EE49EC0-8BAF-4A04-BF4F-0C154EE8672F}" dt="2021-09-10T07:42:22.462" v="802" actId="26606"/>
          <ac:graphicFrameMkLst>
            <pc:docMk/>
            <pc:sldMk cId="2853788422" sldId="259"/>
            <ac:graphicFrameMk id="9" creationId="{0E7AED57-5AE7-4238-84BD-CCD0908EED40}"/>
          </ac:graphicFrameMkLst>
        </pc:graphicFrameChg>
        <pc:graphicFrameChg chg="del">
          <ac:chgData name="HUY VÕ VĂN QUỐC" userId="50f882b7-b645-45c2-af11-042dc02e2e34" providerId="ADAL" clId="{6EE49EC0-8BAF-4A04-BF4F-0C154EE8672F}" dt="2021-09-10T07:41:20.271" v="796" actId="478"/>
          <ac:graphicFrameMkLst>
            <pc:docMk/>
            <pc:sldMk cId="2853788422" sldId="259"/>
            <ac:graphicFrameMk id="16" creationId="{00000000-0000-0000-0000-000000000000}"/>
          </ac:graphicFrameMkLst>
        </pc:graphicFrameChg>
      </pc:sldChg>
      <pc:sldChg chg="del">
        <pc:chgData name="HUY VÕ VĂN QUỐC" userId="50f882b7-b645-45c2-af11-042dc02e2e34" providerId="ADAL" clId="{6EE49EC0-8BAF-4A04-BF4F-0C154EE8672F}" dt="2021-09-10T09:46:42.078" v="4791" actId="47"/>
        <pc:sldMkLst>
          <pc:docMk/>
          <pc:sldMk cId="4224509479" sldId="260"/>
        </pc:sldMkLst>
      </pc:sldChg>
      <pc:sldChg chg="del">
        <pc:chgData name="HUY VÕ VĂN QUỐC" userId="50f882b7-b645-45c2-af11-042dc02e2e34" providerId="ADAL" clId="{6EE49EC0-8BAF-4A04-BF4F-0C154EE8672F}" dt="2021-09-10T09:46:45.047" v="4794" actId="47"/>
        <pc:sldMkLst>
          <pc:docMk/>
          <pc:sldMk cId="132884364" sldId="261"/>
        </pc:sldMkLst>
      </pc:sldChg>
      <pc:sldChg chg="del">
        <pc:chgData name="HUY VÕ VĂN QUỐC" userId="50f882b7-b645-45c2-af11-042dc02e2e34" providerId="ADAL" clId="{6EE49EC0-8BAF-4A04-BF4F-0C154EE8672F}" dt="2021-09-10T09:46:46.371" v="4795" actId="47"/>
        <pc:sldMkLst>
          <pc:docMk/>
          <pc:sldMk cId="2224495804" sldId="262"/>
        </pc:sldMkLst>
      </pc:sldChg>
      <pc:sldChg chg="del">
        <pc:chgData name="HUY VÕ VĂN QUỐC" userId="50f882b7-b645-45c2-af11-042dc02e2e34" providerId="ADAL" clId="{6EE49EC0-8BAF-4A04-BF4F-0C154EE8672F}" dt="2021-09-10T09:46:46.997" v="4796" actId="47"/>
        <pc:sldMkLst>
          <pc:docMk/>
          <pc:sldMk cId="1527004159" sldId="263"/>
        </pc:sldMkLst>
      </pc:sldChg>
      <pc:sldChg chg="addSp modSp">
        <pc:chgData name="HUY VÕ VĂN QUỐC" userId="50f882b7-b645-45c2-af11-042dc02e2e34" providerId="ADAL" clId="{6EE49EC0-8BAF-4A04-BF4F-0C154EE8672F}" dt="2021-09-10T09:48:33.812" v="4811" actId="1076"/>
        <pc:sldMkLst>
          <pc:docMk/>
          <pc:sldMk cId="1800380133" sldId="264"/>
        </pc:sldMkLst>
        <pc:picChg chg="add mod">
          <ac:chgData name="HUY VÕ VĂN QUỐC" userId="50f882b7-b645-45c2-af11-042dc02e2e34" providerId="ADAL" clId="{6EE49EC0-8BAF-4A04-BF4F-0C154EE8672F}" dt="2021-09-10T09:48:33.812" v="4811" actId="1076"/>
          <ac:picMkLst>
            <pc:docMk/>
            <pc:sldMk cId="1800380133" sldId="264"/>
            <ac:picMk id="4098" creationId="{166C8C87-22D9-4972-8ADB-83084327B9F0}"/>
          </ac:picMkLst>
        </pc:picChg>
      </pc:sldChg>
      <pc:sldChg chg="addSp delSp modSp mod modClrScheme chgLayout">
        <pc:chgData name="HUY VÕ VĂN QUỐC" userId="50f882b7-b645-45c2-af11-042dc02e2e34" providerId="ADAL" clId="{6EE49EC0-8BAF-4A04-BF4F-0C154EE8672F}" dt="2021-09-12T10:35:55.554" v="6473" actId="404"/>
        <pc:sldMkLst>
          <pc:docMk/>
          <pc:sldMk cId="3197023440" sldId="265"/>
        </pc:sldMkLst>
        <pc:spChg chg="mod ord">
          <ac:chgData name="HUY VÕ VĂN QUỐC" userId="50f882b7-b645-45c2-af11-042dc02e2e34" providerId="ADAL" clId="{6EE49EC0-8BAF-4A04-BF4F-0C154EE8672F}" dt="2021-09-12T10:35:20.204" v="6465"/>
          <ac:spMkLst>
            <pc:docMk/>
            <pc:sldMk cId="3197023440" sldId="265"/>
            <ac:spMk id="2" creationId="{00000000-0000-0000-0000-000000000000}"/>
          </ac:spMkLst>
        </pc:spChg>
        <pc:spChg chg="del mod ord">
          <ac:chgData name="HUY VÕ VĂN QUỐC" userId="50f882b7-b645-45c2-af11-042dc02e2e34" providerId="ADAL" clId="{6EE49EC0-8BAF-4A04-BF4F-0C154EE8672F}" dt="2021-09-11T18:36:58.925" v="5683" actId="700"/>
          <ac:spMkLst>
            <pc:docMk/>
            <pc:sldMk cId="3197023440" sldId="265"/>
            <ac:spMk id="3" creationId="{00000000-0000-0000-0000-000000000000}"/>
          </ac:spMkLst>
        </pc:spChg>
        <pc:spChg chg="del mod ord">
          <ac:chgData name="HUY VÕ VĂN QUỐC" userId="50f882b7-b645-45c2-af11-042dc02e2e34" providerId="ADAL" clId="{6EE49EC0-8BAF-4A04-BF4F-0C154EE8672F}" dt="2021-09-11T18:36:58.925" v="5683" actId="700"/>
          <ac:spMkLst>
            <pc:docMk/>
            <pc:sldMk cId="3197023440" sldId="265"/>
            <ac:spMk id="4" creationId="{00000000-0000-0000-0000-000000000000}"/>
          </ac:spMkLst>
        </pc:spChg>
        <pc:spChg chg="add del mod ord">
          <ac:chgData name="HUY VÕ VĂN QUỐC" userId="50f882b7-b645-45c2-af11-042dc02e2e34" providerId="ADAL" clId="{6EE49EC0-8BAF-4A04-BF4F-0C154EE8672F}" dt="2021-09-12T10:12:54.324" v="6162" actId="26606"/>
          <ac:spMkLst>
            <pc:docMk/>
            <pc:sldMk cId="3197023440" sldId="265"/>
            <ac:spMk id="5" creationId="{173A35FE-7AB5-46C8-8F17-F0AD17EA5E0F}"/>
          </ac:spMkLst>
        </pc:spChg>
        <pc:spChg chg="add del mod ord">
          <ac:chgData name="HUY VÕ VĂN QUỐC" userId="50f882b7-b645-45c2-af11-042dc02e2e34" providerId="ADAL" clId="{6EE49EC0-8BAF-4A04-BF4F-0C154EE8672F}" dt="2021-09-12T10:12:49.019" v="6161" actId="478"/>
          <ac:spMkLst>
            <pc:docMk/>
            <pc:sldMk cId="3197023440" sldId="265"/>
            <ac:spMk id="6" creationId="{3D84FCB4-043A-4CBB-ACA6-6B4B5101EF6E}"/>
          </ac:spMkLst>
        </pc:spChg>
        <pc:graphicFrameChg chg="add mod modGraphic">
          <ac:chgData name="HUY VÕ VĂN QUỐC" userId="50f882b7-b645-45c2-af11-042dc02e2e34" providerId="ADAL" clId="{6EE49EC0-8BAF-4A04-BF4F-0C154EE8672F}" dt="2021-09-12T10:35:55.554" v="6473" actId="404"/>
          <ac:graphicFrameMkLst>
            <pc:docMk/>
            <pc:sldMk cId="3197023440" sldId="265"/>
            <ac:graphicFrameMk id="7" creationId="{35327839-46F5-4226-B5FC-F69C8026790B}"/>
          </ac:graphicFrameMkLst>
        </pc:graphicFrameChg>
      </pc:sldChg>
      <pc:sldChg chg="del">
        <pc:chgData name="HUY VÕ VĂN QUỐC" userId="50f882b7-b645-45c2-af11-042dc02e2e34" providerId="ADAL" clId="{6EE49EC0-8BAF-4A04-BF4F-0C154EE8672F}" dt="2021-09-10T09:46:42.865" v="4792" actId="47"/>
        <pc:sldMkLst>
          <pc:docMk/>
          <pc:sldMk cId="3683544629" sldId="266"/>
        </pc:sldMkLst>
      </pc:sldChg>
      <pc:sldChg chg="del">
        <pc:chgData name="HUY VÕ VĂN QUỐC" userId="50f882b7-b645-45c2-af11-042dc02e2e34" providerId="ADAL" clId="{6EE49EC0-8BAF-4A04-BF4F-0C154EE8672F}" dt="2021-09-10T09:46:44.417" v="4793" actId="47"/>
        <pc:sldMkLst>
          <pc:docMk/>
          <pc:sldMk cId="1315647518" sldId="268"/>
        </pc:sldMkLst>
      </pc:sldChg>
      <pc:sldChg chg="modSp new mod">
        <pc:chgData name="HUY VÕ VĂN QUỐC" userId="50f882b7-b645-45c2-af11-042dc02e2e34" providerId="ADAL" clId="{6EE49EC0-8BAF-4A04-BF4F-0C154EE8672F}" dt="2021-09-10T07:31:57.098" v="500" actId="20577"/>
        <pc:sldMkLst>
          <pc:docMk/>
          <pc:sldMk cId="4200959841" sldId="269"/>
        </pc:sldMkLst>
        <pc:spChg chg="mod">
          <ac:chgData name="HUY VÕ VĂN QUỐC" userId="50f882b7-b645-45c2-af11-042dc02e2e34" providerId="ADAL" clId="{6EE49EC0-8BAF-4A04-BF4F-0C154EE8672F}" dt="2021-09-10T04:23:36.457" v="60" actId="20577"/>
          <ac:spMkLst>
            <pc:docMk/>
            <pc:sldMk cId="4200959841" sldId="269"/>
            <ac:spMk id="2" creationId="{FEB60B92-6F28-4EC4-8815-F505B1E779C3}"/>
          </ac:spMkLst>
        </pc:spChg>
        <pc:spChg chg="mod">
          <ac:chgData name="HUY VÕ VĂN QUỐC" userId="50f882b7-b645-45c2-af11-042dc02e2e34" providerId="ADAL" clId="{6EE49EC0-8BAF-4A04-BF4F-0C154EE8672F}" dt="2021-09-10T07:31:57.098" v="500" actId="20577"/>
          <ac:spMkLst>
            <pc:docMk/>
            <pc:sldMk cId="4200959841" sldId="269"/>
            <ac:spMk id="3" creationId="{F1A909E6-08A6-40D4-9066-7D1CE02971F4}"/>
          </ac:spMkLst>
        </pc:spChg>
      </pc:sldChg>
      <pc:sldChg chg="addSp delSp modSp new mod modClrScheme chgLayout">
        <pc:chgData name="HUY VÕ VĂN QUỐC" userId="50f882b7-b645-45c2-af11-042dc02e2e34" providerId="ADAL" clId="{6EE49EC0-8BAF-4A04-BF4F-0C154EE8672F}" dt="2021-09-10T07:33:11.952" v="511" actId="2711"/>
        <pc:sldMkLst>
          <pc:docMk/>
          <pc:sldMk cId="3437095116" sldId="270"/>
        </pc:sldMkLst>
        <pc:spChg chg="mod ord">
          <ac:chgData name="HUY VÕ VĂN QUỐC" userId="50f882b7-b645-45c2-af11-042dc02e2e34" providerId="ADAL" clId="{6EE49EC0-8BAF-4A04-BF4F-0C154EE8672F}" dt="2021-09-10T07:31:01.567" v="404" actId="26606"/>
          <ac:spMkLst>
            <pc:docMk/>
            <pc:sldMk cId="3437095116" sldId="270"/>
            <ac:spMk id="2" creationId="{C8C91938-6020-41C6-9539-F027D0B81F5C}"/>
          </ac:spMkLst>
        </pc:spChg>
        <pc:spChg chg="mod ord">
          <ac:chgData name="HUY VÕ VĂN QUỐC" userId="50f882b7-b645-45c2-af11-042dc02e2e34" providerId="ADAL" clId="{6EE49EC0-8BAF-4A04-BF4F-0C154EE8672F}" dt="2021-09-10T07:33:11.952" v="511" actId="2711"/>
          <ac:spMkLst>
            <pc:docMk/>
            <pc:sldMk cId="3437095116" sldId="270"/>
            <ac:spMk id="3" creationId="{CE056A22-A0CE-43D1-9524-0D57B8558FE9}"/>
          </ac:spMkLst>
        </pc:spChg>
        <pc:spChg chg="add del mod ord">
          <ac:chgData name="HUY VÕ VĂN QUỐC" userId="50f882b7-b645-45c2-af11-042dc02e2e34" providerId="ADAL" clId="{6EE49EC0-8BAF-4A04-BF4F-0C154EE8672F}" dt="2021-09-10T07:31:01.567" v="404" actId="26606"/>
          <ac:spMkLst>
            <pc:docMk/>
            <pc:sldMk cId="3437095116" sldId="270"/>
            <ac:spMk id="4" creationId="{F102996A-A5B2-4BFC-ABE8-413E5F9EC186}"/>
          </ac:spMkLst>
        </pc:spChg>
        <pc:spChg chg="add del mod">
          <ac:chgData name="HUY VÕ VĂN QUỐC" userId="50f882b7-b645-45c2-af11-042dc02e2e34" providerId="ADAL" clId="{6EE49EC0-8BAF-4A04-BF4F-0C154EE8672F}" dt="2021-09-10T07:32:32.625" v="501" actId="22"/>
          <ac:spMkLst>
            <pc:docMk/>
            <pc:sldMk cId="3437095116" sldId="270"/>
            <ac:spMk id="9" creationId="{3FCC055E-1C5F-4E26-BC07-81F0C6F45BAB}"/>
          </ac:spMkLst>
        </pc:spChg>
        <pc:picChg chg="add mod ord">
          <ac:chgData name="HUY VÕ VĂN QUỐC" userId="50f882b7-b645-45c2-af11-042dc02e2e34" providerId="ADAL" clId="{6EE49EC0-8BAF-4A04-BF4F-0C154EE8672F}" dt="2021-09-10T07:33:03.225" v="509" actId="1076"/>
          <ac:picMkLst>
            <pc:docMk/>
            <pc:sldMk cId="3437095116" sldId="270"/>
            <ac:picMk id="6" creationId="{D7C4FD36-ECA5-4FC8-8E70-F4A07D8BDF2A}"/>
          </ac:picMkLst>
        </pc:picChg>
      </pc:sldChg>
      <pc:sldChg chg="addSp delSp modSp add mod">
        <pc:chgData name="HUY VÕ VĂN QUỐC" userId="50f882b7-b645-45c2-af11-042dc02e2e34" providerId="ADAL" clId="{6EE49EC0-8BAF-4A04-BF4F-0C154EE8672F}" dt="2021-09-12T10:33:26.559" v="6439" actId="2711"/>
        <pc:sldMkLst>
          <pc:docMk/>
          <pc:sldMk cId="3424572213" sldId="271"/>
        </pc:sldMkLst>
        <pc:spChg chg="mod">
          <ac:chgData name="HUY VÕ VĂN QUỐC" userId="50f882b7-b645-45c2-af11-042dc02e2e34" providerId="ADAL" clId="{6EE49EC0-8BAF-4A04-BF4F-0C154EE8672F}" dt="2021-09-12T10:33:26.559" v="6439" actId="2711"/>
          <ac:spMkLst>
            <pc:docMk/>
            <pc:sldMk cId="3424572213" sldId="271"/>
            <ac:spMk id="2" creationId="{C8C91938-6020-41C6-9539-F027D0B81F5C}"/>
          </ac:spMkLst>
        </pc:spChg>
        <pc:spChg chg="mod">
          <ac:chgData name="HUY VÕ VĂN QUỐC" userId="50f882b7-b645-45c2-af11-042dc02e2e34" providerId="ADAL" clId="{6EE49EC0-8BAF-4A04-BF4F-0C154EE8672F}" dt="2021-09-10T07:35:57.222" v="591" actId="14100"/>
          <ac:spMkLst>
            <pc:docMk/>
            <pc:sldMk cId="3424572213" sldId="271"/>
            <ac:spMk id="3" creationId="{CE056A22-A0CE-43D1-9524-0D57B8558FE9}"/>
          </ac:spMkLst>
        </pc:spChg>
        <pc:spChg chg="add del mod">
          <ac:chgData name="HUY VÕ VĂN QUỐC" userId="50f882b7-b645-45c2-af11-042dc02e2e34" providerId="ADAL" clId="{6EE49EC0-8BAF-4A04-BF4F-0C154EE8672F}" dt="2021-09-10T07:35:37.983" v="585" actId="22"/>
          <ac:spMkLst>
            <pc:docMk/>
            <pc:sldMk cId="3424572213" sldId="271"/>
            <ac:spMk id="8" creationId="{0EE15122-44BF-4B88-9848-E407A137B718}"/>
          </ac:spMkLst>
        </pc:spChg>
        <pc:picChg chg="add del">
          <ac:chgData name="HUY VÕ VĂN QUỐC" userId="50f882b7-b645-45c2-af11-042dc02e2e34" providerId="ADAL" clId="{6EE49EC0-8BAF-4A04-BF4F-0C154EE8672F}" dt="2021-09-10T07:35:33.653" v="581" actId="22"/>
          <ac:picMkLst>
            <pc:docMk/>
            <pc:sldMk cId="3424572213" sldId="271"/>
            <ac:picMk id="5" creationId="{FFC12F21-0AB6-4FCA-A088-1D844BF7D55A}"/>
          </ac:picMkLst>
        </pc:picChg>
        <pc:picChg chg="del">
          <ac:chgData name="HUY VÕ VĂN QUỐC" userId="50f882b7-b645-45c2-af11-042dc02e2e34" providerId="ADAL" clId="{6EE49EC0-8BAF-4A04-BF4F-0C154EE8672F}" dt="2021-09-10T07:35:34.798" v="582" actId="478"/>
          <ac:picMkLst>
            <pc:docMk/>
            <pc:sldMk cId="3424572213" sldId="271"/>
            <ac:picMk id="6" creationId="{D7C4FD36-ECA5-4FC8-8E70-F4A07D8BDF2A}"/>
          </ac:picMkLst>
        </pc:picChg>
        <pc:picChg chg="add del">
          <ac:chgData name="HUY VÕ VĂN QUỐC" userId="50f882b7-b645-45c2-af11-042dc02e2e34" providerId="ADAL" clId="{6EE49EC0-8BAF-4A04-BF4F-0C154EE8672F}" dt="2021-09-10T07:35:36.557" v="584" actId="22"/>
          <ac:picMkLst>
            <pc:docMk/>
            <pc:sldMk cId="3424572213" sldId="271"/>
            <ac:picMk id="10" creationId="{630D8082-357B-4569-B360-B204E872833D}"/>
          </ac:picMkLst>
        </pc:picChg>
        <pc:picChg chg="add mod ord">
          <ac:chgData name="HUY VÕ VĂN QUỐC" userId="50f882b7-b645-45c2-af11-042dc02e2e34" providerId="ADAL" clId="{6EE49EC0-8BAF-4A04-BF4F-0C154EE8672F}" dt="2021-09-10T07:36:02.643" v="593" actId="14100"/>
          <ac:picMkLst>
            <pc:docMk/>
            <pc:sldMk cId="3424572213" sldId="271"/>
            <ac:picMk id="12" creationId="{701DE1A0-093D-4CAD-8C3D-96EA942DD112}"/>
          </ac:picMkLst>
        </pc:picChg>
      </pc:sldChg>
      <pc:sldChg chg="addSp delSp modSp add mod">
        <pc:chgData name="HUY VÕ VĂN QUỐC" userId="50f882b7-b645-45c2-af11-042dc02e2e34" providerId="ADAL" clId="{6EE49EC0-8BAF-4A04-BF4F-0C154EE8672F}" dt="2021-09-12T10:33:31.696" v="6440" actId="2711"/>
        <pc:sldMkLst>
          <pc:docMk/>
          <pc:sldMk cId="1162835462" sldId="272"/>
        </pc:sldMkLst>
        <pc:spChg chg="mod">
          <ac:chgData name="HUY VÕ VĂN QUỐC" userId="50f882b7-b645-45c2-af11-042dc02e2e34" providerId="ADAL" clId="{6EE49EC0-8BAF-4A04-BF4F-0C154EE8672F}" dt="2021-09-12T10:33:31.696" v="6440" actId="2711"/>
          <ac:spMkLst>
            <pc:docMk/>
            <pc:sldMk cId="1162835462" sldId="272"/>
            <ac:spMk id="2" creationId="{C8C91938-6020-41C6-9539-F027D0B81F5C}"/>
          </ac:spMkLst>
        </pc:spChg>
        <pc:spChg chg="mod">
          <ac:chgData name="HUY VÕ VĂN QUỐC" userId="50f882b7-b645-45c2-af11-042dc02e2e34" providerId="ADAL" clId="{6EE49EC0-8BAF-4A04-BF4F-0C154EE8672F}" dt="2021-09-10T07:38:26.666" v="764" actId="20577"/>
          <ac:spMkLst>
            <pc:docMk/>
            <pc:sldMk cId="1162835462" sldId="272"/>
            <ac:spMk id="3" creationId="{CE056A22-A0CE-43D1-9524-0D57B8558FE9}"/>
          </ac:spMkLst>
        </pc:spChg>
        <pc:spChg chg="add del mod">
          <ac:chgData name="HUY VÕ VĂN QUỐC" userId="50f882b7-b645-45c2-af11-042dc02e2e34" providerId="ADAL" clId="{6EE49EC0-8BAF-4A04-BF4F-0C154EE8672F}" dt="2021-09-10T07:37:22.525" v="645" actId="22"/>
          <ac:spMkLst>
            <pc:docMk/>
            <pc:sldMk cId="1162835462" sldId="272"/>
            <ac:spMk id="5" creationId="{B79C53C3-06C3-47BC-9900-B5F16C5A20D7}"/>
          </ac:spMkLst>
        </pc:spChg>
        <pc:picChg chg="add mod ord">
          <ac:chgData name="HUY VÕ VĂN QUỐC" userId="50f882b7-b645-45c2-af11-042dc02e2e34" providerId="ADAL" clId="{6EE49EC0-8BAF-4A04-BF4F-0C154EE8672F}" dt="2021-09-10T07:38:33.652" v="765" actId="1076"/>
          <ac:picMkLst>
            <pc:docMk/>
            <pc:sldMk cId="1162835462" sldId="272"/>
            <ac:picMk id="7" creationId="{3A600A4C-3C31-4E4C-8BBA-B04BDB2F1A7C}"/>
          </ac:picMkLst>
        </pc:picChg>
        <pc:picChg chg="del">
          <ac:chgData name="HUY VÕ VĂN QUỐC" userId="50f882b7-b645-45c2-af11-042dc02e2e34" providerId="ADAL" clId="{6EE49EC0-8BAF-4A04-BF4F-0C154EE8672F}" dt="2021-09-10T07:37:21.167" v="644" actId="478"/>
          <ac:picMkLst>
            <pc:docMk/>
            <pc:sldMk cId="1162835462" sldId="272"/>
            <ac:picMk id="12" creationId="{701DE1A0-093D-4CAD-8C3D-96EA942DD112}"/>
          </ac:picMkLst>
        </pc:picChg>
      </pc:sldChg>
      <pc:sldChg chg="modSp add mod">
        <pc:chgData name="HUY VÕ VĂN QUỐC" userId="50f882b7-b645-45c2-af11-042dc02e2e34" providerId="ADAL" clId="{6EE49EC0-8BAF-4A04-BF4F-0C154EE8672F}" dt="2021-09-12T10:33:45.895" v="6442" actId="2711"/>
        <pc:sldMkLst>
          <pc:docMk/>
          <pc:sldMk cId="1078011635" sldId="273"/>
        </pc:sldMkLst>
        <pc:spChg chg="mod">
          <ac:chgData name="HUY VÕ VĂN QUỐC" userId="50f882b7-b645-45c2-af11-042dc02e2e34" providerId="ADAL" clId="{6EE49EC0-8BAF-4A04-BF4F-0C154EE8672F}" dt="2021-09-12T10:33:45.895" v="6442" actId="2711"/>
          <ac:spMkLst>
            <pc:docMk/>
            <pc:sldMk cId="1078011635" sldId="273"/>
            <ac:spMk id="2" creationId="{00000000-0000-0000-0000-000000000000}"/>
          </ac:spMkLst>
        </pc:spChg>
        <pc:spChg chg="mod">
          <ac:chgData name="HUY VÕ VĂN QUỐC" userId="50f882b7-b645-45c2-af11-042dc02e2e34" providerId="ADAL" clId="{6EE49EC0-8BAF-4A04-BF4F-0C154EE8672F}" dt="2021-09-10T07:45:45.168" v="886" actId="5793"/>
          <ac:spMkLst>
            <pc:docMk/>
            <pc:sldMk cId="1078011635" sldId="273"/>
            <ac:spMk id="3" creationId="{00000000-0000-0000-0000-000000000000}"/>
          </ac:spMkLst>
        </pc:spChg>
      </pc:sldChg>
      <pc:sldChg chg="addSp delSp modSp new mod modClrScheme chgLayout">
        <pc:chgData name="HUY VÕ VĂN QUỐC" userId="50f882b7-b645-45c2-af11-042dc02e2e34" providerId="ADAL" clId="{6EE49EC0-8BAF-4A04-BF4F-0C154EE8672F}" dt="2021-09-10T07:55:33.426" v="1763" actId="2711"/>
        <pc:sldMkLst>
          <pc:docMk/>
          <pc:sldMk cId="1672457438" sldId="274"/>
        </pc:sldMkLst>
        <pc:spChg chg="mod ord">
          <ac:chgData name="HUY VÕ VĂN QUỐC" userId="50f882b7-b645-45c2-af11-042dc02e2e34" providerId="ADAL" clId="{6EE49EC0-8BAF-4A04-BF4F-0C154EE8672F}" dt="2021-09-10T07:55:33.426" v="1763" actId="2711"/>
          <ac:spMkLst>
            <pc:docMk/>
            <pc:sldMk cId="1672457438" sldId="274"/>
            <ac:spMk id="2" creationId="{9162EDC5-B04A-4EF6-B51F-17FE00E6C171}"/>
          </ac:spMkLst>
        </pc:spChg>
        <pc:spChg chg="del mod ord">
          <ac:chgData name="HUY VÕ VĂN QUỐC" userId="50f882b7-b645-45c2-af11-042dc02e2e34" providerId="ADAL" clId="{6EE49EC0-8BAF-4A04-BF4F-0C154EE8672F}" dt="2021-09-10T07:47:26.675" v="918" actId="700"/>
          <ac:spMkLst>
            <pc:docMk/>
            <pc:sldMk cId="1672457438" sldId="274"/>
            <ac:spMk id="3" creationId="{6E2B6253-5B12-42EA-ABEF-8A40924626DB}"/>
          </ac:spMkLst>
        </pc:spChg>
        <pc:spChg chg="add del mod ord">
          <ac:chgData name="HUY VÕ VĂN QUỐC" userId="50f882b7-b645-45c2-af11-042dc02e2e34" providerId="ADAL" clId="{6EE49EC0-8BAF-4A04-BF4F-0C154EE8672F}" dt="2021-09-10T07:47:30.919" v="919" actId="26606"/>
          <ac:spMkLst>
            <pc:docMk/>
            <pc:sldMk cId="1672457438" sldId="274"/>
            <ac:spMk id="4" creationId="{887CBC47-9F53-49F0-AF03-73375BF15C26}"/>
          </ac:spMkLst>
        </pc:spChg>
        <pc:spChg chg="add del mod ord">
          <ac:chgData name="HUY VÕ VĂN QUỐC" userId="50f882b7-b645-45c2-af11-042dc02e2e34" providerId="ADAL" clId="{6EE49EC0-8BAF-4A04-BF4F-0C154EE8672F}" dt="2021-09-10T07:47:30.919" v="919" actId="26606"/>
          <ac:spMkLst>
            <pc:docMk/>
            <pc:sldMk cId="1672457438" sldId="274"/>
            <ac:spMk id="5" creationId="{84ADB19B-AD2E-4730-AF25-DCFA7CBAC791}"/>
          </ac:spMkLst>
        </pc:spChg>
        <pc:spChg chg="add mod">
          <ac:chgData name="HUY VÕ VĂN QUỐC" userId="50f882b7-b645-45c2-af11-042dc02e2e34" providerId="ADAL" clId="{6EE49EC0-8BAF-4A04-BF4F-0C154EE8672F}" dt="2021-09-10T07:55:25.069" v="1762" actId="20577"/>
          <ac:spMkLst>
            <pc:docMk/>
            <pc:sldMk cId="1672457438" sldId="274"/>
            <ac:spMk id="10" creationId="{33110747-2090-4D5A-BDFC-F6B9B6C9B03D}"/>
          </ac:spMkLst>
        </pc:spChg>
        <pc:spChg chg="add del mod">
          <ac:chgData name="HUY VÕ VĂN QUỐC" userId="50f882b7-b645-45c2-af11-042dc02e2e34" providerId="ADAL" clId="{6EE49EC0-8BAF-4A04-BF4F-0C154EE8672F}" dt="2021-09-10T07:49:23.891" v="1131" actId="478"/>
          <ac:spMkLst>
            <pc:docMk/>
            <pc:sldMk cId="1672457438" sldId="274"/>
            <ac:spMk id="12" creationId="{5F639CC4-4D8E-41D0-A1BF-D47F8BD2ADD3}"/>
          </ac:spMkLst>
        </pc:spChg>
        <pc:picChg chg="add mod">
          <ac:chgData name="HUY VÕ VĂN QUỐC" userId="50f882b7-b645-45c2-af11-042dc02e2e34" providerId="ADAL" clId="{6EE49EC0-8BAF-4A04-BF4F-0C154EE8672F}" dt="2021-09-10T07:49:36.961" v="1137" actId="14100"/>
          <ac:picMkLst>
            <pc:docMk/>
            <pc:sldMk cId="1672457438" sldId="274"/>
            <ac:picMk id="7" creationId="{FF25D60C-4947-45CD-A630-AAC9BC55ED3B}"/>
          </ac:picMkLst>
        </pc:picChg>
        <pc:picChg chg="add mod modCrop">
          <ac:chgData name="HUY VÕ VĂN QUỐC" userId="50f882b7-b645-45c2-af11-042dc02e2e34" providerId="ADAL" clId="{6EE49EC0-8BAF-4A04-BF4F-0C154EE8672F}" dt="2021-09-10T07:51:34.740" v="1359" actId="1076"/>
          <ac:picMkLst>
            <pc:docMk/>
            <pc:sldMk cId="1672457438" sldId="274"/>
            <ac:picMk id="9" creationId="{6F73952C-DBD3-4F4A-BA6D-701825FDB86F}"/>
          </ac:picMkLst>
        </pc:picChg>
      </pc:sldChg>
      <pc:sldChg chg="addSp delSp modSp add mod">
        <pc:chgData name="HUY VÕ VĂN QUỐC" userId="50f882b7-b645-45c2-af11-042dc02e2e34" providerId="ADAL" clId="{6EE49EC0-8BAF-4A04-BF4F-0C154EE8672F}" dt="2021-09-10T07:55:08.768" v="1757" actId="2711"/>
        <pc:sldMkLst>
          <pc:docMk/>
          <pc:sldMk cId="3208737871" sldId="275"/>
        </pc:sldMkLst>
        <pc:spChg chg="mod">
          <ac:chgData name="HUY VÕ VĂN QUỐC" userId="50f882b7-b645-45c2-af11-042dc02e2e34" providerId="ADAL" clId="{6EE49EC0-8BAF-4A04-BF4F-0C154EE8672F}" dt="2021-09-10T07:55:08.768" v="1757" actId="2711"/>
          <ac:spMkLst>
            <pc:docMk/>
            <pc:sldMk cId="3208737871" sldId="275"/>
            <ac:spMk id="10" creationId="{33110747-2090-4D5A-BDFC-F6B9B6C9B03D}"/>
          </ac:spMkLst>
        </pc:spChg>
        <pc:picChg chg="add mod">
          <ac:chgData name="HUY VÕ VĂN QUỐC" userId="50f882b7-b645-45c2-af11-042dc02e2e34" providerId="ADAL" clId="{6EE49EC0-8BAF-4A04-BF4F-0C154EE8672F}" dt="2021-09-10T07:53:54.278" v="1583" actId="14100"/>
          <ac:picMkLst>
            <pc:docMk/>
            <pc:sldMk cId="3208737871" sldId="275"/>
            <ac:picMk id="4" creationId="{9ADAC1E9-14CA-4175-AF2F-12F3C4B8A748}"/>
          </ac:picMkLst>
        </pc:picChg>
        <pc:picChg chg="del">
          <ac:chgData name="HUY VÕ VĂN QUỐC" userId="50f882b7-b645-45c2-af11-042dc02e2e34" providerId="ADAL" clId="{6EE49EC0-8BAF-4A04-BF4F-0C154EE8672F}" dt="2021-09-10T07:53:24.331" v="1576" actId="478"/>
          <ac:picMkLst>
            <pc:docMk/>
            <pc:sldMk cId="3208737871" sldId="275"/>
            <ac:picMk id="7" creationId="{FF25D60C-4947-45CD-A630-AAC9BC55ED3B}"/>
          </ac:picMkLst>
        </pc:picChg>
        <pc:picChg chg="del">
          <ac:chgData name="HUY VÕ VĂN QUỐC" userId="50f882b7-b645-45c2-af11-042dc02e2e34" providerId="ADAL" clId="{6EE49EC0-8BAF-4A04-BF4F-0C154EE8672F}" dt="2021-09-10T07:53:29.932" v="1578" actId="478"/>
          <ac:picMkLst>
            <pc:docMk/>
            <pc:sldMk cId="3208737871" sldId="275"/>
            <ac:picMk id="9" creationId="{6F73952C-DBD3-4F4A-BA6D-701825FDB86F}"/>
          </ac:picMkLst>
        </pc:picChg>
      </pc:sldChg>
      <pc:sldChg chg="addSp delSp modSp new mod modClrScheme chgLayout">
        <pc:chgData name="HUY VÕ VĂN QUỐC" userId="50f882b7-b645-45c2-af11-042dc02e2e34" providerId="ADAL" clId="{6EE49EC0-8BAF-4A04-BF4F-0C154EE8672F}" dt="2021-09-10T07:57:25.234" v="1974" actId="20577"/>
        <pc:sldMkLst>
          <pc:docMk/>
          <pc:sldMk cId="1928768387" sldId="276"/>
        </pc:sldMkLst>
        <pc:spChg chg="del mod ord">
          <ac:chgData name="HUY VÕ VĂN QUỐC" userId="50f882b7-b645-45c2-af11-042dc02e2e34" providerId="ADAL" clId="{6EE49EC0-8BAF-4A04-BF4F-0C154EE8672F}" dt="2021-09-10T07:54:15.515" v="1585" actId="700"/>
          <ac:spMkLst>
            <pc:docMk/>
            <pc:sldMk cId="1928768387" sldId="276"/>
            <ac:spMk id="2" creationId="{EAAD91CF-1510-4566-BCD4-7548F15E6E90}"/>
          </ac:spMkLst>
        </pc:spChg>
        <pc:spChg chg="del mod ord">
          <ac:chgData name="HUY VÕ VĂN QUỐC" userId="50f882b7-b645-45c2-af11-042dc02e2e34" providerId="ADAL" clId="{6EE49EC0-8BAF-4A04-BF4F-0C154EE8672F}" dt="2021-09-10T07:54:15.515" v="1585" actId="700"/>
          <ac:spMkLst>
            <pc:docMk/>
            <pc:sldMk cId="1928768387" sldId="276"/>
            <ac:spMk id="3" creationId="{53FCD3A8-5745-494C-A3AE-79A47EE6D462}"/>
          </ac:spMkLst>
        </pc:spChg>
        <pc:spChg chg="del mod ord">
          <ac:chgData name="HUY VÕ VĂN QUỐC" userId="50f882b7-b645-45c2-af11-042dc02e2e34" providerId="ADAL" clId="{6EE49EC0-8BAF-4A04-BF4F-0C154EE8672F}" dt="2021-09-10T07:54:15.515" v="1585" actId="700"/>
          <ac:spMkLst>
            <pc:docMk/>
            <pc:sldMk cId="1928768387" sldId="276"/>
            <ac:spMk id="4" creationId="{C3670B8E-F0DD-4209-B744-0BF152415546}"/>
          </ac:spMkLst>
        </pc:spChg>
        <pc:spChg chg="add del mod ord">
          <ac:chgData name="HUY VÕ VĂN QUỐC" userId="50f882b7-b645-45c2-af11-042dc02e2e34" providerId="ADAL" clId="{6EE49EC0-8BAF-4A04-BF4F-0C154EE8672F}" dt="2021-09-10T07:54:21.099" v="1586" actId="26606"/>
          <ac:spMkLst>
            <pc:docMk/>
            <pc:sldMk cId="1928768387" sldId="276"/>
            <ac:spMk id="5" creationId="{3EC09ED8-3395-44FA-AEF6-8C15FFCF0ECB}"/>
          </ac:spMkLst>
        </pc:spChg>
        <pc:spChg chg="add del mod ord">
          <ac:chgData name="HUY VÕ VĂN QUỐC" userId="50f882b7-b645-45c2-af11-042dc02e2e34" providerId="ADAL" clId="{6EE49EC0-8BAF-4A04-BF4F-0C154EE8672F}" dt="2021-09-10T07:54:21.099" v="1586" actId="26606"/>
          <ac:spMkLst>
            <pc:docMk/>
            <pc:sldMk cId="1928768387" sldId="276"/>
            <ac:spMk id="6" creationId="{81CF9C29-CD38-448D-92E1-D713C63B80D5}"/>
          </ac:spMkLst>
        </pc:spChg>
        <pc:spChg chg="add del mod ord">
          <ac:chgData name="HUY VÕ VĂN QUỐC" userId="50f882b7-b645-45c2-af11-042dc02e2e34" providerId="ADAL" clId="{6EE49EC0-8BAF-4A04-BF4F-0C154EE8672F}" dt="2021-09-10T07:54:21.099" v="1586" actId="26606"/>
          <ac:spMkLst>
            <pc:docMk/>
            <pc:sldMk cId="1928768387" sldId="276"/>
            <ac:spMk id="7" creationId="{2D85FC38-F5C5-4124-8AB9-7E971DF85802}"/>
          </ac:spMkLst>
        </pc:spChg>
        <pc:spChg chg="add mod">
          <ac:chgData name="HUY VÕ VĂN QUỐC" userId="50f882b7-b645-45c2-af11-042dc02e2e34" providerId="ADAL" clId="{6EE49EC0-8BAF-4A04-BF4F-0C154EE8672F}" dt="2021-09-10T07:55:44.656" v="1764"/>
          <ac:spMkLst>
            <pc:docMk/>
            <pc:sldMk cId="1928768387" sldId="276"/>
            <ac:spMk id="12" creationId="{CA05FDA5-242E-4FB2-BC63-9BFBB714E78E}"/>
          </ac:spMkLst>
        </pc:spChg>
        <pc:spChg chg="add mod">
          <ac:chgData name="HUY VÕ VĂN QUỐC" userId="50f882b7-b645-45c2-af11-042dc02e2e34" providerId="ADAL" clId="{6EE49EC0-8BAF-4A04-BF4F-0C154EE8672F}" dt="2021-09-10T07:57:25.234" v="1974" actId="20577"/>
          <ac:spMkLst>
            <pc:docMk/>
            <pc:sldMk cId="1928768387" sldId="276"/>
            <ac:spMk id="14" creationId="{5B67D1EC-2448-4C64-A3D7-23DBD65FCDC8}"/>
          </ac:spMkLst>
        </pc:spChg>
        <pc:spChg chg="add del mod">
          <ac:chgData name="HUY VÕ VĂN QUỐC" userId="50f882b7-b645-45c2-af11-042dc02e2e34" providerId="ADAL" clId="{6EE49EC0-8BAF-4A04-BF4F-0C154EE8672F}" dt="2021-09-10T07:55:58.666" v="1766" actId="478"/>
          <ac:spMkLst>
            <pc:docMk/>
            <pc:sldMk cId="1928768387" sldId="276"/>
            <ac:spMk id="16" creationId="{71C35447-2503-4944-9694-64A2461E8CFE}"/>
          </ac:spMkLst>
        </pc:spChg>
      </pc:sldChg>
      <pc:sldChg chg="addSp delSp modSp add mod modClrScheme chgLayout">
        <pc:chgData name="HUY VÕ VĂN QUỐC" userId="50f882b7-b645-45c2-af11-042dc02e2e34" providerId="ADAL" clId="{6EE49EC0-8BAF-4A04-BF4F-0C154EE8672F}" dt="2021-09-12T10:33:54.143" v="6443" actId="2711"/>
        <pc:sldMkLst>
          <pc:docMk/>
          <pc:sldMk cId="2195068126" sldId="277"/>
        </pc:sldMkLst>
        <pc:spChg chg="add del mod">
          <ac:chgData name="HUY VÕ VĂN QUỐC" userId="50f882b7-b645-45c2-af11-042dc02e2e34" providerId="ADAL" clId="{6EE49EC0-8BAF-4A04-BF4F-0C154EE8672F}" dt="2021-09-10T07:57:49.976" v="1977" actId="22"/>
          <ac:spMkLst>
            <pc:docMk/>
            <pc:sldMk cId="2195068126" sldId="277"/>
            <ac:spMk id="3" creationId="{A22576A8-FC96-435C-BB86-99EE066B6A07}"/>
          </ac:spMkLst>
        </pc:spChg>
        <pc:spChg chg="mod">
          <ac:chgData name="HUY VÕ VĂN QUỐC" userId="50f882b7-b645-45c2-af11-042dc02e2e34" providerId="ADAL" clId="{6EE49EC0-8BAF-4A04-BF4F-0C154EE8672F}" dt="2021-09-12T10:33:54.143" v="6443" actId="2711"/>
          <ac:spMkLst>
            <pc:docMk/>
            <pc:sldMk cId="2195068126" sldId="277"/>
            <ac:spMk id="12" creationId="{CA05FDA5-242E-4FB2-BC63-9BFBB714E78E}"/>
          </ac:spMkLst>
        </pc:spChg>
        <pc:spChg chg="del">
          <ac:chgData name="HUY VÕ VĂN QUỐC" userId="50f882b7-b645-45c2-af11-042dc02e2e34" providerId="ADAL" clId="{6EE49EC0-8BAF-4A04-BF4F-0C154EE8672F}" dt="2021-09-10T07:57:33.160" v="1976" actId="478"/>
          <ac:spMkLst>
            <pc:docMk/>
            <pc:sldMk cId="2195068126" sldId="277"/>
            <ac:spMk id="14" creationId="{5B67D1EC-2448-4C64-A3D7-23DBD65FCDC8}"/>
          </ac:spMkLst>
        </pc:spChg>
        <pc:picChg chg="add mod ord">
          <ac:chgData name="HUY VÕ VĂN QUỐC" userId="50f882b7-b645-45c2-af11-042dc02e2e34" providerId="ADAL" clId="{6EE49EC0-8BAF-4A04-BF4F-0C154EE8672F}" dt="2021-09-10T07:58:06.518" v="1983" actId="1076"/>
          <ac:picMkLst>
            <pc:docMk/>
            <pc:sldMk cId="2195068126" sldId="277"/>
            <ac:picMk id="5" creationId="{17688C4D-51DB-4CA9-BD85-DA91E6E4534F}"/>
          </ac:picMkLst>
        </pc:picChg>
      </pc:sldChg>
      <pc:sldChg chg="addSp delSp modSp add mod">
        <pc:chgData name="HUY VÕ VĂN QUỐC" userId="50f882b7-b645-45c2-af11-042dc02e2e34" providerId="ADAL" clId="{6EE49EC0-8BAF-4A04-BF4F-0C154EE8672F}" dt="2021-09-12T10:33:58.911" v="6444" actId="2711"/>
        <pc:sldMkLst>
          <pc:docMk/>
          <pc:sldMk cId="2358637468" sldId="278"/>
        </pc:sldMkLst>
        <pc:spChg chg="add del mod">
          <ac:chgData name="HUY VÕ VĂN QUỐC" userId="50f882b7-b645-45c2-af11-042dc02e2e34" providerId="ADAL" clId="{6EE49EC0-8BAF-4A04-BF4F-0C154EE8672F}" dt="2021-09-10T07:58:24.984" v="1988" actId="22"/>
          <ac:spMkLst>
            <pc:docMk/>
            <pc:sldMk cId="2358637468" sldId="278"/>
            <ac:spMk id="3" creationId="{64FA81CF-730B-471A-9EB9-B23FCEF0E772}"/>
          </ac:spMkLst>
        </pc:spChg>
        <pc:spChg chg="mod">
          <ac:chgData name="HUY VÕ VĂN QUỐC" userId="50f882b7-b645-45c2-af11-042dc02e2e34" providerId="ADAL" clId="{6EE49EC0-8BAF-4A04-BF4F-0C154EE8672F}" dt="2021-09-12T10:33:58.911" v="6444" actId="2711"/>
          <ac:spMkLst>
            <pc:docMk/>
            <pc:sldMk cId="2358637468" sldId="278"/>
            <ac:spMk id="12" creationId="{CA05FDA5-242E-4FB2-BC63-9BFBB714E78E}"/>
          </ac:spMkLst>
        </pc:spChg>
        <pc:picChg chg="del">
          <ac:chgData name="HUY VÕ VĂN QUỐC" userId="50f882b7-b645-45c2-af11-042dc02e2e34" providerId="ADAL" clId="{6EE49EC0-8BAF-4A04-BF4F-0C154EE8672F}" dt="2021-09-10T07:58:22.290" v="1985" actId="478"/>
          <ac:picMkLst>
            <pc:docMk/>
            <pc:sldMk cId="2358637468" sldId="278"/>
            <ac:picMk id="5" creationId="{17688C4D-51DB-4CA9-BD85-DA91E6E4534F}"/>
          </ac:picMkLst>
        </pc:picChg>
        <pc:picChg chg="add del">
          <ac:chgData name="HUY VÕ VĂN QUỐC" userId="50f882b7-b645-45c2-af11-042dc02e2e34" providerId="ADAL" clId="{6EE49EC0-8BAF-4A04-BF4F-0C154EE8672F}" dt="2021-09-10T07:58:24.051" v="1987" actId="22"/>
          <ac:picMkLst>
            <pc:docMk/>
            <pc:sldMk cId="2358637468" sldId="278"/>
            <ac:picMk id="6" creationId="{89E3E86F-E0E9-418F-B11C-FDED853CD323}"/>
          </ac:picMkLst>
        </pc:picChg>
        <pc:picChg chg="add mod ord">
          <ac:chgData name="HUY VÕ VĂN QUỐC" userId="50f882b7-b645-45c2-af11-042dc02e2e34" providerId="ADAL" clId="{6EE49EC0-8BAF-4A04-BF4F-0C154EE8672F}" dt="2021-09-10T07:58:41.917" v="1992" actId="1076"/>
          <ac:picMkLst>
            <pc:docMk/>
            <pc:sldMk cId="2358637468" sldId="278"/>
            <ac:picMk id="8" creationId="{B95F2919-ED41-479F-8AD8-07FC0FC57F48}"/>
          </ac:picMkLst>
        </pc:picChg>
      </pc:sldChg>
      <pc:sldChg chg="addSp delSp modSp add mod">
        <pc:chgData name="HUY VÕ VĂN QUỐC" userId="50f882b7-b645-45c2-af11-042dc02e2e34" providerId="ADAL" clId="{6EE49EC0-8BAF-4A04-BF4F-0C154EE8672F}" dt="2021-09-12T10:34:06.691" v="6446" actId="2711"/>
        <pc:sldMkLst>
          <pc:docMk/>
          <pc:sldMk cId="1192523806" sldId="279"/>
        </pc:sldMkLst>
        <pc:spChg chg="add del mod">
          <ac:chgData name="HUY VÕ VĂN QUỐC" userId="50f882b7-b645-45c2-af11-042dc02e2e34" providerId="ADAL" clId="{6EE49EC0-8BAF-4A04-BF4F-0C154EE8672F}" dt="2021-09-10T08:00:04.059" v="1999" actId="22"/>
          <ac:spMkLst>
            <pc:docMk/>
            <pc:sldMk cId="1192523806" sldId="279"/>
            <ac:spMk id="3" creationId="{DD7529DF-4A1C-4142-A886-EE4241208A87}"/>
          </ac:spMkLst>
        </pc:spChg>
        <pc:spChg chg="mod">
          <ac:chgData name="HUY VÕ VĂN QUỐC" userId="50f882b7-b645-45c2-af11-042dc02e2e34" providerId="ADAL" clId="{6EE49EC0-8BAF-4A04-BF4F-0C154EE8672F}" dt="2021-09-12T10:34:06.691" v="6446" actId="2711"/>
          <ac:spMkLst>
            <pc:docMk/>
            <pc:sldMk cId="1192523806" sldId="279"/>
            <ac:spMk id="12" creationId="{CA05FDA5-242E-4FB2-BC63-9BFBB714E78E}"/>
          </ac:spMkLst>
        </pc:spChg>
        <pc:picChg chg="add mod ord">
          <ac:chgData name="HUY VÕ VĂN QUỐC" userId="50f882b7-b645-45c2-af11-042dc02e2e34" providerId="ADAL" clId="{6EE49EC0-8BAF-4A04-BF4F-0C154EE8672F}" dt="2021-09-10T08:00:17.113" v="2002" actId="1076"/>
          <ac:picMkLst>
            <pc:docMk/>
            <pc:sldMk cId="1192523806" sldId="279"/>
            <ac:picMk id="5" creationId="{50EE6DDC-A089-46E6-85A2-0751A44618CE}"/>
          </ac:picMkLst>
        </pc:picChg>
        <pc:picChg chg="del">
          <ac:chgData name="HUY VÕ VĂN QUỐC" userId="50f882b7-b645-45c2-af11-042dc02e2e34" providerId="ADAL" clId="{6EE49EC0-8BAF-4A04-BF4F-0C154EE8672F}" dt="2021-09-10T07:59:00.488" v="1994" actId="478"/>
          <ac:picMkLst>
            <pc:docMk/>
            <pc:sldMk cId="1192523806" sldId="279"/>
            <ac:picMk id="8" creationId="{B95F2919-ED41-479F-8AD8-07FC0FC57F48}"/>
          </ac:picMkLst>
        </pc:picChg>
      </pc:sldChg>
      <pc:sldChg chg="addSp delSp modSp new del mod modClrScheme chgLayout">
        <pc:chgData name="HUY VÕ VĂN QUỐC" userId="50f882b7-b645-45c2-af11-042dc02e2e34" providerId="ADAL" clId="{6EE49EC0-8BAF-4A04-BF4F-0C154EE8672F}" dt="2021-09-10T08:01:43.254" v="2077" actId="47"/>
        <pc:sldMkLst>
          <pc:docMk/>
          <pc:sldMk cId="397335972" sldId="280"/>
        </pc:sldMkLst>
        <pc:spChg chg="del mod ord">
          <ac:chgData name="HUY VÕ VĂN QUỐC" userId="50f882b7-b645-45c2-af11-042dc02e2e34" providerId="ADAL" clId="{6EE49EC0-8BAF-4A04-BF4F-0C154EE8672F}" dt="2021-09-10T08:01:24.090" v="2041" actId="700"/>
          <ac:spMkLst>
            <pc:docMk/>
            <pc:sldMk cId="397335972" sldId="280"/>
            <ac:spMk id="2" creationId="{99980A72-31D3-4E57-8739-F4369450BEEA}"/>
          </ac:spMkLst>
        </pc:spChg>
        <pc:spChg chg="del mod ord">
          <ac:chgData name="HUY VÕ VĂN QUỐC" userId="50f882b7-b645-45c2-af11-042dc02e2e34" providerId="ADAL" clId="{6EE49EC0-8BAF-4A04-BF4F-0C154EE8672F}" dt="2021-09-10T08:01:24.090" v="2041" actId="700"/>
          <ac:spMkLst>
            <pc:docMk/>
            <pc:sldMk cId="397335972" sldId="280"/>
            <ac:spMk id="3" creationId="{81C9CBEF-5C1D-4079-9093-2B2E3CFBA564}"/>
          </ac:spMkLst>
        </pc:spChg>
        <pc:spChg chg="add del mod ord">
          <ac:chgData name="HUY VÕ VĂN QUỐC" userId="50f882b7-b645-45c2-af11-042dc02e2e34" providerId="ADAL" clId="{6EE49EC0-8BAF-4A04-BF4F-0C154EE8672F}" dt="2021-09-10T08:01:29.723" v="2042" actId="700"/>
          <ac:spMkLst>
            <pc:docMk/>
            <pc:sldMk cId="397335972" sldId="280"/>
            <ac:spMk id="4" creationId="{6D106EA0-297E-4472-8823-E42F90E75B41}"/>
          </ac:spMkLst>
        </pc:spChg>
        <pc:spChg chg="add del mod ord">
          <ac:chgData name="HUY VÕ VĂN QUỐC" userId="50f882b7-b645-45c2-af11-042dc02e2e34" providerId="ADAL" clId="{6EE49EC0-8BAF-4A04-BF4F-0C154EE8672F}" dt="2021-09-10T08:01:29.723" v="2042" actId="700"/>
          <ac:spMkLst>
            <pc:docMk/>
            <pc:sldMk cId="397335972" sldId="280"/>
            <ac:spMk id="5" creationId="{66432F77-9A9F-4F33-9A6B-26AA709A2110}"/>
          </ac:spMkLst>
        </pc:spChg>
        <pc:spChg chg="add mod ord">
          <ac:chgData name="HUY VÕ VĂN QUỐC" userId="50f882b7-b645-45c2-af11-042dc02e2e34" providerId="ADAL" clId="{6EE49EC0-8BAF-4A04-BF4F-0C154EE8672F}" dt="2021-09-10T08:01:38.613" v="2076" actId="20577"/>
          <ac:spMkLst>
            <pc:docMk/>
            <pc:sldMk cId="397335972" sldId="280"/>
            <ac:spMk id="6" creationId="{B029D0B9-791C-4093-8E32-013F8E1B100B}"/>
          </ac:spMkLst>
        </pc:spChg>
        <pc:spChg chg="add mod ord">
          <ac:chgData name="HUY VÕ VĂN QUỐC" userId="50f882b7-b645-45c2-af11-042dc02e2e34" providerId="ADAL" clId="{6EE49EC0-8BAF-4A04-BF4F-0C154EE8672F}" dt="2021-09-10T08:01:29.723" v="2042" actId="700"/>
          <ac:spMkLst>
            <pc:docMk/>
            <pc:sldMk cId="397335972" sldId="280"/>
            <ac:spMk id="7" creationId="{DD0A3F89-93CC-41D8-9D92-CCEA6DB991C0}"/>
          </ac:spMkLst>
        </pc:spChg>
      </pc:sldChg>
      <pc:sldChg chg="addSp delSp modSp add del mod">
        <pc:chgData name="HUY VÕ VĂN QUỐC" userId="50f882b7-b645-45c2-af11-042dc02e2e34" providerId="ADAL" clId="{6EE49EC0-8BAF-4A04-BF4F-0C154EE8672F}" dt="2021-09-10T08:00:02.178" v="1998" actId="47"/>
        <pc:sldMkLst>
          <pc:docMk/>
          <pc:sldMk cId="1908837188" sldId="280"/>
        </pc:sldMkLst>
        <pc:spChg chg="add mod">
          <ac:chgData name="HUY VÕ VĂN QUỐC" userId="50f882b7-b645-45c2-af11-042dc02e2e34" providerId="ADAL" clId="{6EE49EC0-8BAF-4A04-BF4F-0C154EE8672F}" dt="2021-09-10T07:59:56.793" v="1997" actId="478"/>
          <ac:spMkLst>
            <pc:docMk/>
            <pc:sldMk cId="1908837188" sldId="280"/>
            <ac:spMk id="3" creationId="{E4BBB5F3-FBB0-49D5-9D27-950B8138F5DD}"/>
          </ac:spMkLst>
        </pc:spChg>
        <pc:picChg chg="del mod">
          <ac:chgData name="HUY VÕ VĂN QUỐC" userId="50f882b7-b645-45c2-af11-042dc02e2e34" providerId="ADAL" clId="{6EE49EC0-8BAF-4A04-BF4F-0C154EE8672F}" dt="2021-09-10T07:59:56.793" v="1997" actId="478"/>
          <ac:picMkLst>
            <pc:docMk/>
            <pc:sldMk cId="1908837188" sldId="280"/>
            <ac:picMk id="8" creationId="{B95F2919-ED41-479F-8AD8-07FC0FC57F48}"/>
          </ac:picMkLst>
        </pc:picChg>
      </pc:sldChg>
      <pc:sldChg chg="modSp new del mod ord">
        <pc:chgData name="HUY VÕ VĂN QUỐC" userId="50f882b7-b645-45c2-af11-042dc02e2e34" providerId="ADAL" clId="{6EE49EC0-8BAF-4A04-BF4F-0C154EE8672F}" dt="2021-09-10T08:05:34.402" v="2276" actId="47"/>
        <pc:sldMkLst>
          <pc:docMk/>
          <pc:sldMk cId="3104852652" sldId="280"/>
        </pc:sldMkLst>
        <pc:spChg chg="mod">
          <ac:chgData name="HUY VÕ VĂN QUỐC" userId="50f882b7-b645-45c2-af11-042dc02e2e34" providerId="ADAL" clId="{6EE49EC0-8BAF-4A04-BF4F-0C154EE8672F}" dt="2021-09-10T08:05:26.798" v="2274" actId="20577"/>
          <ac:spMkLst>
            <pc:docMk/>
            <pc:sldMk cId="3104852652" sldId="280"/>
            <ac:spMk id="2" creationId="{0BF81020-AC64-4407-9D43-4D8E3F103369}"/>
          </ac:spMkLst>
        </pc:spChg>
      </pc:sldChg>
      <pc:sldChg chg="addSp delSp modSp add mod modClrScheme chgLayout">
        <pc:chgData name="HUY VÕ VĂN QUỐC" userId="50f882b7-b645-45c2-af11-042dc02e2e34" providerId="ADAL" clId="{6EE49EC0-8BAF-4A04-BF4F-0C154EE8672F}" dt="2021-09-12T10:34:13.006" v="6447" actId="2711"/>
        <pc:sldMkLst>
          <pc:docMk/>
          <pc:sldMk cId="4063433490" sldId="281"/>
        </pc:sldMkLst>
        <pc:spChg chg="add mod ord">
          <ac:chgData name="HUY VÕ VĂN QUỐC" userId="50f882b7-b645-45c2-af11-042dc02e2e34" providerId="ADAL" clId="{6EE49EC0-8BAF-4A04-BF4F-0C154EE8672F}" dt="2021-09-10T08:07:46.077" v="2458" actId="2711"/>
          <ac:spMkLst>
            <pc:docMk/>
            <pc:sldMk cId="4063433490" sldId="281"/>
            <ac:spMk id="3" creationId="{281D5B94-CFCC-4F47-A55E-5901EA8AEDDA}"/>
          </ac:spMkLst>
        </pc:spChg>
        <pc:spChg chg="add del mod ord">
          <ac:chgData name="HUY VÕ VĂN QUỐC" userId="50f882b7-b645-45c2-af11-042dc02e2e34" providerId="ADAL" clId="{6EE49EC0-8BAF-4A04-BF4F-0C154EE8672F}" dt="2021-09-10T08:07:21.618" v="2450" actId="22"/>
          <ac:spMkLst>
            <pc:docMk/>
            <pc:sldMk cId="4063433490" sldId="281"/>
            <ac:spMk id="4" creationId="{9F12AE54-5B6A-4049-A05B-F0FA85EEB96A}"/>
          </ac:spMkLst>
        </pc:spChg>
        <pc:spChg chg="mod ord">
          <ac:chgData name="HUY VÕ VĂN QUỐC" userId="50f882b7-b645-45c2-af11-042dc02e2e34" providerId="ADAL" clId="{6EE49EC0-8BAF-4A04-BF4F-0C154EE8672F}" dt="2021-09-12T10:34:13.006" v="6447" actId="2711"/>
          <ac:spMkLst>
            <pc:docMk/>
            <pc:sldMk cId="4063433490" sldId="281"/>
            <ac:spMk id="12" creationId="{CA05FDA5-242E-4FB2-BC63-9BFBB714E78E}"/>
          </ac:spMkLst>
        </pc:spChg>
        <pc:picChg chg="del">
          <ac:chgData name="HUY VÕ VĂN QUỐC" userId="50f882b7-b645-45c2-af11-042dc02e2e34" providerId="ADAL" clId="{6EE49EC0-8BAF-4A04-BF4F-0C154EE8672F}" dt="2021-09-10T08:05:36.815" v="2277" actId="478"/>
          <ac:picMkLst>
            <pc:docMk/>
            <pc:sldMk cId="4063433490" sldId="281"/>
            <ac:picMk id="5" creationId="{50EE6DDC-A089-46E6-85A2-0751A44618CE}"/>
          </ac:picMkLst>
        </pc:picChg>
        <pc:picChg chg="add mod ord">
          <ac:chgData name="HUY VÕ VĂN QUỐC" userId="50f882b7-b645-45c2-af11-042dc02e2e34" providerId="ADAL" clId="{6EE49EC0-8BAF-4A04-BF4F-0C154EE8672F}" dt="2021-09-10T08:07:42.071" v="2457" actId="26606"/>
          <ac:picMkLst>
            <pc:docMk/>
            <pc:sldMk cId="4063433490" sldId="281"/>
            <ac:picMk id="7" creationId="{4ACC04EA-D1BE-4AF4-A777-F22DF12F80B4}"/>
          </ac:picMkLst>
        </pc:picChg>
      </pc:sldChg>
      <pc:sldChg chg="addSp delSp modSp add mod">
        <pc:chgData name="HUY VÕ VĂN QUỐC" userId="50f882b7-b645-45c2-af11-042dc02e2e34" providerId="ADAL" clId="{6EE49EC0-8BAF-4A04-BF4F-0C154EE8672F}" dt="2021-09-12T10:34:19.417" v="6448" actId="2711"/>
        <pc:sldMkLst>
          <pc:docMk/>
          <pc:sldMk cId="1479873137" sldId="282"/>
        </pc:sldMkLst>
        <pc:spChg chg="mod">
          <ac:chgData name="HUY VÕ VĂN QUỐC" userId="50f882b7-b645-45c2-af11-042dc02e2e34" providerId="ADAL" clId="{6EE49EC0-8BAF-4A04-BF4F-0C154EE8672F}" dt="2021-09-10T08:09:21.101" v="2578" actId="2711"/>
          <ac:spMkLst>
            <pc:docMk/>
            <pc:sldMk cId="1479873137" sldId="282"/>
            <ac:spMk id="3" creationId="{281D5B94-CFCC-4F47-A55E-5901EA8AEDDA}"/>
          </ac:spMkLst>
        </pc:spChg>
        <pc:spChg chg="add del mod">
          <ac:chgData name="HUY VÕ VĂN QUỐC" userId="50f882b7-b645-45c2-af11-042dc02e2e34" providerId="ADAL" clId="{6EE49EC0-8BAF-4A04-BF4F-0C154EE8672F}" dt="2021-09-10T08:08:21.330" v="2537" actId="22"/>
          <ac:spMkLst>
            <pc:docMk/>
            <pc:sldMk cId="1479873137" sldId="282"/>
            <ac:spMk id="4" creationId="{0A509F17-EE51-444B-A3CB-AA47F761951D}"/>
          </ac:spMkLst>
        </pc:spChg>
        <pc:spChg chg="add del mod">
          <ac:chgData name="HUY VÕ VĂN QUỐC" userId="50f882b7-b645-45c2-af11-042dc02e2e34" providerId="ADAL" clId="{6EE49EC0-8BAF-4A04-BF4F-0C154EE8672F}" dt="2021-09-10T08:09:39.597" v="2580" actId="22"/>
          <ac:spMkLst>
            <pc:docMk/>
            <pc:sldMk cId="1479873137" sldId="282"/>
            <ac:spMk id="11" creationId="{9C6B361C-FC60-4807-91F6-06D2FCBDA0CD}"/>
          </ac:spMkLst>
        </pc:spChg>
        <pc:spChg chg="mod">
          <ac:chgData name="HUY VÕ VĂN QUỐC" userId="50f882b7-b645-45c2-af11-042dc02e2e34" providerId="ADAL" clId="{6EE49EC0-8BAF-4A04-BF4F-0C154EE8672F}" dt="2021-09-12T10:34:19.417" v="6448" actId="2711"/>
          <ac:spMkLst>
            <pc:docMk/>
            <pc:sldMk cId="1479873137" sldId="282"/>
            <ac:spMk id="12" creationId="{CA05FDA5-242E-4FB2-BC63-9BFBB714E78E}"/>
          </ac:spMkLst>
        </pc:spChg>
        <pc:picChg chg="add del">
          <ac:chgData name="HUY VÕ VĂN QUỐC" userId="50f882b7-b645-45c2-af11-042dc02e2e34" providerId="ADAL" clId="{6EE49EC0-8BAF-4A04-BF4F-0C154EE8672F}" dt="2021-09-10T08:08:20.610" v="2536" actId="22"/>
          <ac:picMkLst>
            <pc:docMk/>
            <pc:sldMk cId="1479873137" sldId="282"/>
            <ac:picMk id="6" creationId="{9890F361-96BF-46A3-98F4-05A1E2ABEA82}"/>
          </ac:picMkLst>
        </pc:picChg>
        <pc:picChg chg="del">
          <ac:chgData name="HUY VÕ VĂN QUỐC" userId="50f882b7-b645-45c2-af11-042dc02e2e34" providerId="ADAL" clId="{6EE49EC0-8BAF-4A04-BF4F-0C154EE8672F}" dt="2021-09-10T08:08:18.994" v="2534" actId="478"/>
          <ac:picMkLst>
            <pc:docMk/>
            <pc:sldMk cId="1479873137" sldId="282"/>
            <ac:picMk id="7" creationId="{4ACC04EA-D1BE-4AF4-A777-F22DF12F80B4}"/>
          </ac:picMkLst>
        </pc:picChg>
        <pc:picChg chg="add del mod ord">
          <ac:chgData name="HUY VÕ VĂN QUỐC" userId="50f882b7-b645-45c2-af11-042dc02e2e34" providerId="ADAL" clId="{6EE49EC0-8BAF-4A04-BF4F-0C154EE8672F}" dt="2021-09-10T08:09:23.690" v="2579" actId="478"/>
          <ac:picMkLst>
            <pc:docMk/>
            <pc:sldMk cId="1479873137" sldId="282"/>
            <ac:picMk id="9" creationId="{B888E3F9-FB67-4FD9-8359-0C6D5C8D5DFE}"/>
          </ac:picMkLst>
        </pc:picChg>
        <pc:picChg chg="add mod ord">
          <ac:chgData name="HUY VÕ VĂN QUỐC" userId="50f882b7-b645-45c2-af11-042dc02e2e34" providerId="ADAL" clId="{6EE49EC0-8BAF-4A04-BF4F-0C154EE8672F}" dt="2021-09-10T08:09:50.728" v="2583" actId="1076"/>
          <ac:picMkLst>
            <pc:docMk/>
            <pc:sldMk cId="1479873137" sldId="282"/>
            <ac:picMk id="14" creationId="{8FE606DE-19EB-47EE-AA9E-7A1215F8973C}"/>
          </ac:picMkLst>
        </pc:picChg>
      </pc:sldChg>
      <pc:sldChg chg="delSp modSp new mod modClrScheme chgLayout">
        <pc:chgData name="HUY VÕ VĂN QUỐC" userId="50f882b7-b645-45c2-af11-042dc02e2e34" providerId="ADAL" clId="{6EE49EC0-8BAF-4A04-BF4F-0C154EE8672F}" dt="2021-09-12T10:34:23.471" v="6449" actId="2711"/>
        <pc:sldMkLst>
          <pc:docMk/>
          <pc:sldMk cId="1234463872" sldId="283"/>
        </pc:sldMkLst>
        <pc:spChg chg="mod ord">
          <ac:chgData name="HUY VÕ VĂN QUỐC" userId="50f882b7-b645-45c2-af11-042dc02e2e34" providerId="ADAL" clId="{6EE49EC0-8BAF-4A04-BF4F-0C154EE8672F}" dt="2021-09-12T10:34:23.471" v="6449" actId="2711"/>
          <ac:spMkLst>
            <pc:docMk/>
            <pc:sldMk cId="1234463872" sldId="283"/>
            <ac:spMk id="2" creationId="{CE656110-0289-4DA9-A14C-AE5C45FBED39}"/>
          </ac:spMkLst>
        </pc:spChg>
        <pc:spChg chg="mod ord">
          <ac:chgData name="HUY VÕ VĂN QUỐC" userId="50f882b7-b645-45c2-af11-042dc02e2e34" providerId="ADAL" clId="{6EE49EC0-8BAF-4A04-BF4F-0C154EE8672F}" dt="2021-09-10T08:35:49.937" v="3485" actId="2711"/>
          <ac:spMkLst>
            <pc:docMk/>
            <pc:sldMk cId="1234463872" sldId="283"/>
            <ac:spMk id="3" creationId="{148711D6-8A13-48DC-B24A-65254D108A0F}"/>
          </ac:spMkLst>
        </pc:spChg>
        <pc:spChg chg="del">
          <ac:chgData name="HUY VÕ VĂN QUỐC" userId="50f882b7-b645-45c2-af11-042dc02e2e34" providerId="ADAL" clId="{6EE49EC0-8BAF-4A04-BF4F-0C154EE8672F}" dt="2021-09-10T08:25:08.387" v="2680" actId="700"/>
          <ac:spMkLst>
            <pc:docMk/>
            <pc:sldMk cId="1234463872" sldId="283"/>
            <ac:spMk id="4" creationId="{F8578F22-BF3E-4B13-958C-3027BAE6E1D6}"/>
          </ac:spMkLst>
        </pc:spChg>
      </pc:sldChg>
      <pc:sldChg chg="modSp add mod">
        <pc:chgData name="HUY VÕ VĂN QUỐC" userId="50f882b7-b645-45c2-af11-042dc02e2e34" providerId="ADAL" clId="{6EE49EC0-8BAF-4A04-BF4F-0C154EE8672F}" dt="2021-09-10T08:37:21.997" v="3800" actId="20577"/>
        <pc:sldMkLst>
          <pc:docMk/>
          <pc:sldMk cId="957505294" sldId="284"/>
        </pc:sldMkLst>
        <pc:spChg chg="mod">
          <ac:chgData name="HUY VÕ VĂN QUỐC" userId="50f882b7-b645-45c2-af11-042dc02e2e34" providerId="ADAL" clId="{6EE49EC0-8BAF-4A04-BF4F-0C154EE8672F}" dt="2021-09-10T08:35:57.423" v="3487" actId="2711"/>
          <ac:spMkLst>
            <pc:docMk/>
            <pc:sldMk cId="957505294" sldId="284"/>
            <ac:spMk id="2" creationId="{CE656110-0289-4DA9-A14C-AE5C45FBED39}"/>
          </ac:spMkLst>
        </pc:spChg>
        <pc:spChg chg="mod">
          <ac:chgData name="HUY VÕ VĂN QUỐC" userId="50f882b7-b645-45c2-af11-042dc02e2e34" providerId="ADAL" clId="{6EE49EC0-8BAF-4A04-BF4F-0C154EE8672F}" dt="2021-09-10T08:37:21.997" v="3800" actId="20577"/>
          <ac:spMkLst>
            <pc:docMk/>
            <pc:sldMk cId="957505294" sldId="284"/>
            <ac:spMk id="3" creationId="{148711D6-8A13-48DC-B24A-65254D108A0F}"/>
          </ac:spMkLst>
        </pc:spChg>
      </pc:sldChg>
      <pc:sldChg chg="modSp new mod">
        <pc:chgData name="HUY VÕ VĂN QUỐC" userId="50f882b7-b645-45c2-af11-042dc02e2e34" providerId="ADAL" clId="{6EE49EC0-8BAF-4A04-BF4F-0C154EE8672F}" dt="2021-09-12T10:34:35.050" v="6451" actId="2711"/>
        <pc:sldMkLst>
          <pc:docMk/>
          <pc:sldMk cId="819206064" sldId="285"/>
        </pc:sldMkLst>
        <pc:spChg chg="mod">
          <ac:chgData name="HUY VÕ VĂN QUỐC" userId="50f882b7-b645-45c2-af11-042dc02e2e34" providerId="ADAL" clId="{6EE49EC0-8BAF-4A04-BF4F-0C154EE8672F}" dt="2021-09-12T10:34:35.050" v="6451" actId="2711"/>
          <ac:spMkLst>
            <pc:docMk/>
            <pc:sldMk cId="819206064" sldId="285"/>
            <ac:spMk id="2" creationId="{4A2474AC-66BA-47DF-91C9-7F0CE8AD7046}"/>
          </ac:spMkLst>
        </pc:spChg>
        <pc:spChg chg="mod">
          <ac:chgData name="HUY VÕ VĂN QUỐC" userId="50f882b7-b645-45c2-af11-042dc02e2e34" providerId="ADAL" clId="{6EE49EC0-8BAF-4A04-BF4F-0C154EE8672F}" dt="2021-09-12T10:34:31.534" v="6450" actId="2711"/>
          <ac:spMkLst>
            <pc:docMk/>
            <pc:sldMk cId="819206064" sldId="285"/>
            <ac:spMk id="3" creationId="{D867A3FA-2F47-4F7F-84AB-1A731933EF68}"/>
          </ac:spMkLst>
        </pc:spChg>
      </pc:sldChg>
      <pc:sldChg chg="addSp delSp modSp add mod">
        <pc:chgData name="HUY VÕ VĂN QUỐC" userId="50f882b7-b645-45c2-af11-042dc02e2e34" providerId="ADAL" clId="{6EE49EC0-8BAF-4A04-BF4F-0C154EE8672F}" dt="2021-09-12T10:34:39.597" v="6452" actId="2711"/>
        <pc:sldMkLst>
          <pc:docMk/>
          <pc:sldMk cId="448382591" sldId="286"/>
        </pc:sldMkLst>
        <pc:spChg chg="mod">
          <ac:chgData name="HUY VÕ VĂN QUỐC" userId="50f882b7-b645-45c2-af11-042dc02e2e34" providerId="ADAL" clId="{6EE49EC0-8BAF-4A04-BF4F-0C154EE8672F}" dt="2021-09-12T10:34:39.597" v="6452" actId="2711"/>
          <ac:spMkLst>
            <pc:docMk/>
            <pc:sldMk cId="448382591" sldId="286"/>
            <ac:spMk id="2" creationId="{4A2474AC-66BA-47DF-91C9-7F0CE8AD7046}"/>
          </ac:spMkLst>
        </pc:spChg>
        <pc:spChg chg="del mod">
          <ac:chgData name="HUY VÕ VĂN QUỐC" userId="50f882b7-b645-45c2-af11-042dc02e2e34" providerId="ADAL" clId="{6EE49EC0-8BAF-4A04-BF4F-0C154EE8672F}" dt="2021-09-10T08:53:37.183" v="4124" actId="22"/>
          <ac:spMkLst>
            <pc:docMk/>
            <pc:sldMk cId="448382591" sldId="286"/>
            <ac:spMk id="3" creationId="{D867A3FA-2F47-4F7F-84AB-1A731933EF68}"/>
          </ac:spMkLst>
        </pc:spChg>
        <pc:picChg chg="add mod ord">
          <ac:chgData name="HUY VÕ VĂN QUỐC" userId="50f882b7-b645-45c2-af11-042dc02e2e34" providerId="ADAL" clId="{6EE49EC0-8BAF-4A04-BF4F-0C154EE8672F}" dt="2021-09-10T08:54:00.293" v="4129" actId="1076"/>
          <ac:picMkLst>
            <pc:docMk/>
            <pc:sldMk cId="448382591" sldId="286"/>
            <ac:picMk id="5" creationId="{0DEC4304-A6EC-4D61-8412-D86F647F7339}"/>
          </ac:picMkLst>
        </pc:picChg>
      </pc:sldChg>
      <pc:sldChg chg="new del">
        <pc:chgData name="HUY VÕ VĂN QUỐC" userId="50f882b7-b645-45c2-af11-042dc02e2e34" providerId="ADAL" clId="{6EE49EC0-8BAF-4A04-BF4F-0C154EE8672F}" dt="2021-09-10T08:54:11.501" v="4132" actId="47"/>
        <pc:sldMkLst>
          <pc:docMk/>
          <pc:sldMk cId="3608572899" sldId="287"/>
        </pc:sldMkLst>
      </pc:sldChg>
      <pc:sldChg chg="addSp delSp modSp add mod modClrScheme chgLayout">
        <pc:chgData name="HUY VÕ VĂN QUỐC" userId="50f882b7-b645-45c2-af11-042dc02e2e34" providerId="ADAL" clId="{6EE49EC0-8BAF-4A04-BF4F-0C154EE8672F}" dt="2021-09-12T10:34:53.825" v="6458" actId="2711"/>
        <pc:sldMkLst>
          <pc:docMk/>
          <pc:sldMk cId="2568391072" sldId="288"/>
        </pc:sldMkLst>
        <pc:spChg chg="mod ord">
          <ac:chgData name="HUY VÕ VĂN QUỐC" userId="50f882b7-b645-45c2-af11-042dc02e2e34" providerId="ADAL" clId="{6EE49EC0-8BAF-4A04-BF4F-0C154EE8672F}" dt="2021-09-12T10:34:43.031" v="6453"/>
          <ac:spMkLst>
            <pc:docMk/>
            <pc:sldMk cId="2568391072" sldId="288"/>
            <ac:spMk id="2" creationId="{4A2474AC-66BA-47DF-91C9-7F0CE8AD7046}"/>
          </ac:spMkLst>
        </pc:spChg>
        <pc:spChg chg="add del mod ord">
          <ac:chgData name="HUY VÕ VĂN QUỐC" userId="50f882b7-b645-45c2-af11-042dc02e2e34" providerId="ADAL" clId="{6EE49EC0-8BAF-4A04-BF4F-0C154EE8672F}" dt="2021-09-10T08:54:25.621" v="4135" actId="700"/>
          <ac:spMkLst>
            <pc:docMk/>
            <pc:sldMk cId="2568391072" sldId="288"/>
            <ac:spMk id="4" creationId="{832AAA33-00E7-45A2-A5DD-EFE1180DECD0}"/>
          </ac:spMkLst>
        </pc:spChg>
        <pc:spChg chg="add del mod ord">
          <ac:chgData name="HUY VÕ VĂN QUỐC" userId="50f882b7-b645-45c2-af11-042dc02e2e34" providerId="ADAL" clId="{6EE49EC0-8BAF-4A04-BF4F-0C154EE8672F}" dt="2021-09-10T08:54:49.125" v="4176" actId="700"/>
          <ac:spMkLst>
            <pc:docMk/>
            <pc:sldMk cId="2568391072" sldId="288"/>
            <ac:spMk id="6" creationId="{637B5BB4-4430-4465-957A-5447C7C1AB71}"/>
          </ac:spMkLst>
        </pc:spChg>
        <pc:spChg chg="add mod ord">
          <ac:chgData name="HUY VÕ VĂN QUỐC" userId="50f882b7-b645-45c2-af11-042dc02e2e34" providerId="ADAL" clId="{6EE49EC0-8BAF-4A04-BF4F-0C154EE8672F}" dt="2021-09-12T10:34:53.825" v="6458" actId="2711"/>
          <ac:spMkLst>
            <pc:docMk/>
            <pc:sldMk cId="2568391072" sldId="288"/>
            <ac:spMk id="7" creationId="{42E12C2E-31FA-4137-BEEF-2FEA5D3B4AF4}"/>
          </ac:spMkLst>
        </pc:spChg>
        <pc:spChg chg="add del mod ord">
          <ac:chgData name="HUY VÕ VĂN QUỐC" userId="50f882b7-b645-45c2-af11-042dc02e2e34" providerId="ADAL" clId="{6EE49EC0-8BAF-4A04-BF4F-0C154EE8672F}" dt="2021-09-10T08:55:16.484" v="4236"/>
          <ac:spMkLst>
            <pc:docMk/>
            <pc:sldMk cId="2568391072" sldId="288"/>
            <ac:spMk id="8" creationId="{4490DD61-2D42-407F-9A83-165E2D51A6CF}"/>
          </ac:spMkLst>
        </pc:spChg>
        <pc:picChg chg="del">
          <ac:chgData name="HUY VÕ VĂN QUỐC" userId="50f882b7-b645-45c2-af11-042dc02e2e34" providerId="ADAL" clId="{6EE49EC0-8BAF-4A04-BF4F-0C154EE8672F}" dt="2021-09-10T08:54:14.095" v="4133" actId="478"/>
          <ac:picMkLst>
            <pc:docMk/>
            <pc:sldMk cId="2568391072" sldId="288"/>
            <ac:picMk id="5" creationId="{0DEC4304-A6EC-4D61-8412-D86F647F7339}"/>
          </ac:picMkLst>
        </pc:picChg>
        <pc:picChg chg="add mod">
          <ac:chgData name="HUY VÕ VĂN QUỐC" userId="50f882b7-b645-45c2-af11-042dc02e2e34" providerId="ADAL" clId="{6EE49EC0-8BAF-4A04-BF4F-0C154EE8672F}" dt="2021-09-10T08:55:35.034" v="4242" actId="1076"/>
          <ac:picMkLst>
            <pc:docMk/>
            <pc:sldMk cId="2568391072" sldId="288"/>
            <ac:picMk id="3074" creationId="{D2532EB9-6463-432C-9C44-EDC72EED678F}"/>
          </ac:picMkLst>
        </pc:picChg>
      </pc:sldChg>
      <pc:sldChg chg="modSp add mod">
        <pc:chgData name="HUY VÕ VĂN QUỐC" userId="50f882b7-b645-45c2-af11-042dc02e2e34" providerId="ADAL" clId="{6EE49EC0-8BAF-4A04-BF4F-0C154EE8672F}" dt="2021-09-12T10:35:05.239" v="6461"/>
        <pc:sldMkLst>
          <pc:docMk/>
          <pc:sldMk cId="815921244" sldId="289"/>
        </pc:sldMkLst>
        <pc:spChg chg="mod">
          <ac:chgData name="HUY VÕ VĂN QUỐC" userId="50f882b7-b645-45c2-af11-042dc02e2e34" providerId="ADAL" clId="{6EE49EC0-8BAF-4A04-BF4F-0C154EE8672F}" dt="2021-09-12T10:35:05.239" v="6461"/>
          <ac:spMkLst>
            <pc:docMk/>
            <pc:sldMk cId="815921244" sldId="289"/>
            <ac:spMk id="2" creationId="{4A2474AC-66BA-47DF-91C9-7F0CE8AD7046}"/>
          </ac:spMkLst>
        </pc:spChg>
        <pc:spChg chg="mod">
          <ac:chgData name="HUY VÕ VĂN QUỐC" userId="50f882b7-b645-45c2-af11-042dc02e2e34" providerId="ADAL" clId="{6EE49EC0-8BAF-4A04-BF4F-0C154EE8672F}" dt="2021-09-10T09:32:05.061" v="4783"/>
          <ac:spMkLst>
            <pc:docMk/>
            <pc:sldMk cId="815921244" sldId="289"/>
            <ac:spMk id="4" creationId="{832AAA33-00E7-45A2-A5DD-EFE1180DECD0}"/>
          </ac:spMkLst>
        </pc:spChg>
      </pc:sldChg>
      <pc:sldChg chg="addSp delSp modSp add mod">
        <pc:chgData name="HUY VÕ VĂN QUỐC" userId="50f882b7-b645-45c2-af11-042dc02e2e34" providerId="ADAL" clId="{6EE49EC0-8BAF-4A04-BF4F-0C154EE8672F}" dt="2021-09-12T10:34:49.606" v="6457" actId="2711"/>
        <pc:sldMkLst>
          <pc:docMk/>
          <pc:sldMk cId="2929175160" sldId="290"/>
        </pc:sldMkLst>
        <pc:spChg chg="mod">
          <ac:chgData name="HUY VÕ VĂN QUỐC" userId="50f882b7-b645-45c2-af11-042dc02e2e34" providerId="ADAL" clId="{6EE49EC0-8BAF-4A04-BF4F-0C154EE8672F}" dt="2021-09-12T10:34:44.821" v="6454"/>
          <ac:spMkLst>
            <pc:docMk/>
            <pc:sldMk cId="2929175160" sldId="290"/>
            <ac:spMk id="2" creationId="{4A2474AC-66BA-47DF-91C9-7F0CE8AD7046}"/>
          </ac:spMkLst>
        </pc:spChg>
        <pc:spChg chg="add del mod">
          <ac:chgData name="HUY VÕ VĂN QUỐC" userId="50f882b7-b645-45c2-af11-042dc02e2e34" providerId="ADAL" clId="{6EE49EC0-8BAF-4A04-BF4F-0C154EE8672F}" dt="2021-09-10T08:57:54.816" v="4246" actId="22"/>
          <ac:spMkLst>
            <pc:docMk/>
            <pc:sldMk cId="2929175160" sldId="290"/>
            <ac:spMk id="3" creationId="{88B999C0-371B-4183-8802-350E270C8654}"/>
          </ac:spMkLst>
        </pc:spChg>
        <pc:spChg chg="mod">
          <ac:chgData name="HUY VÕ VĂN QUỐC" userId="50f882b7-b645-45c2-af11-042dc02e2e34" providerId="ADAL" clId="{6EE49EC0-8BAF-4A04-BF4F-0C154EE8672F}" dt="2021-09-12T10:34:49.606" v="6457" actId="2711"/>
          <ac:spMkLst>
            <pc:docMk/>
            <pc:sldMk cId="2929175160" sldId="290"/>
            <ac:spMk id="7" creationId="{42E12C2E-31FA-4137-BEEF-2FEA5D3B4AF4}"/>
          </ac:spMkLst>
        </pc:spChg>
        <pc:picChg chg="add mod ord">
          <ac:chgData name="HUY VÕ VĂN QUỐC" userId="50f882b7-b645-45c2-af11-042dc02e2e34" providerId="ADAL" clId="{6EE49EC0-8BAF-4A04-BF4F-0C154EE8672F}" dt="2021-09-10T08:57:59.957" v="4248" actId="14100"/>
          <ac:picMkLst>
            <pc:docMk/>
            <pc:sldMk cId="2929175160" sldId="290"/>
            <ac:picMk id="5" creationId="{8A250618-D8EE-4B1F-8281-B28B3D404D9C}"/>
          </ac:picMkLst>
        </pc:picChg>
        <pc:picChg chg="del">
          <ac:chgData name="HUY VÕ VĂN QUỐC" userId="50f882b7-b645-45c2-af11-042dc02e2e34" providerId="ADAL" clId="{6EE49EC0-8BAF-4A04-BF4F-0C154EE8672F}" dt="2021-09-10T08:57:43.273" v="4245" actId="478"/>
          <ac:picMkLst>
            <pc:docMk/>
            <pc:sldMk cId="2929175160" sldId="290"/>
            <ac:picMk id="3074" creationId="{D2532EB9-6463-432C-9C44-EDC72EED678F}"/>
          </ac:picMkLst>
        </pc:picChg>
      </pc:sldChg>
      <pc:sldChg chg="modSp add mod">
        <pc:chgData name="HUY VÕ VĂN QUỐC" userId="50f882b7-b645-45c2-af11-042dc02e2e34" providerId="ADAL" clId="{6EE49EC0-8BAF-4A04-BF4F-0C154EE8672F}" dt="2021-09-12T10:35:02.116" v="6460" actId="2711"/>
        <pc:sldMkLst>
          <pc:docMk/>
          <pc:sldMk cId="414710826" sldId="291"/>
        </pc:sldMkLst>
        <pc:spChg chg="mod">
          <ac:chgData name="HUY VÕ VĂN QUỐC" userId="50f882b7-b645-45c2-af11-042dc02e2e34" providerId="ADAL" clId="{6EE49EC0-8BAF-4A04-BF4F-0C154EE8672F}" dt="2021-09-12T10:34:59.539" v="6459"/>
          <ac:spMkLst>
            <pc:docMk/>
            <pc:sldMk cId="414710826" sldId="291"/>
            <ac:spMk id="2" creationId="{4A2474AC-66BA-47DF-91C9-7F0CE8AD7046}"/>
          </ac:spMkLst>
        </pc:spChg>
        <pc:spChg chg="mod">
          <ac:chgData name="HUY VÕ VĂN QUỐC" userId="50f882b7-b645-45c2-af11-042dc02e2e34" providerId="ADAL" clId="{6EE49EC0-8BAF-4A04-BF4F-0C154EE8672F}" dt="2021-09-12T10:35:02.116" v="6460" actId="2711"/>
          <ac:spMkLst>
            <pc:docMk/>
            <pc:sldMk cId="414710826" sldId="291"/>
            <ac:spMk id="7" creationId="{42E12C2E-31FA-4137-BEEF-2FEA5D3B4AF4}"/>
          </ac:spMkLst>
        </pc:spChg>
      </pc:sldChg>
      <pc:sldChg chg="addSp delSp modSp add mod">
        <pc:chgData name="HUY VÕ VĂN QUỐC" userId="50f882b7-b645-45c2-af11-042dc02e2e34" providerId="ADAL" clId="{6EE49EC0-8BAF-4A04-BF4F-0C154EE8672F}" dt="2021-09-12T10:35:08.436" v="6462"/>
        <pc:sldMkLst>
          <pc:docMk/>
          <pc:sldMk cId="4232599718" sldId="292"/>
        </pc:sldMkLst>
        <pc:spChg chg="mod">
          <ac:chgData name="HUY VÕ VĂN QUỐC" userId="50f882b7-b645-45c2-af11-042dc02e2e34" providerId="ADAL" clId="{6EE49EC0-8BAF-4A04-BF4F-0C154EE8672F}" dt="2021-09-12T10:35:08.436" v="6462"/>
          <ac:spMkLst>
            <pc:docMk/>
            <pc:sldMk cId="4232599718" sldId="292"/>
            <ac:spMk id="2" creationId="{4A2474AC-66BA-47DF-91C9-7F0CE8AD7046}"/>
          </ac:spMkLst>
        </pc:spChg>
        <pc:spChg chg="del">
          <ac:chgData name="HUY VÕ VĂN QUỐC" userId="50f882b7-b645-45c2-af11-042dc02e2e34" providerId="ADAL" clId="{6EE49EC0-8BAF-4A04-BF4F-0C154EE8672F}" dt="2021-09-10T09:32:35.388" v="4786" actId="478"/>
          <ac:spMkLst>
            <pc:docMk/>
            <pc:sldMk cId="4232599718" sldId="292"/>
            <ac:spMk id="4" creationId="{832AAA33-00E7-45A2-A5DD-EFE1180DECD0}"/>
          </ac:spMkLst>
        </pc:spChg>
        <pc:spChg chg="add del mod">
          <ac:chgData name="HUY VÕ VĂN QUỐC" userId="50f882b7-b645-45c2-af11-042dc02e2e34" providerId="ADAL" clId="{6EE49EC0-8BAF-4A04-BF4F-0C154EE8672F}" dt="2021-09-10T09:32:39.044" v="4787" actId="478"/>
          <ac:spMkLst>
            <pc:docMk/>
            <pc:sldMk cId="4232599718" sldId="292"/>
            <ac:spMk id="7" creationId="{793A71D8-DE4A-49DD-8290-E197643FE333}"/>
          </ac:spMkLst>
        </pc:spChg>
        <pc:picChg chg="add mod">
          <ac:chgData name="HUY VÕ VĂN QUỐC" userId="50f882b7-b645-45c2-af11-042dc02e2e34" providerId="ADAL" clId="{6EE49EC0-8BAF-4A04-BF4F-0C154EE8672F}" dt="2021-09-10T09:32:50.592" v="4790" actId="1076"/>
          <ac:picMkLst>
            <pc:docMk/>
            <pc:sldMk cId="4232599718" sldId="292"/>
            <ac:picMk id="5" creationId="{EF558736-EAB3-4487-83D9-0E9C5248091F}"/>
          </ac:picMkLst>
        </pc:picChg>
      </pc:sldChg>
      <pc:sldChg chg="addSp delSp modSp add mod">
        <pc:chgData name="HUY VÕ VĂN QUỐC" userId="50f882b7-b645-45c2-af11-042dc02e2e34" providerId="ADAL" clId="{6EE49EC0-8BAF-4A04-BF4F-0C154EE8672F}" dt="2021-09-10T09:47:59.243" v="4809" actId="1076"/>
        <pc:sldMkLst>
          <pc:docMk/>
          <pc:sldMk cId="3899942258" sldId="293"/>
        </pc:sldMkLst>
        <pc:spChg chg="mod">
          <ac:chgData name="HUY VÕ VĂN QUỐC" userId="50f882b7-b645-45c2-af11-042dc02e2e34" providerId="ADAL" clId="{6EE49EC0-8BAF-4A04-BF4F-0C154EE8672F}" dt="2021-09-10T09:47:30.095" v="4802" actId="14100"/>
          <ac:spMkLst>
            <pc:docMk/>
            <pc:sldMk cId="3899942258" sldId="293"/>
            <ac:spMk id="2" creationId="{4A2474AC-66BA-47DF-91C9-7F0CE8AD7046}"/>
          </ac:spMkLst>
        </pc:spChg>
        <pc:picChg chg="add mod">
          <ac:chgData name="HUY VÕ VĂN QUỐC" userId="50f882b7-b645-45c2-af11-042dc02e2e34" providerId="ADAL" clId="{6EE49EC0-8BAF-4A04-BF4F-0C154EE8672F}" dt="2021-09-10T09:47:59.243" v="4809" actId="1076"/>
          <ac:picMkLst>
            <pc:docMk/>
            <pc:sldMk cId="3899942258" sldId="293"/>
            <ac:picMk id="4" creationId="{300762CA-9B69-4754-97EF-40F9D5C8338A}"/>
          </ac:picMkLst>
        </pc:picChg>
        <pc:picChg chg="del">
          <ac:chgData name="HUY VÕ VĂN QUỐC" userId="50f882b7-b645-45c2-af11-042dc02e2e34" providerId="ADAL" clId="{6EE49EC0-8BAF-4A04-BF4F-0C154EE8672F}" dt="2021-09-10T09:47:08.394" v="4798" actId="478"/>
          <ac:picMkLst>
            <pc:docMk/>
            <pc:sldMk cId="3899942258" sldId="293"/>
            <ac:picMk id="5" creationId="{EF558736-EAB3-4487-83D9-0E9C5248091F}"/>
          </ac:picMkLst>
        </pc:picChg>
      </pc:sldChg>
      <pc:sldChg chg="modSp add del mod ord">
        <pc:chgData name="HUY VÕ VĂN QUỐC" userId="50f882b7-b645-45c2-af11-042dc02e2e34" providerId="ADAL" clId="{6EE49EC0-8BAF-4A04-BF4F-0C154EE8672F}" dt="2021-09-10T09:51:35.489" v="5413" actId="47"/>
        <pc:sldMkLst>
          <pc:docMk/>
          <pc:sldMk cId="3231588347" sldId="294"/>
        </pc:sldMkLst>
        <pc:spChg chg="mod">
          <ac:chgData name="HUY VÕ VĂN QUỐC" userId="50f882b7-b645-45c2-af11-042dc02e2e34" providerId="ADAL" clId="{6EE49EC0-8BAF-4A04-BF4F-0C154EE8672F}" dt="2021-09-10T09:50:59.165" v="5409" actId="20577"/>
          <ac:spMkLst>
            <pc:docMk/>
            <pc:sldMk cId="3231588347" sldId="294"/>
            <ac:spMk id="4" creationId="{832AAA33-00E7-45A2-A5DD-EFE1180DECD0}"/>
          </ac:spMkLst>
        </pc:spChg>
      </pc:sldChg>
      <pc:sldChg chg="addSp modSp add del mod modClrScheme chgLayout">
        <pc:chgData name="HUY VÕ VĂN QUỐC" userId="50f882b7-b645-45c2-af11-042dc02e2e34" providerId="ADAL" clId="{6EE49EC0-8BAF-4A04-BF4F-0C154EE8672F}" dt="2021-09-12T10:35:13.255" v="6463"/>
        <pc:sldMkLst>
          <pc:docMk/>
          <pc:sldMk cId="3654105760" sldId="295"/>
        </pc:sldMkLst>
        <pc:spChg chg="mod">
          <ac:chgData name="HUY VÕ VĂN QUỐC" userId="50f882b7-b645-45c2-af11-042dc02e2e34" providerId="ADAL" clId="{6EE49EC0-8BAF-4A04-BF4F-0C154EE8672F}" dt="2021-09-12T10:35:13.255" v="6463"/>
          <ac:spMkLst>
            <pc:docMk/>
            <pc:sldMk cId="3654105760" sldId="295"/>
            <ac:spMk id="2" creationId="{4A2474AC-66BA-47DF-91C9-7F0CE8AD7046}"/>
          </ac:spMkLst>
        </pc:spChg>
        <pc:spChg chg="mod">
          <ac:chgData name="HUY VÕ VĂN QUỐC" userId="50f882b7-b645-45c2-af11-042dc02e2e34" providerId="ADAL" clId="{6EE49EC0-8BAF-4A04-BF4F-0C154EE8672F}" dt="2021-09-10T09:51:56.125" v="5419" actId="2711"/>
          <ac:spMkLst>
            <pc:docMk/>
            <pc:sldMk cId="3654105760" sldId="295"/>
            <ac:spMk id="4" creationId="{832AAA33-00E7-45A2-A5DD-EFE1180DECD0}"/>
          </ac:spMkLst>
        </pc:spChg>
        <pc:picChg chg="add mod">
          <ac:chgData name="HUY VÕ VĂN QUỐC" userId="50f882b7-b645-45c2-af11-042dc02e2e34" providerId="ADAL" clId="{6EE49EC0-8BAF-4A04-BF4F-0C154EE8672F}" dt="2021-09-10T09:51:50.633" v="5418" actId="14100"/>
          <ac:picMkLst>
            <pc:docMk/>
            <pc:sldMk cId="3654105760" sldId="295"/>
            <ac:picMk id="5" creationId="{F6C06B9B-9898-4639-B722-45F413DF1536}"/>
          </ac:picMkLst>
        </pc:picChg>
      </pc:sldChg>
      <pc:sldChg chg="addSp delSp modSp add mod ord modClrScheme chgLayout">
        <pc:chgData name="HUY VÕ VĂN QUỐC" userId="50f882b7-b645-45c2-af11-042dc02e2e34" providerId="ADAL" clId="{6EE49EC0-8BAF-4A04-BF4F-0C154EE8672F}" dt="2021-09-12T10:35:17.225" v="6464"/>
        <pc:sldMkLst>
          <pc:docMk/>
          <pc:sldMk cId="3527041482" sldId="296"/>
        </pc:sldMkLst>
        <pc:spChg chg="mod">
          <ac:chgData name="HUY VÕ VĂN QUỐC" userId="50f882b7-b645-45c2-af11-042dc02e2e34" providerId="ADAL" clId="{6EE49EC0-8BAF-4A04-BF4F-0C154EE8672F}" dt="2021-09-12T10:35:17.225" v="6464"/>
          <ac:spMkLst>
            <pc:docMk/>
            <pc:sldMk cId="3527041482" sldId="296"/>
            <ac:spMk id="2" creationId="{4A2474AC-66BA-47DF-91C9-7F0CE8AD7046}"/>
          </ac:spMkLst>
        </pc:spChg>
        <pc:spChg chg="add mod">
          <ac:chgData name="HUY VÕ VĂN QUỐC" userId="50f882b7-b645-45c2-af11-042dc02e2e34" providerId="ADAL" clId="{6EE49EC0-8BAF-4A04-BF4F-0C154EE8672F}" dt="2021-09-10T09:53:34.931" v="5613" actId="2711"/>
          <ac:spMkLst>
            <pc:docMk/>
            <pc:sldMk cId="3527041482" sldId="296"/>
            <ac:spMk id="3" creationId="{317845C7-08CB-4197-820F-D18C847532EE}"/>
          </ac:spMkLst>
        </pc:spChg>
        <pc:picChg chg="del">
          <ac:chgData name="HUY VÕ VĂN QUỐC" userId="50f882b7-b645-45c2-af11-042dc02e2e34" providerId="ADAL" clId="{6EE49EC0-8BAF-4A04-BF4F-0C154EE8672F}" dt="2021-09-10T09:52:14.591" v="5423" actId="478"/>
          <ac:picMkLst>
            <pc:docMk/>
            <pc:sldMk cId="3527041482" sldId="296"/>
            <ac:picMk id="5" creationId="{EF558736-EAB3-4487-83D9-0E9C5248091F}"/>
          </ac:picMkLst>
        </pc:picChg>
        <pc:picChg chg="add mod">
          <ac:chgData name="HUY VÕ VĂN QUỐC" userId="50f882b7-b645-45c2-af11-042dc02e2e34" providerId="ADAL" clId="{6EE49EC0-8BAF-4A04-BF4F-0C154EE8672F}" dt="2021-09-10T09:53:25.516" v="5611" actId="26606"/>
          <ac:picMkLst>
            <pc:docMk/>
            <pc:sldMk cId="3527041482" sldId="296"/>
            <ac:picMk id="6" creationId="{1F429A52-0B8C-46A1-A123-6EC28DA65B7C}"/>
          </ac:picMkLst>
        </pc:picChg>
      </pc:sldChg>
      <pc:sldChg chg="addSp delSp modSp new mod modClrScheme chgLayout">
        <pc:chgData name="HUY VÕ VĂN QUỐC" userId="50f882b7-b645-45c2-af11-042dc02e2e34" providerId="ADAL" clId="{6EE49EC0-8BAF-4A04-BF4F-0C154EE8672F}" dt="2021-09-12T10:31:17.189" v="6416" actId="2711"/>
        <pc:sldMkLst>
          <pc:docMk/>
          <pc:sldMk cId="2258706049" sldId="297"/>
        </pc:sldMkLst>
        <pc:spChg chg="mod">
          <ac:chgData name="HUY VÕ VĂN QUỐC" userId="50f882b7-b645-45c2-af11-042dc02e2e34" providerId="ADAL" clId="{6EE49EC0-8BAF-4A04-BF4F-0C154EE8672F}" dt="2021-09-12T10:31:17.189" v="6416" actId="2711"/>
          <ac:spMkLst>
            <pc:docMk/>
            <pc:sldMk cId="2258706049" sldId="297"/>
            <ac:spMk id="2" creationId="{1A40ABCB-1B77-4018-B026-3B243DB5CA83}"/>
          </ac:spMkLst>
        </pc:spChg>
        <pc:spChg chg="add del mod">
          <ac:chgData name="HUY VÕ VĂN QUỐC" userId="50f882b7-b645-45c2-af11-042dc02e2e34" providerId="ADAL" clId="{6EE49EC0-8BAF-4A04-BF4F-0C154EE8672F}" dt="2021-09-12T10:31:13.161" v="6415" actId="2711"/>
          <ac:spMkLst>
            <pc:docMk/>
            <pc:sldMk cId="2258706049" sldId="297"/>
            <ac:spMk id="3" creationId="{9E03A641-A383-4B76-BE74-2EE235661223}"/>
          </ac:spMkLst>
        </pc:spChg>
        <pc:spChg chg="add del mod">
          <ac:chgData name="HUY VÕ VĂN QUỐC" userId="50f882b7-b645-45c2-af11-042dc02e2e34" providerId="ADAL" clId="{6EE49EC0-8BAF-4A04-BF4F-0C154EE8672F}" dt="2021-09-12T10:29:58.754" v="6392" actId="26606"/>
          <ac:spMkLst>
            <pc:docMk/>
            <pc:sldMk cId="2258706049" sldId="297"/>
            <ac:spMk id="9" creationId="{62A6EC9A-6561-478E-9115-54C68987BD5C}"/>
          </ac:spMkLst>
        </pc:spChg>
        <pc:spChg chg="add del mod">
          <ac:chgData name="HUY VÕ VĂN QUỐC" userId="50f882b7-b645-45c2-af11-042dc02e2e34" providerId="ADAL" clId="{6EE49EC0-8BAF-4A04-BF4F-0C154EE8672F}" dt="2021-09-12T10:29:59.420" v="6394" actId="26606"/>
          <ac:spMkLst>
            <pc:docMk/>
            <pc:sldMk cId="2258706049" sldId="297"/>
            <ac:spMk id="11" creationId="{EDF3BC3D-B864-4FA2-B1F8-353B339E895F}"/>
          </ac:spMkLst>
        </pc:spChg>
        <pc:graphicFrameChg chg="add del modGraphic">
          <ac:chgData name="HUY VÕ VĂN QUỐC" userId="50f882b7-b645-45c2-af11-042dc02e2e34" providerId="ADAL" clId="{6EE49EC0-8BAF-4A04-BF4F-0C154EE8672F}" dt="2021-09-12T10:30:36.453" v="6402" actId="1032"/>
          <ac:graphicFrameMkLst>
            <pc:docMk/>
            <pc:sldMk cId="2258706049" sldId="297"/>
            <ac:graphicFrameMk id="4" creationId="{379FEBA5-74B0-4D3C-BD13-D0E03BF4888B}"/>
          </ac:graphicFrameMkLst>
        </pc:graphicFrameChg>
        <pc:graphicFrameChg chg="add del mod">
          <ac:chgData name="HUY VÕ VĂN QUỐC" userId="50f882b7-b645-45c2-af11-042dc02e2e34" providerId="ADAL" clId="{6EE49EC0-8BAF-4A04-BF4F-0C154EE8672F}" dt="2021-09-12T10:29:58.754" v="6392" actId="26606"/>
          <ac:graphicFrameMkLst>
            <pc:docMk/>
            <pc:sldMk cId="2258706049" sldId="297"/>
            <ac:graphicFrameMk id="5" creationId="{C19CC10D-D07A-40AB-9C9D-A374A42F27BC}"/>
          </ac:graphicFrameMkLst>
        </pc:graphicFrameChg>
        <pc:graphicFrameChg chg="add del">
          <ac:chgData name="HUY VÕ VĂN QUỐC" userId="50f882b7-b645-45c2-af11-042dc02e2e34" providerId="ADAL" clId="{6EE49EC0-8BAF-4A04-BF4F-0C154EE8672F}" dt="2021-09-12T10:30:48.275" v="6405" actId="26606"/>
          <ac:graphicFrameMkLst>
            <pc:docMk/>
            <pc:sldMk cId="2258706049" sldId="297"/>
            <ac:graphicFrameMk id="6" creationId="{4A1B0784-C532-4B26-8498-926A5D5D44FA}"/>
          </ac:graphicFrameMkLst>
        </pc:graphicFrameChg>
        <pc:graphicFrameChg chg="add del">
          <ac:chgData name="HUY VÕ VĂN QUỐC" userId="50f882b7-b645-45c2-af11-042dc02e2e34" providerId="ADAL" clId="{6EE49EC0-8BAF-4A04-BF4F-0C154EE8672F}" dt="2021-09-12T10:30:48.890" v="6407" actId="26606"/>
          <ac:graphicFrameMkLst>
            <pc:docMk/>
            <pc:sldMk cId="2258706049" sldId="297"/>
            <ac:graphicFrameMk id="8" creationId="{ED10E550-63F8-416B-A9C2-3FE87D0F2915}"/>
          </ac:graphicFrameMkLst>
        </pc:graphicFrameChg>
        <pc:graphicFrameChg chg="add del mod">
          <ac:chgData name="HUY VÕ VĂN QUỐC" userId="50f882b7-b645-45c2-af11-042dc02e2e34" providerId="ADAL" clId="{6EE49EC0-8BAF-4A04-BF4F-0C154EE8672F}" dt="2021-09-12T10:31:07.743" v="6413" actId="26606"/>
          <ac:graphicFrameMkLst>
            <pc:docMk/>
            <pc:sldMk cId="2258706049" sldId="297"/>
            <ac:graphicFrameMk id="10" creationId="{4A1B0784-C532-4B26-8498-926A5D5D44FA}"/>
          </ac:graphicFrameMkLst>
        </pc:graphicFrameChg>
        <pc:graphicFrameChg chg="add del mod">
          <ac:chgData name="HUY VÕ VĂN QUỐC" userId="50f882b7-b645-45c2-af11-042dc02e2e34" providerId="ADAL" clId="{6EE49EC0-8BAF-4A04-BF4F-0C154EE8672F}" dt="2021-09-12T10:29:59.420" v="6394" actId="26606"/>
          <ac:graphicFrameMkLst>
            <pc:docMk/>
            <pc:sldMk cId="2258706049" sldId="297"/>
            <ac:graphicFrameMk id="12" creationId="{7AB0FA4B-D2A0-4DB2-9DA3-918C8D57A089}"/>
          </ac:graphicFrameMkLst>
        </pc:graphicFrameChg>
        <pc:graphicFrameChg chg="add del">
          <ac:chgData name="HUY VÕ VĂN QUỐC" userId="50f882b7-b645-45c2-af11-042dc02e2e34" providerId="ADAL" clId="{6EE49EC0-8BAF-4A04-BF4F-0C154EE8672F}" dt="2021-09-12T10:30:01.259" v="6396" actId="26606"/>
          <ac:graphicFrameMkLst>
            <pc:docMk/>
            <pc:sldMk cId="2258706049" sldId="297"/>
            <ac:graphicFrameMk id="14" creationId="{D259C5CB-C3AC-4BE2-8467-489C40EDFD3D}"/>
          </ac:graphicFrameMkLst>
        </pc:graphicFrameChg>
        <pc:graphicFrameChg chg="add del">
          <ac:chgData name="HUY VÕ VĂN QUỐC" userId="50f882b7-b645-45c2-af11-042dc02e2e34" providerId="ADAL" clId="{6EE49EC0-8BAF-4A04-BF4F-0C154EE8672F}" dt="2021-09-12T10:30:02.437" v="6398" actId="26606"/>
          <ac:graphicFrameMkLst>
            <pc:docMk/>
            <pc:sldMk cId="2258706049" sldId="297"/>
            <ac:graphicFrameMk id="16" creationId="{ACD6FA15-020E-4E17-BCA4-AC028FAB8407}"/>
          </ac:graphicFrameMkLst>
        </pc:graphicFrameChg>
        <pc:graphicFrameChg chg="add del">
          <ac:chgData name="HUY VÕ VĂN QUỐC" userId="50f882b7-b645-45c2-af11-042dc02e2e34" providerId="ADAL" clId="{6EE49EC0-8BAF-4A04-BF4F-0C154EE8672F}" dt="2021-09-12T10:30:14.230" v="6400" actId="26606"/>
          <ac:graphicFrameMkLst>
            <pc:docMk/>
            <pc:sldMk cId="2258706049" sldId="297"/>
            <ac:graphicFrameMk id="18" creationId="{D259C5CB-C3AC-4BE2-8467-489C40EDFD3D}"/>
          </ac:graphicFrameMkLst>
        </pc:graphicFrameChg>
      </pc:sldChg>
      <pc:sldChg chg="addSp delSp new mod modClrScheme chgLayout">
        <pc:chgData name="HUY VÕ VĂN QUỐC" userId="50f882b7-b645-45c2-af11-042dc02e2e34" providerId="ADAL" clId="{6EE49EC0-8BAF-4A04-BF4F-0C154EE8672F}" dt="2021-09-12T10:31:48.559" v="6419" actId="22"/>
        <pc:sldMkLst>
          <pc:docMk/>
          <pc:sldMk cId="1311251287" sldId="298"/>
        </pc:sldMkLst>
        <pc:spChg chg="del">
          <ac:chgData name="HUY VÕ VĂN QUỐC" userId="50f882b7-b645-45c2-af11-042dc02e2e34" providerId="ADAL" clId="{6EE49EC0-8BAF-4A04-BF4F-0C154EE8672F}" dt="2021-09-12T10:31:29.391" v="6418" actId="700"/>
          <ac:spMkLst>
            <pc:docMk/>
            <pc:sldMk cId="1311251287" sldId="298"/>
            <ac:spMk id="2" creationId="{F8BCE3D1-10CF-4C24-894D-D280879D01EA}"/>
          </ac:spMkLst>
        </pc:spChg>
        <pc:spChg chg="del">
          <ac:chgData name="HUY VÕ VĂN QUỐC" userId="50f882b7-b645-45c2-af11-042dc02e2e34" providerId="ADAL" clId="{6EE49EC0-8BAF-4A04-BF4F-0C154EE8672F}" dt="2021-09-12T10:31:29.391" v="6418" actId="700"/>
          <ac:spMkLst>
            <pc:docMk/>
            <pc:sldMk cId="1311251287" sldId="298"/>
            <ac:spMk id="3" creationId="{08179656-F037-4E39-BA95-D97D7643289C}"/>
          </ac:spMkLst>
        </pc:spChg>
        <pc:picChg chg="add">
          <ac:chgData name="HUY VÕ VĂN QUỐC" userId="50f882b7-b645-45c2-af11-042dc02e2e34" providerId="ADAL" clId="{6EE49EC0-8BAF-4A04-BF4F-0C154EE8672F}" dt="2021-09-12T10:31:48.559" v="6419" actId="22"/>
          <ac:picMkLst>
            <pc:docMk/>
            <pc:sldMk cId="1311251287" sldId="298"/>
            <ac:picMk id="5" creationId="{45516D85-A131-48C6-BEFA-E4D596B390FB}"/>
          </ac:picMkLst>
        </pc:picChg>
      </pc:sldChg>
      <pc:sldChg chg="addSp delSp modSp new mod">
        <pc:chgData name="HUY VÕ VĂN QUỐC" userId="50f882b7-b645-45c2-af11-042dc02e2e34" providerId="ADAL" clId="{6EE49EC0-8BAF-4A04-BF4F-0C154EE8672F}" dt="2021-09-12T10:33:04.812" v="6438" actId="14100"/>
        <pc:sldMkLst>
          <pc:docMk/>
          <pc:sldMk cId="202230451" sldId="299"/>
        </pc:sldMkLst>
        <pc:picChg chg="add mod">
          <ac:chgData name="HUY VÕ VĂN QUỐC" userId="50f882b7-b645-45c2-af11-042dc02e2e34" providerId="ADAL" clId="{6EE49EC0-8BAF-4A04-BF4F-0C154EE8672F}" dt="2021-09-12T10:33:04.812" v="6438" actId="14100"/>
          <ac:picMkLst>
            <pc:docMk/>
            <pc:sldMk cId="202230451" sldId="299"/>
            <ac:picMk id="3" creationId="{9605C09C-462B-4B2E-B7BA-7ACBDB20BAAE}"/>
          </ac:picMkLst>
        </pc:picChg>
        <pc:picChg chg="add del mod">
          <ac:chgData name="HUY VÕ VĂN QUỐC" userId="50f882b7-b645-45c2-af11-042dc02e2e34" providerId="ADAL" clId="{6EE49EC0-8BAF-4A04-BF4F-0C154EE8672F}" dt="2021-09-12T10:32:41.096" v="6427"/>
          <ac:picMkLst>
            <pc:docMk/>
            <pc:sldMk cId="202230451" sldId="299"/>
            <ac:picMk id="1026" creationId="{CF710F24-71D2-4280-82AC-D0B18DC40FAC}"/>
          </ac:picMkLst>
        </pc:picChg>
        <pc:picChg chg="add mod">
          <ac:chgData name="HUY VÕ VĂN QUỐC" userId="50f882b7-b645-45c2-af11-042dc02e2e34" providerId="ADAL" clId="{6EE49EC0-8BAF-4A04-BF4F-0C154EE8672F}" dt="2021-09-12T10:33:00.601" v="6437" actId="1076"/>
          <ac:picMkLst>
            <pc:docMk/>
            <pc:sldMk cId="202230451" sldId="299"/>
            <ac:picMk id="1028" creationId="{3AEB5418-FD00-407A-AA93-0530D33186D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83A513-DC61-4C40-97CD-5E7B26DC3589}" type="doc">
      <dgm:prSet loTypeId="urn:microsoft.com/office/officeart/2005/8/layout/vProcess5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5CEA8E9-DADC-49A5-BDEE-85A9D43751A5}">
      <dgm:prSet custT="1"/>
      <dgm:spPr/>
      <dgm:t>
        <a:bodyPr/>
        <a:lstStyle/>
        <a:p>
          <a:r>
            <a: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Sau </a:t>
          </a:r>
          <a:r>
            <a:rPr lang="en-US" sz="24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chạy</a:t>
          </a:r>
          <a:r>
            <a: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thử</a:t>
          </a:r>
          <a:r>
            <a: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ở </a:t>
          </a:r>
          <a:r>
            <a:rPr lang="en-US" sz="24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trên</a:t>
          </a:r>
          <a:r>
            <a: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bây</a:t>
          </a:r>
          <a:r>
            <a: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giờ</a:t>
          </a:r>
          <a:r>
            <a: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mình</a:t>
          </a:r>
          <a:r>
            <a: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build 1 pipeline </a:t>
          </a:r>
          <a:r>
            <a:rPr lang="en-US" sz="24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tiện</a:t>
          </a:r>
          <a:r>
            <a: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r>
            <a: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gọi</a:t>
          </a:r>
          <a:r>
            <a: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0CC86E4F-8FDA-492B-BB5F-D6F090A703FF}" type="parTrans" cxnId="{0127BC11-4184-41FD-91C0-92F2DEA95E88}">
      <dgm:prSet/>
      <dgm:spPr/>
      <dgm:t>
        <a:bodyPr/>
        <a:lstStyle/>
        <a:p>
          <a:endParaRPr lang="en-US"/>
        </a:p>
      </dgm:t>
    </dgm:pt>
    <dgm:pt modelId="{2BEF3F91-5C9A-4904-A457-AF78D2EA1555}" type="sibTrans" cxnId="{0127BC11-4184-41FD-91C0-92F2DEA95E88}">
      <dgm:prSet custT="1"/>
      <dgm:spPr/>
      <dgm:t>
        <a:bodyPr/>
        <a:lstStyle/>
        <a:p>
          <a:endParaRPr lang="en-US" sz="3200"/>
        </a:p>
      </dgm:t>
    </dgm:pt>
    <dgm:pt modelId="{F8501E13-AE93-420F-B089-7C8878E82EE5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Đồng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mình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sẽ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dùng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Hyperparameter tuning (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Điều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chỉnh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tham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)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đạt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chính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xác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đoán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F4AF9EE3-A5AC-4AD6-AB30-43AF9661C83B}" type="parTrans" cxnId="{B79F7DD5-6A76-4AFF-AE50-9B1E6B282B1D}">
      <dgm:prSet/>
      <dgm:spPr/>
      <dgm:t>
        <a:bodyPr/>
        <a:lstStyle/>
        <a:p>
          <a:endParaRPr lang="en-US"/>
        </a:p>
      </dgm:t>
    </dgm:pt>
    <dgm:pt modelId="{A62027F8-841C-4985-A4AB-968A7EC4EF30}" type="sibTrans" cxnId="{B79F7DD5-6A76-4AFF-AE50-9B1E6B282B1D}">
      <dgm:prSet custT="1"/>
      <dgm:spPr/>
      <dgm:t>
        <a:bodyPr/>
        <a:lstStyle/>
        <a:p>
          <a:endParaRPr lang="en-US" sz="3200"/>
        </a:p>
      </dgm:t>
    </dgm:pt>
    <dgm:pt modelId="{F32E542C-A449-4242-83ED-202FBB4E9E36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lại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vào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file </a:t>
          </a:r>
          <a:r>
            <a:rPr lang="en-US" sz="24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best_params.pkl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0AEDA036-CE62-4160-9C00-6A8781687A85}" type="parTrans" cxnId="{8141D09B-92CE-4F2E-9254-33A45A032101}">
      <dgm:prSet/>
      <dgm:spPr/>
      <dgm:t>
        <a:bodyPr/>
        <a:lstStyle/>
        <a:p>
          <a:endParaRPr lang="en-US"/>
        </a:p>
      </dgm:t>
    </dgm:pt>
    <dgm:pt modelId="{26FF9D4C-E007-4816-BACE-6DBFF9BBB1D0}" type="sibTrans" cxnId="{8141D09B-92CE-4F2E-9254-33A45A032101}">
      <dgm:prSet/>
      <dgm:spPr/>
      <dgm:t>
        <a:bodyPr/>
        <a:lstStyle/>
        <a:p>
          <a:endParaRPr lang="en-US"/>
        </a:p>
      </dgm:t>
    </dgm:pt>
    <dgm:pt modelId="{2AAE5244-FDDE-4BA2-9321-C4DC7A6CB705}" type="pres">
      <dgm:prSet presAssocID="{4F83A513-DC61-4C40-97CD-5E7B26DC3589}" presName="outerComposite" presStyleCnt="0">
        <dgm:presLayoutVars>
          <dgm:chMax val="5"/>
          <dgm:dir/>
          <dgm:resizeHandles val="exact"/>
        </dgm:presLayoutVars>
      </dgm:prSet>
      <dgm:spPr/>
    </dgm:pt>
    <dgm:pt modelId="{02D1F306-CDAB-4FFE-86D2-7D4674FA99D5}" type="pres">
      <dgm:prSet presAssocID="{4F83A513-DC61-4C40-97CD-5E7B26DC3589}" presName="dummyMaxCanvas" presStyleCnt="0">
        <dgm:presLayoutVars/>
      </dgm:prSet>
      <dgm:spPr/>
    </dgm:pt>
    <dgm:pt modelId="{C4A6B4D0-55C9-4359-8016-08DE4AA79103}" type="pres">
      <dgm:prSet presAssocID="{4F83A513-DC61-4C40-97CD-5E7B26DC3589}" presName="ThreeNodes_1" presStyleLbl="node1" presStyleIdx="0" presStyleCnt="3">
        <dgm:presLayoutVars>
          <dgm:bulletEnabled val="1"/>
        </dgm:presLayoutVars>
      </dgm:prSet>
      <dgm:spPr/>
    </dgm:pt>
    <dgm:pt modelId="{A86797BF-50FE-444C-B717-06FB058F6A1E}" type="pres">
      <dgm:prSet presAssocID="{4F83A513-DC61-4C40-97CD-5E7B26DC3589}" presName="ThreeNodes_2" presStyleLbl="node1" presStyleIdx="1" presStyleCnt="3">
        <dgm:presLayoutVars>
          <dgm:bulletEnabled val="1"/>
        </dgm:presLayoutVars>
      </dgm:prSet>
      <dgm:spPr/>
    </dgm:pt>
    <dgm:pt modelId="{677E8708-4897-4575-972A-F040FC0E4652}" type="pres">
      <dgm:prSet presAssocID="{4F83A513-DC61-4C40-97CD-5E7B26DC3589}" presName="ThreeNodes_3" presStyleLbl="node1" presStyleIdx="2" presStyleCnt="3">
        <dgm:presLayoutVars>
          <dgm:bulletEnabled val="1"/>
        </dgm:presLayoutVars>
      </dgm:prSet>
      <dgm:spPr/>
    </dgm:pt>
    <dgm:pt modelId="{4DE4CEF2-810C-4C7E-8055-9EACB249197D}" type="pres">
      <dgm:prSet presAssocID="{4F83A513-DC61-4C40-97CD-5E7B26DC3589}" presName="ThreeConn_1-2" presStyleLbl="fgAccFollowNode1" presStyleIdx="0" presStyleCnt="2">
        <dgm:presLayoutVars>
          <dgm:bulletEnabled val="1"/>
        </dgm:presLayoutVars>
      </dgm:prSet>
      <dgm:spPr/>
    </dgm:pt>
    <dgm:pt modelId="{3A04B858-F735-4021-A8C7-48B0364BCD15}" type="pres">
      <dgm:prSet presAssocID="{4F83A513-DC61-4C40-97CD-5E7B26DC3589}" presName="ThreeConn_2-3" presStyleLbl="fgAccFollowNode1" presStyleIdx="1" presStyleCnt="2">
        <dgm:presLayoutVars>
          <dgm:bulletEnabled val="1"/>
        </dgm:presLayoutVars>
      </dgm:prSet>
      <dgm:spPr/>
    </dgm:pt>
    <dgm:pt modelId="{C8EDC3F1-49BF-4F2B-9340-11FFE86ADF13}" type="pres">
      <dgm:prSet presAssocID="{4F83A513-DC61-4C40-97CD-5E7B26DC3589}" presName="ThreeNodes_1_text" presStyleLbl="node1" presStyleIdx="2" presStyleCnt="3">
        <dgm:presLayoutVars>
          <dgm:bulletEnabled val="1"/>
        </dgm:presLayoutVars>
      </dgm:prSet>
      <dgm:spPr/>
    </dgm:pt>
    <dgm:pt modelId="{11C757F0-7B5E-406D-BF56-6763ECD0E1C8}" type="pres">
      <dgm:prSet presAssocID="{4F83A513-DC61-4C40-97CD-5E7B26DC3589}" presName="ThreeNodes_2_text" presStyleLbl="node1" presStyleIdx="2" presStyleCnt="3">
        <dgm:presLayoutVars>
          <dgm:bulletEnabled val="1"/>
        </dgm:presLayoutVars>
      </dgm:prSet>
      <dgm:spPr/>
    </dgm:pt>
    <dgm:pt modelId="{B7ED498C-A397-410A-8764-1033038DD820}" type="pres">
      <dgm:prSet presAssocID="{4F83A513-DC61-4C40-97CD-5E7B26DC358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127BC11-4184-41FD-91C0-92F2DEA95E88}" srcId="{4F83A513-DC61-4C40-97CD-5E7B26DC3589}" destId="{05CEA8E9-DADC-49A5-BDEE-85A9D43751A5}" srcOrd="0" destOrd="0" parTransId="{0CC86E4F-8FDA-492B-BB5F-D6F090A703FF}" sibTransId="{2BEF3F91-5C9A-4904-A457-AF78D2EA1555}"/>
    <dgm:cxn modelId="{441C0567-D7A5-40EE-8155-1419A5241763}" type="presOf" srcId="{F32E542C-A449-4242-83ED-202FBB4E9E36}" destId="{677E8708-4897-4575-972A-F040FC0E4652}" srcOrd="0" destOrd="0" presId="urn:microsoft.com/office/officeart/2005/8/layout/vProcess5"/>
    <dgm:cxn modelId="{CC46EE4E-4F4C-428B-A326-27117A479FA7}" type="presOf" srcId="{2BEF3F91-5C9A-4904-A457-AF78D2EA1555}" destId="{4DE4CEF2-810C-4C7E-8055-9EACB249197D}" srcOrd="0" destOrd="0" presId="urn:microsoft.com/office/officeart/2005/8/layout/vProcess5"/>
    <dgm:cxn modelId="{227D306F-8E99-41B2-B047-86AB0583184A}" type="presOf" srcId="{F8501E13-AE93-420F-B089-7C8878E82EE5}" destId="{A86797BF-50FE-444C-B717-06FB058F6A1E}" srcOrd="0" destOrd="0" presId="urn:microsoft.com/office/officeart/2005/8/layout/vProcess5"/>
    <dgm:cxn modelId="{2EF30D97-F5C5-4317-A639-EAAADA0175D1}" type="presOf" srcId="{F8501E13-AE93-420F-B089-7C8878E82EE5}" destId="{11C757F0-7B5E-406D-BF56-6763ECD0E1C8}" srcOrd="1" destOrd="0" presId="urn:microsoft.com/office/officeart/2005/8/layout/vProcess5"/>
    <dgm:cxn modelId="{05548198-BE66-4C8C-B5C5-138530F4B3E3}" type="presOf" srcId="{A62027F8-841C-4985-A4AB-968A7EC4EF30}" destId="{3A04B858-F735-4021-A8C7-48B0364BCD15}" srcOrd="0" destOrd="0" presId="urn:microsoft.com/office/officeart/2005/8/layout/vProcess5"/>
    <dgm:cxn modelId="{8141D09B-92CE-4F2E-9254-33A45A032101}" srcId="{4F83A513-DC61-4C40-97CD-5E7B26DC3589}" destId="{F32E542C-A449-4242-83ED-202FBB4E9E36}" srcOrd="2" destOrd="0" parTransId="{0AEDA036-CE62-4160-9C00-6A8781687A85}" sibTransId="{26FF9D4C-E007-4816-BACE-6DBFF9BBB1D0}"/>
    <dgm:cxn modelId="{2DD90FAA-EE9A-46D5-8AB1-8C7A212DC633}" type="presOf" srcId="{4F83A513-DC61-4C40-97CD-5E7B26DC3589}" destId="{2AAE5244-FDDE-4BA2-9321-C4DC7A6CB705}" srcOrd="0" destOrd="0" presId="urn:microsoft.com/office/officeart/2005/8/layout/vProcess5"/>
    <dgm:cxn modelId="{CAC46AAD-1C86-446C-9982-C861C485C346}" type="presOf" srcId="{05CEA8E9-DADC-49A5-BDEE-85A9D43751A5}" destId="{C8EDC3F1-49BF-4F2B-9340-11FFE86ADF13}" srcOrd="1" destOrd="0" presId="urn:microsoft.com/office/officeart/2005/8/layout/vProcess5"/>
    <dgm:cxn modelId="{B79F7DD5-6A76-4AFF-AE50-9B1E6B282B1D}" srcId="{4F83A513-DC61-4C40-97CD-5E7B26DC3589}" destId="{F8501E13-AE93-420F-B089-7C8878E82EE5}" srcOrd="1" destOrd="0" parTransId="{F4AF9EE3-A5AC-4AD6-AB30-43AF9661C83B}" sibTransId="{A62027F8-841C-4985-A4AB-968A7EC4EF30}"/>
    <dgm:cxn modelId="{329940D9-8C63-48B8-B342-25F8011C92D2}" type="presOf" srcId="{F32E542C-A449-4242-83ED-202FBB4E9E36}" destId="{B7ED498C-A397-410A-8764-1033038DD820}" srcOrd="1" destOrd="0" presId="urn:microsoft.com/office/officeart/2005/8/layout/vProcess5"/>
    <dgm:cxn modelId="{E6A3E0F9-0D8C-429F-B2E2-B678BC721014}" type="presOf" srcId="{05CEA8E9-DADC-49A5-BDEE-85A9D43751A5}" destId="{C4A6B4D0-55C9-4359-8016-08DE4AA79103}" srcOrd="0" destOrd="0" presId="urn:microsoft.com/office/officeart/2005/8/layout/vProcess5"/>
    <dgm:cxn modelId="{A4E4A58B-64AD-47B2-AF68-3E9FD896CDB5}" type="presParOf" srcId="{2AAE5244-FDDE-4BA2-9321-C4DC7A6CB705}" destId="{02D1F306-CDAB-4FFE-86D2-7D4674FA99D5}" srcOrd="0" destOrd="0" presId="urn:microsoft.com/office/officeart/2005/8/layout/vProcess5"/>
    <dgm:cxn modelId="{49E41E8C-237D-4F65-B38D-7FEFCC5875FF}" type="presParOf" srcId="{2AAE5244-FDDE-4BA2-9321-C4DC7A6CB705}" destId="{C4A6B4D0-55C9-4359-8016-08DE4AA79103}" srcOrd="1" destOrd="0" presId="urn:microsoft.com/office/officeart/2005/8/layout/vProcess5"/>
    <dgm:cxn modelId="{C64438E8-8E7D-4FBC-AEA9-E56126F1100D}" type="presParOf" srcId="{2AAE5244-FDDE-4BA2-9321-C4DC7A6CB705}" destId="{A86797BF-50FE-444C-B717-06FB058F6A1E}" srcOrd="2" destOrd="0" presId="urn:microsoft.com/office/officeart/2005/8/layout/vProcess5"/>
    <dgm:cxn modelId="{3364BCCA-430A-4511-9A2C-ACD2834C2E37}" type="presParOf" srcId="{2AAE5244-FDDE-4BA2-9321-C4DC7A6CB705}" destId="{677E8708-4897-4575-972A-F040FC0E4652}" srcOrd="3" destOrd="0" presId="urn:microsoft.com/office/officeart/2005/8/layout/vProcess5"/>
    <dgm:cxn modelId="{E8514FB7-3BA2-4FF3-BD5B-9288FCC7B063}" type="presParOf" srcId="{2AAE5244-FDDE-4BA2-9321-C4DC7A6CB705}" destId="{4DE4CEF2-810C-4C7E-8055-9EACB249197D}" srcOrd="4" destOrd="0" presId="urn:microsoft.com/office/officeart/2005/8/layout/vProcess5"/>
    <dgm:cxn modelId="{9138F895-FE69-4D19-A2A6-56A730483CED}" type="presParOf" srcId="{2AAE5244-FDDE-4BA2-9321-C4DC7A6CB705}" destId="{3A04B858-F735-4021-A8C7-48B0364BCD15}" srcOrd="5" destOrd="0" presId="urn:microsoft.com/office/officeart/2005/8/layout/vProcess5"/>
    <dgm:cxn modelId="{C291FE14-5EBD-48F3-818D-9778C5A9B827}" type="presParOf" srcId="{2AAE5244-FDDE-4BA2-9321-C4DC7A6CB705}" destId="{C8EDC3F1-49BF-4F2B-9340-11FFE86ADF13}" srcOrd="6" destOrd="0" presId="urn:microsoft.com/office/officeart/2005/8/layout/vProcess5"/>
    <dgm:cxn modelId="{06756C3E-646E-4EDA-A936-3C00FC288A99}" type="presParOf" srcId="{2AAE5244-FDDE-4BA2-9321-C4DC7A6CB705}" destId="{11C757F0-7B5E-406D-BF56-6763ECD0E1C8}" srcOrd="7" destOrd="0" presId="urn:microsoft.com/office/officeart/2005/8/layout/vProcess5"/>
    <dgm:cxn modelId="{1C4547F3-AFB8-4454-8216-9DD2D933BCB4}" type="presParOf" srcId="{2AAE5244-FDDE-4BA2-9321-C4DC7A6CB705}" destId="{B7ED498C-A397-410A-8764-1033038DD82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6B4D0-55C9-4359-8016-08DE4AA79103}">
      <dsp:nvSpPr>
        <dsp:cNvPr id="0" name=""/>
        <dsp:cNvSpPr/>
      </dsp:nvSpPr>
      <dsp:spPr>
        <a:xfrm>
          <a:off x="0" y="0"/>
          <a:ext cx="8484870" cy="13716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Sau </a:t>
          </a:r>
          <a:r>
            <a:rPr lang="en-US" sz="24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sz="24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chạy</a:t>
          </a:r>
          <a:r>
            <a:rPr lang="en-US" sz="24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thử</a:t>
          </a:r>
          <a:r>
            <a:rPr lang="en-US" sz="24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ở </a:t>
          </a:r>
          <a:r>
            <a:rPr lang="en-US" sz="24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trên</a:t>
          </a:r>
          <a:r>
            <a:rPr lang="en-US" sz="24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bây</a:t>
          </a:r>
          <a:r>
            <a:rPr lang="en-US" sz="24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giờ</a:t>
          </a:r>
          <a:r>
            <a:rPr lang="en-US" sz="24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mình</a:t>
          </a:r>
          <a:r>
            <a:rPr lang="en-US" sz="24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build 1 pipeline </a:t>
          </a:r>
          <a:r>
            <a:rPr lang="en-US" sz="24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4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tiện</a:t>
          </a:r>
          <a:r>
            <a:rPr lang="en-US" sz="24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24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r>
            <a:rPr lang="en-US" sz="24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gọi</a:t>
          </a:r>
          <a:r>
            <a:rPr lang="en-US" sz="24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4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40173" y="40173"/>
        <a:ext cx="7004806" cy="1291254"/>
      </dsp:txXfrm>
    </dsp:sp>
    <dsp:sp modelId="{A86797BF-50FE-444C-B717-06FB058F6A1E}">
      <dsp:nvSpPr>
        <dsp:cNvPr id="0" name=""/>
        <dsp:cNvSpPr/>
      </dsp:nvSpPr>
      <dsp:spPr>
        <a:xfrm>
          <a:off x="748664" y="1600199"/>
          <a:ext cx="8484870" cy="13716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Đồng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mình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sẽ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dùng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Hyperparameter tuning (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Điều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chỉnh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tham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đạt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chính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xác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đoán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788837" y="1640372"/>
        <a:ext cx="6764319" cy="1291254"/>
      </dsp:txXfrm>
    </dsp:sp>
    <dsp:sp modelId="{677E8708-4897-4575-972A-F040FC0E4652}">
      <dsp:nvSpPr>
        <dsp:cNvPr id="0" name=""/>
        <dsp:cNvSpPr/>
      </dsp:nvSpPr>
      <dsp:spPr>
        <a:xfrm>
          <a:off x="1497329" y="3200399"/>
          <a:ext cx="8484870" cy="13716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lại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vào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file </a:t>
          </a:r>
          <a:r>
            <a:rPr lang="en-US" sz="24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best_params.pkl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1537502" y="3240572"/>
        <a:ext cx="6764319" cy="1291254"/>
      </dsp:txXfrm>
    </dsp:sp>
    <dsp:sp modelId="{4DE4CEF2-810C-4C7E-8055-9EACB249197D}">
      <dsp:nvSpPr>
        <dsp:cNvPr id="0" name=""/>
        <dsp:cNvSpPr/>
      </dsp:nvSpPr>
      <dsp:spPr>
        <a:xfrm>
          <a:off x="7593330" y="1040130"/>
          <a:ext cx="891540" cy="89154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7793926" y="1040130"/>
        <a:ext cx="490348" cy="670884"/>
      </dsp:txXfrm>
    </dsp:sp>
    <dsp:sp modelId="{3A04B858-F735-4021-A8C7-48B0364BCD15}">
      <dsp:nvSpPr>
        <dsp:cNvPr id="0" name=""/>
        <dsp:cNvSpPr/>
      </dsp:nvSpPr>
      <dsp:spPr>
        <a:xfrm>
          <a:off x="8341995" y="2631186"/>
          <a:ext cx="891540" cy="89154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542591" y="2631186"/>
        <a:ext cx="490348" cy="670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9/12/2021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9/12/2021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9/12/2021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9/12/2021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8323" y="2292094"/>
            <a:ext cx="6882740" cy="221969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phim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18127245 – Lê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18127113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Huy</a:t>
            </a:r>
          </a:p>
        </p:txBody>
      </p:sp>
      <p:pic>
        <p:nvPicPr>
          <p:cNvPr id="2050" name="Picture 2" descr="What Are You Willing To Do For Money? Six 2019 Movies Explore This Age-Old  Question">
            <a:extLst>
              <a:ext uri="{FF2B5EF4-FFF2-40B4-BE49-F238E27FC236}">
                <a16:creationId xmlns:a16="http://schemas.microsoft.com/office/drawing/2014/main" id="{08217A3B-F571-4FAA-AAB4-E07478E7DC4D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1" r="1518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EDC5-B04A-4EF6-B51F-17FE00E6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3110747-2090-4D5A-BDFC-F6B9B6C9B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DAC1E9-14CA-4175-AF2F-12F3C4B8A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896" y="1354392"/>
            <a:ext cx="7309641" cy="54274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873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A05FDA5-242E-4FB2-BC63-9BFBB714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B67D1EC-2448-4C64-A3D7-23DBD65FC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899" y="1600200"/>
            <a:ext cx="9980681" cy="16002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plot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20 Highest-Grossing Movies of All Time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Most Expensive Movies Of All Time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Treding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Movies (August 2021)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</a:p>
        </p:txBody>
      </p:sp>
    </p:spTree>
    <p:extLst>
      <p:ext uri="{BB962C8B-B14F-4D97-AF65-F5344CB8AC3E}">
        <p14:creationId xmlns:p14="http://schemas.microsoft.com/office/powerpoint/2010/main" val="192876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A05FDA5-242E-4FB2-BC63-9BFBB714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688C4D-51DB-4CA9-BD85-DA91E6E45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1260" y="1312605"/>
            <a:ext cx="7109480" cy="5545395"/>
          </a:xfrm>
          <a:noFill/>
        </p:spPr>
      </p:pic>
    </p:spTree>
    <p:extLst>
      <p:ext uri="{BB962C8B-B14F-4D97-AF65-F5344CB8AC3E}">
        <p14:creationId xmlns:p14="http://schemas.microsoft.com/office/powerpoint/2010/main" val="219506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A05FDA5-242E-4FB2-BC63-9BFBB714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95F2919-ED41-479F-8AD8-07FC0FC57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6425" y="1315064"/>
            <a:ext cx="7599150" cy="5466736"/>
          </a:xfrm>
        </p:spPr>
      </p:pic>
    </p:spTree>
    <p:extLst>
      <p:ext uri="{BB962C8B-B14F-4D97-AF65-F5344CB8AC3E}">
        <p14:creationId xmlns:p14="http://schemas.microsoft.com/office/powerpoint/2010/main" val="23586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A05FDA5-242E-4FB2-BC63-9BFBB714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EE6DDC-A089-46E6-85A2-0751A4461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267" y="1389920"/>
            <a:ext cx="8239466" cy="5391880"/>
          </a:xfrm>
        </p:spPr>
      </p:pic>
    </p:spTree>
    <p:extLst>
      <p:ext uri="{BB962C8B-B14F-4D97-AF65-F5344CB8AC3E}">
        <p14:creationId xmlns:p14="http://schemas.microsoft.com/office/powerpoint/2010/main" val="119252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A05FDA5-242E-4FB2-BC63-9BFBB714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D5B94-CFCC-4F47-A55E-5901EA8AE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5-2-3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train-valid-test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CC04EA-D1BE-4AF4-A777-F22DF12F80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89523" y="1433051"/>
            <a:ext cx="4945702" cy="5348749"/>
          </a:xfrm>
          <a:noFill/>
        </p:spPr>
      </p:pic>
    </p:spTree>
    <p:extLst>
      <p:ext uri="{BB962C8B-B14F-4D97-AF65-F5344CB8AC3E}">
        <p14:creationId xmlns:p14="http://schemas.microsoft.com/office/powerpoint/2010/main" val="40634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A05FDA5-242E-4FB2-BC63-9BFBB714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D5B94-CFCC-4F47-A55E-5901EA8AE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vi-V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Numerical cols: lượng missing ít, chỉ có cột budget và revenue, thực hiện drop cột revenue do đây là target feature</a:t>
            </a:r>
          </a:p>
          <a:p>
            <a:pPr lvl="1"/>
            <a:r>
              <a:rPr lang="vi-V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Categorical cols: lượng missing nhiều, mình sẽ xử lí sau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FE606DE-19EB-47EE-AA9E-7A1215F897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5660" y="1363860"/>
            <a:ext cx="2303204" cy="5417940"/>
          </a:xfrm>
        </p:spPr>
      </p:pic>
    </p:spTree>
    <p:extLst>
      <p:ext uri="{BB962C8B-B14F-4D97-AF65-F5344CB8AC3E}">
        <p14:creationId xmlns:p14="http://schemas.microsoft.com/office/powerpoint/2010/main" val="147987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6110-0289-4DA9-A14C-AE5C45FB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711D6-8A13-48DC-B24A-65254D108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(numerical features)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(Univariate distribution)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(Bivariate distribution)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Multivariate relationship)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(categorical features)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(Cleaning)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(Distribution)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(Combine Numerical + Categorical Features)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46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6110-0289-4DA9-A14C-AE5C45FB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711D6-8A13-48DC-B24A-65254D108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fill missing values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fill “”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rỗng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missing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numerical values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750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74AC-66BA-47DF-91C9-7F0CE8AD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7A3FA-2F47-4F7F-84AB-1A731933E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model: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Percentage Error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Squared</a:t>
            </a:r>
          </a:p>
        </p:txBody>
      </p:sp>
    </p:spTree>
    <p:extLst>
      <p:ext uri="{BB962C8B-B14F-4D97-AF65-F5344CB8AC3E}">
        <p14:creationId xmlns:p14="http://schemas.microsoft.com/office/powerpoint/2010/main" val="81920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74AC-66BA-47DF-91C9-7F0CE8AD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EC4304-A6EC-4D61-8412-D86F647F7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785" y="1413734"/>
            <a:ext cx="10856430" cy="5026395"/>
          </a:xfrm>
        </p:spPr>
      </p:pic>
    </p:spTree>
    <p:extLst>
      <p:ext uri="{BB962C8B-B14F-4D97-AF65-F5344CB8AC3E}">
        <p14:creationId xmlns:p14="http://schemas.microsoft.com/office/powerpoint/2010/main" val="44838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74AC-66BA-47DF-91C9-7F0CE8AD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E12C2E-31FA-4137-BEEF-2FEA5D3B4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95971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532EB9-6463-432C-9C44-EDC72EED67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00" y="2096171"/>
            <a:ext cx="10654481" cy="476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39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74AC-66BA-47DF-91C9-7F0CE8AD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E12C2E-31FA-4137-BEEF-2FEA5D3B4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95971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250618-D8EE-4B1F-8281-B28B3D404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4620" y="1600200"/>
            <a:ext cx="7630311" cy="3512574"/>
          </a:xfrm>
        </p:spPr>
      </p:pic>
    </p:spTree>
    <p:extLst>
      <p:ext uri="{BB962C8B-B14F-4D97-AF65-F5344CB8AC3E}">
        <p14:creationId xmlns:p14="http://schemas.microsoft.com/office/powerpoint/2010/main" val="292917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74AC-66BA-47DF-91C9-7F0CE8AD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E12C2E-31FA-4137-BEEF-2FEA5D3B4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95971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250618-D8EE-4B1F-8281-B28B3D404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4620" y="1600200"/>
            <a:ext cx="7630311" cy="3512574"/>
          </a:xfrm>
        </p:spPr>
      </p:pic>
    </p:spTree>
    <p:extLst>
      <p:ext uri="{BB962C8B-B14F-4D97-AF65-F5344CB8AC3E}">
        <p14:creationId xmlns:p14="http://schemas.microsoft.com/office/powerpoint/2010/main" val="41471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74AC-66BA-47DF-91C9-7F0CE8AD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AAA33-00E7-45A2-A5DD-EFE1180DE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Engineering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budget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budget_to_year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budget 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release_date_year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budget_to_runtime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budget / runtime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budget_mean_year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budget / mean(budget)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runtime_to_year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runtime / mean(runtime)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2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74AC-66BA-47DF-91C9-7F0CE8AD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58736-EAB3-4487-83D9-0E9C52480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998" y="1352344"/>
            <a:ext cx="8924003" cy="550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9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74AC-66BA-47DF-91C9-7F0CE8AD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926690"/>
          </a:xfrm>
        </p:spPr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762CA-9B69-4754-97EF-40F9D5C83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8100"/>
            <a:ext cx="9984599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4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66C8C87-22D9-4972-8ADB-83084327B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406" y="0"/>
            <a:ext cx="7723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74AC-66BA-47DF-91C9-7F0CE8AD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AAA33-00E7-45A2-A5DD-EFE1180DE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(7-3)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variance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Blending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Kaggle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06B9B-9898-4639-B722-45F413DF1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448" y="1456949"/>
            <a:ext cx="6491532" cy="53248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410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74AC-66BA-47DF-91C9-7F0CE8AD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7845C7-08CB-4197-820F-D18C847532EE}"/>
              </a:ext>
            </a:extLst>
          </p:cNvPr>
          <p:cNvSpPr txBox="1"/>
          <p:nvPr/>
        </p:nvSpPr>
        <p:spPr>
          <a:xfrm>
            <a:off x="1104899" y="1600200"/>
            <a:ext cx="3811229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blend </a:t>
            </a:r>
            <a:r>
              <a:rPr lang="en-US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(7:3) </a:t>
            </a:r>
            <a:r>
              <a:rPr lang="en-US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429A52-0B8C-46A1-A123-6EC28DA65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259" y="1600199"/>
            <a:ext cx="5603736" cy="4572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704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0B92-6F28-4EC4-8815-F505B1E7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09E6-08A6-40D4-9066-7D1CE0297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TMDB,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TMDB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missing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revenue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budget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Box Office Mojo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IMDB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id)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input</a:t>
            </a:r>
          </a:p>
        </p:txBody>
      </p:sp>
    </p:spTree>
    <p:extLst>
      <p:ext uri="{BB962C8B-B14F-4D97-AF65-F5344CB8AC3E}">
        <p14:creationId xmlns:p14="http://schemas.microsoft.com/office/powerpoint/2010/main" val="420095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5327839-46F5-4226-B5FC-F69C802679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238996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0ABCB-1B77-4018-B026-3B243DB5C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3A641-A383-4B76-BE74-2EE235661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pipeline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70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516D85-A131-48C6-BEFA-E4D596B39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77" y="0"/>
            <a:ext cx="105902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5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05C09C-462B-4B2E-B7BA-7ACBDB20B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279091" cy="5801033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AEB5418-FD00-407A-AA93-0530D3318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474" y="0"/>
            <a:ext cx="6907526" cy="580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3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91938-6020-41C6-9539-F027D0B81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56A22-A0CE-43D1-9524-0D57B8558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506" y="1580537"/>
            <a:ext cx="4711406" cy="394519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API do TMDB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C4FD36-ECA5-4FC8-8E70-F4A07D8BDF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42912" y="1580537"/>
            <a:ext cx="7217582" cy="4032139"/>
          </a:xfrm>
        </p:spPr>
      </p:pic>
    </p:spTree>
    <p:extLst>
      <p:ext uri="{BB962C8B-B14F-4D97-AF65-F5344CB8AC3E}">
        <p14:creationId xmlns:p14="http://schemas.microsoft.com/office/powerpoint/2010/main" val="343709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91938-6020-41C6-9539-F027D0B81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56A22-A0CE-43D1-9524-0D57B8558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506" y="1580537"/>
            <a:ext cx="3073810" cy="394519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Box Office Mojo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01DE1A0-093D-4CAD-8C3D-96EA942DD1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05316" y="1332271"/>
            <a:ext cx="8502400" cy="3868994"/>
          </a:xfrm>
        </p:spPr>
      </p:pic>
    </p:spTree>
    <p:extLst>
      <p:ext uri="{BB962C8B-B14F-4D97-AF65-F5344CB8AC3E}">
        <p14:creationId xmlns:p14="http://schemas.microsoft.com/office/powerpoint/2010/main" val="342457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91938-6020-41C6-9539-F027D0B81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56A22-A0CE-43D1-9524-0D57B8558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506" y="1580537"/>
            <a:ext cx="2070518" cy="394519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26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12199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600A4C-3C31-4E4C-8BBA-B04BDB2F1A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02024" y="1465196"/>
            <a:ext cx="8976049" cy="4821380"/>
          </a:xfrm>
        </p:spPr>
      </p:pic>
    </p:spTree>
    <p:extLst>
      <p:ext uri="{BB962C8B-B14F-4D97-AF65-F5344CB8AC3E}">
        <p14:creationId xmlns:p14="http://schemas.microsoft.com/office/powerpoint/2010/main" val="116283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390261"/>
            <a:ext cx="10968912" cy="5215812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- Integer unique id of each movie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belongs_to_collection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Contains the TMDB Id, Name, Movie Poster and Backdrop URL of a movie in JSON format.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budget: Budget of a movie in dollars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genres : Contains all the Genres Name &amp; TMDB Id in JSON Format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- Contains the official homepage URL of a movie. Example: http://sonyclassics.com/whiplash/ , this is the homepage of Whiplash movie.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imdb_id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IMDB id of a movie (string). You can visit the IMDB Page like this: https://www.imdb.com/title/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original_language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Two-digit code of the original language, in which the movie was made. Like: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English,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french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original_title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The original title of a movie. Title &amp; Original title may differ, if the original title is not in English.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- Brief description of the movie.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popularity - Popularity of the movie in float.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poster_path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Poster path of a movie. You can see the full image like this: https://image.tmdb.org/t/p/original/</a:t>
            </a:r>
          </a:p>
        </p:txBody>
      </p:sp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899" y="1399592"/>
            <a:ext cx="10828953" cy="5057192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production_companies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All production company name and TMDB id in JSON format of a movie.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production_countries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Two-digit code and full name of the production company in JSON format.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release_date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Release date of a movie in mm/dd/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- Total runtime of a movie in minutes (Integer).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spoken_languages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Two-digit code and full name of the spoken language.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- Is the movie released or rumored?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tagline - Tagline of a movie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- English title of a movie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- TMDB Id and name of all the keywords in JSON format.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cast - All cast TMDB id, name, character name, gender (1 = Female, 2 = Male) in JSON format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crew - Name, TMDB id, profile path of various kind of crew members job like Director, Writer, Art, Sound etc.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- Total revenue earned by a movie in dollars.</a:t>
            </a:r>
          </a:p>
        </p:txBody>
      </p:sp>
    </p:spTree>
    <p:extLst>
      <p:ext uri="{BB962C8B-B14F-4D97-AF65-F5344CB8AC3E}">
        <p14:creationId xmlns:p14="http://schemas.microsoft.com/office/powerpoint/2010/main" val="107801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EDC5-B04A-4EF6-B51F-17FE00E6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3110747-2090-4D5A-BDFC-F6B9B6C9B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release_date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datetime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25D60C-4947-45CD-A630-AAC9BC55E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896" y="1385258"/>
            <a:ext cx="1879239" cy="5472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73952C-DBD3-4F4A-BA6D-701825FDB8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75" r="16582"/>
          <a:stretch/>
        </p:blipFill>
        <p:spPr>
          <a:xfrm>
            <a:off x="6381135" y="1385258"/>
            <a:ext cx="5341644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5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439</TotalTime>
  <Words>1307</Words>
  <Application>Microsoft Office PowerPoint</Application>
  <PresentationFormat>Widescreen</PresentationFormat>
  <Paragraphs>121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Euphemia</vt:lpstr>
      <vt:lpstr>Plantagenet Cherokee</vt:lpstr>
      <vt:lpstr>Symbol</vt:lpstr>
      <vt:lpstr>Times New Roman</vt:lpstr>
      <vt:lpstr>Wingdings</vt:lpstr>
      <vt:lpstr>Academic Literature 16x9</vt:lpstr>
      <vt:lpstr>Dự đoán doanh thu phim</vt:lpstr>
      <vt:lpstr>Nội dung </vt:lpstr>
      <vt:lpstr>Giới thiệu</vt:lpstr>
      <vt:lpstr>Thu thập dữ liệu</vt:lpstr>
      <vt:lpstr>Thu thập dữ liệu</vt:lpstr>
      <vt:lpstr>Thu thập dữ liệu</vt:lpstr>
      <vt:lpstr>Khám phá dữ liệu</vt:lpstr>
      <vt:lpstr>Khám phá dữ liệu</vt:lpstr>
      <vt:lpstr>Khám phá dữ liệu</vt:lpstr>
      <vt:lpstr>Khám phá dữ liệu</vt:lpstr>
      <vt:lpstr>Khám phá dữ liệu</vt:lpstr>
      <vt:lpstr>Khám phá dữ liệu</vt:lpstr>
      <vt:lpstr>Khám phá dữ liệu</vt:lpstr>
      <vt:lpstr>Khám phá dữ liệu</vt:lpstr>
      <vt:lpstr>Khai phá dữ liệu</vt:lpstr>
      <vt:lpstr>Khai phá dữ liệu</vt:lpstr>
      <vt:lpstr>Khai phá dữ liệu</vt:lpstr>
      <vt:lpstr>Khai phá dữ liệu</vt:lpstr>
      <vt:lpstr>Xây dựng mô hình</vt:lpstr>
      <vt:lpstr>Xây dựng mô hình</vt:lpstr>
      <vt:lpstr>Xây dựng mô hình</vt:lpstr>
      <vt:lpstr>Xây dựng mô hình</vt:lpstr>
      <vt:lpstr>Xây dựng mô hình</vt:lpstr>
      <vt:lpstr>Xây dựng mô hình</vt:lpstr>
      <vt:lpstr>Xây dựng mô hình</vt:lpstr>
      <vt:lpstr>Xây dựng mô hình</vt:lpstr>
      <vt:lpstr>PowerPoint Presentation</vt:lpstr>
      <vt:lpstr>Xây dựng mô hình</vt:lpstr>
      <vt:lpstr>Xây dựng mô hình</vt:lpstr>
      <vt:lpstr>Xây dựng mô hình</vt:lpstr>
      <vt:lpstr>Đánh giá mô hình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Vo</dc:creator>
  <cp:lastModifiedBy>Huy Vo</cp:lastModifiedBy>
  <cp:revision>1</cp:revision>
  <dcterms:created xsi:type="dcterms:W3CDTF">2021-09-10T03:48:22Z</dcterms:created>
  <dcterms:modified xsi:type="dcterms:W3CDTF">2021-09-12T10:36:02Z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