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80" r:id="rId14"/>
    <p:sldId id="267" r:id="rId15"/>
    <p:sldId id="268" r:id="rId16"/>
    <p:sldId id="269" r:id="rId17"/>
    <p:sldId id="270" r:id="rId18"/>
    <p:sldId id="276" r:id="rId19"/>
    <p:sldId id="278" r:id="rId20"/>
    <p:sldId id="279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1D7"/>
    <a:srgbClr val="81D6FB"/>
    <a:srgbClr val="FFFFFF"/>
    <a:srgbClr val="E8EFEC"/>
    <a:srgbClr val="FE9B95"/>
    <a:srgbClr val="F6D24D"/>
    <a:srgbClr val="F4F3F7"/>
    <a:srgbClr val="F6AEAE"/>
    <a:srgbClr val="E1AFAE"/>
    <a:srgbClr val="2CB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B753E-FAA1-4B12-BA66-2592BBD37C3D}" v="362" dt="2021-11-01T06:05:5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64" y="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D4A95B-A2EE-4A05-AAA4-26EB5C0C3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AD1DCBB-0E2A-423F-9EC0-C6B3BF6F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DBF52CC-2BC6-4AB1-BCAB-350D61BA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14/12/2021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B7C6A83-2FAC-49BE-BA43-47D303F3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E353001-C4C8-4AF4-A570-578F6809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268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C60D76-8AFD-470A-A435-F0B780E4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5E391FD-DF6F-4E4A-997E-EC693C4EA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BF90194-2D9B-4B08-B6D6-73C5A5AD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14/12/2021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515FCD-E25B-4EF5-B7A5-1579A08B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C1961EE-ADB9-42AC-8AE7-97B412F9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46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C9DF566-530E-45EA-BB85-41497736B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E254353-5EA4-4265-9FCD-BF791917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0F8FBC-A255-4D9B-8680-838A1A98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14/12/2021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EAB225A-CF50-458A-98CB-8B21B66C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CF1267E-BFFA-4B6A-85AA-136D849D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21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4E59FB-B0FB-4B91-BAA4-8A2B4BF4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E38610-DDFA-4279-9F84-F7A774E5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7C1CA5A-2E98-457E-87A0-CC5C4520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14/12/2021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27353AE-4717-4A19-A092-2AB24186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BE0F39-9379-4C49-A45C-94131DCF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086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4F9693-2AE5-49DC-A41B-CD933973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2C826D2-EECB-4D35-99E7-6945EDFB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A4F2A4-96F2-4CE4-8DFD-C2EBB2C7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14/12/2021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9BDE370-A157-49E3-8266-480CC3B3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801351A-0C07-4BF6-892D-BEB9E598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471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5AA989-C6FB-4717-A7DF-929C4D20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9EEFBE-C1B4-47CA-A147-C7F338EA9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8E108C9-EF24-40C6-8CA8-16FF1CFA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A1DAAE4-E875-4810-A4A7-D34F9E84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14/12/2021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CC44E76-174A-4DD4-8F86-81C57CB4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88F105B-A7AF-4722-A2FB-A746353F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340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35EDB5-4FF4-484F-B5D5-03AE65FC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0B4FEDF-26CD-4007-8691-D8819C7EE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4D78A05-F764-4BEA-BA0D-105840F74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463B882-26A0-479F-BF02-D17183507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9BD6FE2-893D-4A97-BEF5-4725F5420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5D5197B-5D6E-4923-9AAA-74F506D4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14/12/2021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3E8FBB7-6742-4A64-8429-3DB1F819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61B109C-E751-4C32-9188-CFB7C0FB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264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83FF2C-241D-40F2-B4A6-997AC04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A653532-C072-4CB7-88F3-FA731F5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14/12/2021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D08C3C1-29B0-4647-ABAB-61DBD95A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D0EA398-2FDE-462B-B9B9-9B07C675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350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88AE426-D638-41D5-8942-BEDC8A8D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14/12/2021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3DEEE10-9281-451D-8BA0-630A28CD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3094853-C052-4F18-80B9-A0DA70B5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44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E25493-4A7A-4F39-A909-B1559123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1B30B8-8BB5-44E7-9713-292673EB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76973A7-5E97-4E4B-B133-C1AC26313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44C059C-0EA2-422A-BD72-949CC646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14/12/2021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DF1535E-9AEC-4667-A8D1-6A91E8FC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EEC5B92-6988-4F95-A571-7375D815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13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5BBAA4-39CC-47FC-A08A-42F246C7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72051A1-94E5-4E01-91FD-F54215993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8F862DD-D102-445D-A7AA-948E3EFA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86DAFB5-3BAA-46FA-AD64-B670A9FA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14/12/2021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9166986-08BB-45DA-B2EC-6B5F2A23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65CA58D-1ECB-45F0-9ADA-3471966D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631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3858263-23A2-4314-B444-442BE5FD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9C206B2-7438-40C6-A0CD-D696F947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CA05490-D53B-44E9-BD51-5D19BDB72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D99D-5B18-4116-8420-BC85EF7C4C1B}" type="datetimeFigureOut">
              <a:rPr lang="vi-VN" smtClean="0"/>
              <a:t>14/12/2021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5C8D33E-9796-4218-B149-8A1E2A0C4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6CC7809-A970-439D-AD5D-7047EA3E7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905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25A36524-9C93-4626-829C-9C45B990AD2C}"/>
              </a:ext>
            </a:extLst>
          </p:cNvPr>
          <p:cNvSpPr/>
          <p:nvPr/>
        </p:nvSpPr>
        <p:spPr>
          <a:xfrm>
            <a:off x="4263169" y="2977168"/>
            <a:ext cx="3540491" cy="1912563"/>
          </a:xfrm>
          <a:custGeom>
            <a:avLst/>
            <a:gdLst>
              <a:gd name="connsiteX0" fmla="*/ 0 w 7868771"/>
              <a:gd name="connsiteY0" fmla="*/ 243542 h 3558989"/>
              <a:gd name="connsiteX1" fmla="*/ 243542 w 7868771"/>
              <a:gd name="connsiteY1" fmla="*/ 0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243542 h 3558989"/>
              <a:gd name="connsiteX1" fmla="*/ 485589 w 7868771"/>
              <a:gd name="connsiteY1" fmla="*/ 385482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63495 h 4078942"/>
              <a:gd name="connsiteX1" fmla="*/ 225613 w 7868771"/>
              <a:gd name="connsiteY1" fmla="*/ 26894 h 4078942"/>
              <a:gd name="connsiteX2" fmla="*/ 7248711 w 7868771"/>
              <a:gd name="connsiteY2" fmla="*/ 0 h 4078942"/>
              <a:gd name="connsiteX3" fmla="*/ 7868771 w 7868771"/>
              <a:gd name="connsiteY3" fmla="*/ 763495 h 4078942"/>
              <a:gd name="connsiteX4" fmla="*/ 7868771 w 7868771"/>
              <a:gd name="connsiteY4" fmla="*/ 3835400 h 4078942"/>
              <a:gd name="connsiteX5" fmla="*/ 7625229 w 7868771"/>
              <a:gd name="connsiteY5" fmla="*/ 4078942 h 4078942"/>
              <a:gd name="connsiteX6" fmla="*/ 243542 w 7868771"/>
              <a:gd name="connsiteY6" fmla="*/ 4078942 h 4078942"/>
              <a:gd name="connsiteX7" fmla="*/ 0 w 7868771"/>
              <a:gd name="connsiteY7" fmla="*/ 3835400 h 4078942"/>
              <a:gd name="connsiteX8" fmla="*/ 0 w 7868771"/>
              <a:gd name="connsiteY8" fmla="*/ 763495 h 4078942"/>
              <a:gd name="connsiteX0" fmla="*/ 0 w 8684559"/>
              <a:gd name="connsiteY0" fmla="*/ 763495 h 4078942"/>
              <a:gd name="connsiteX1" fmla="*/ 225613 w 8684559"/>
              <a:gd name="connsiteY1" fmla="*/ 26894 h 4078942"/>
              <a:gd name="connsiteX2" fmla="*/ 7248711 w 8684559"/>
              <a:gd name="connsiteY2" fmla="*/ 0 h 4078942"/>
              <a:gd name="connsiteX3" fmla="*/ 8684559 w 8684559"/>
              <a:gd name="connsiteY3" fmla="*/ 485589 h 4078942"/>
              <a:gd name="connsiteX4" fmla="*/ 7868771 w 8684559"/>
              <a:gd name="connsiteY4" fmla="*/ 3835400 h 4078942"/>
              <a:gd name="connsiteX5" fmla="*/ 7625229 w 8684559"/>
              <a:gd name="connsiteY5" fmla="*/ 4078942 h 4078942"/>
              <a:gd name="connsiteX6" fmla="*/ 243542 w 8684559"/>
              <a:gd name="connsiteY6" fmla="*/ 4078942 h 4078942"/>
              <a:gd name="connsiteX7" fmla="*/ 0 w 8684559"/>
              <a:gd name="connsiteY7" fmla="*/ 3835400 h 4078942"/>
              <a:gd name="connsiteX8" fmla="*/ 0 w 8684559"/>
              <a:gd name="connsiteY8" fmla="*/ 763495 h 4078942"/>
              <a:gd name="connsiteX0" fmla="*/ 0 w 8505265"/>
              <a:gd name="connsiteY0" fmla="*/ 763495 h 4078942"/>
              <a:gd name="connsiteX1" fmla="*/ 225613 w 8505265"/>
              <a:gd name="connsiteY1" fmla="*/ 26894 h 4078942"/>
              <a:gd name="connsiteX2" fmla="*/ 7248711 w 8505265"/>
              <a:gd name="connsiteY2" fmla="*/ 0 h 4078942"/>
              <a:gd name="connsiteX3" fmla="*/ 8505265 w 8505265"/>
              <a:gd name="connsiteY3" fmla="*/ 933824 h 4078942"/>
              <a:gd name="connsiteX4" fmla="*/ 7868771 w 8505265"/>
              <a:gd name="connsiteY4" fmla="*/ 3835400 h 4078942"/>
              <a:gd name="connsiteX5" fmla="*/ 7625229 w 8505265"/>
              <a:gd name="connsiteY5" fmla="*/ 4078942 h 4078942"/>
              <a:gd name="connsiteX6" fmla="*/ 243542 w 8505265"/>
              <a:gd name="connsiteY6" fmla="*/ 4078942 h 4078942"/>
              <a:gd name="connsiteX7" fmla="*/ 0 w 8505265"/>
              <a:gd name="connsiteY7" fmla="*/ 3835400 h 4078942"/>
              <a:gd name="connsiteX8" fmla="*/ 0 w 8505265"/>
              <a:gd name="connsiteY8" fmla="*/ 763495 h 4078942"/>
              <a:gd name="connsiteX0" fmla="*/ 0 w 8506080"/>
              <a:gd name="connsiteY0" fmla="*/ 763646 h 4079093"/>
              <a:gd name="connsiteX1" fmla="*/ 225613 w 8506080"/>
              <a:gd name="connsiteY1" fmla="*/ 27045 h 4079093"/>
              <a:gd name="connsiteX2" fmla="*/ 7248711 w 8506080"/>
              <a:gd name="connsiteY2" fmla="*/ 151 h 4079093"/>
              <a:gd name="connsiteX3" fmla="*/ 8505265 w 8506080"/>
              <a:gd name="connsiteY3" fmla="*/ 933975 h 4079093"/>
              <a:gd name="connsiteX4" fmla="*/ 7868771 w 8506080"/>
              <a:gd name="connsiteY4" fmla="*/ 3835551 h 4079093"/>
              <a:gd name="connsiteX5" fmla="*/ 7625229 w 8506080"/>
              <a:gd name="connsiteY5" fmla="*/ 4079093 h 4079093"/>
              <a:gd name="connsiteX6" fmla="*/ 243542 w 8506080"/>
              <a:gd name="connsiteY6" fmla="*/ 4079093 h 4079093"/>
              <a:gd name="connsiteX7" fmla="*/ 0 w 8506080"/>
              <a:gd name="connsiteY7" fmla="*/ 3835551 h 4079093"/>
              <a:gd name="connsiteX8" fmla="*/ 0 w 8506080"/>
              <a:gd name="connsiteY8" fmla="*/ 763646 h 4079093"/>
              <a:gd name="connsiteX0" fmla="*/ 0 w 8650078"/>
              <a:gd name="connsiteY0" fmla="*/ 763646 h 4079093"/>
              <a:gd name="connsiteX1" fmla="*/ 225613 w 8650078"/>
              <a:gd name="connsiteY1" fmla="*/ 27045 h 4079093"/>
              <a:gd name="connsiteX2" fmla="*/ 7248711 w 8650078"/>
              <a:gd name="connsiteY2" fmla="*/ 151 h 4079093"/>
              <a:gd name="connsiteX3" fmla="*/ 8505265 w 8650078"/>
              <a:gd name="connsiteY3" fmla="*/ 933975 h 4079093"/>
              <a:gd name="connsiteX4" fmla="*/ 7868771 w 8650078"/>
              <a:gd name="connsiteY4" fmla="*/ 3835551 h 4079093"/>
              <a:gd name="connsiteX5" fmla="*/ 7625229 w 8650078"/>
              <a:gd name="connsiteY5" fmla="*/ 4079093 h 4079093"/>
              <a:gd name="connsiteX6" fmla="*/ 243542 w 8650078"/>
              <a:gd name="connsiteY6" fmla="*/ 4079093 h 4079093"/>
              <a:gd name="connsiteX7" fmla="*/ 0 w 8650078"/>
              <a:gd name="connsiteY7" fmla="*/ 3835551 h 4079093"/>
              <a:gd name="connsiteX8" fmla="*/ 0 w 8650078"/>
              <a:gd name="connsiteY8" fmla="*/ 763646 h 4079093"/>
              <a:gd name="connsiteX0" fmla="*/ 0 w 8902429"/>
              <a:gd name="connsiteY0" fmla="*/ 765588 h 4081035"/>
              <a:gd name="connsiteX1" fmla="*/ 225613 w 8902429"/>
              <a:gd name="connsiteY1" fmla="*/ 28987 h 4081035"/>
              <a:gd name="connsiteX2" fmla="*/ 7248711 w 8902429"/>
              <a:gd name="connsiteY2" fmla="*/ 2093 h 4081035"/>
              <a:gd name="connsiteX3" fmla="*/ 8783171 w 8902429"/>
              <a:gd name="connsiteY3" fmla="*/ 882129 h 4081035"/>
              <a:gd name="connsiteX4" fmla="*/ 7868771 w 8902429"/>
              <a:gd name="connsiteY4" fmla="*/ 3837493 h 4081035"/>
              <a:gd name="connsiteX5" fmla="*/ 7625229 w 8902429"/>
              <a:gd name="connsiteY5" fmla="*/ 4081035 h 4081035"/>
              <a:gd name="connsiteX6" fmla="*/ 243542 w 8902429"/>
              <a:gd name="connsiteY6" fmla="*/ 4081035 h 4081035"/>
              <a:gd name="connsiteX7" fmla="*/ 0 w 8902429"/>
              <a:gd name="connsiteY7" fmla="*/ 3837493 h 4081035"/>
              <a:gd name="connsiteX8" fmla="*/ 0 w 8902429"/>
              <a:gd name="connsiteY8" fmla="*/ 765588 h 4081035"/>
              <a:gd name="connsiteX0" fmla="*/ 303457 w 9205886"/>
              <a:gd name="connsiteY0" fmla="*/ 826248 h 4141695"/>
              <a:gd name="connsiteX1" fmla="*/ 27046 w 9205886"/>
              <a:gd name="connsiteY1" fmla="*/ 0 h 4141695"/>
              <a:gd name="connsiteX2" fmla="*/ 7552168 w 9205886"/>
              <a:gd name="connsiteY2" fmla="*/ 62753 h 4141695"/>
              <a:gd name="connsiteX3" fmla="*/ 9086628 w 9205886"/>
              <a:gd name="connsiteY3" fmla="*/ 942789 h 4141695"/>
              <a:gd name="connsiteX4" fmla="*/ 8172228 w 9205886"/>
              <a:gd name="connsiteY4" fmla="*/ 3898153 h 4141695"/>
              <a:gd name="connsiteX5" fmla="*/ 7928686 w 9205886"/>
              <a:gd name="connsiteY5" fmla="*/ 4141695 h 4141695"/>
              <a:gd name="connsiteX6" fmla="*/ 546999 w 9205886"/>
              <a:gd name="connsiteY6" fmla="*/ 4141695 h 4141695"/>
              <a:gd name="connsiteX7" fmla="*/ 303457 w 9205886"/>
              <a:gd name="connsiteY7" fmla="*/ 3898153 h 4141695"/>
              <a:gd name="connsiteX8" fmla="*/ 303457 w 9205886"/>
              <a:gd name="connsiteY8" fmla="*/ 826248 h 4141695"/>
              <a:gd name="connsiteX0" fmla="*/ 303457 w 9205886"/>
              <a:gd name="connsiteY0" fmla="*/ 962935 h 4278382"/>
              <a:gd name="connsiteX1" fmla="*/ 27046 w 9205886"/>
              <a:gd name="connsiteY1" fmla="*/ 136687 h 4278382"/>
              <a:gd name="connsiteX2" fmla="*/ 7552168 w 9205886"/>
              <a:gd name="connsiteY2" fmla="*/ 199440 h 4278382"/>
              <a:gd name="connsiteX3" fmla="*/ 9086628 w 9205886"/>
              <a:gd name="connsiteY3" fmla="*/ 1079476 h 4278382"/>
              <a:gd name="connsiteX4" fmla="*/ 8172228 w 9205886"/>
              <a:gd name="connsiteY4" fmla="*/ 4034840 h 4278382"/>
              <a:gd name="connsiteX5" fmla="*/ 7928686 w 9205886"/>
              <a:gd name="connsiteY5" fmla="*/ 4278382 h 4278382"/>
              <a:gd name="connsiteX6" fmla="*/ 546999 w 9205886"/>
              <a:gd name="connsiteY6" fmla="*/ 4278382 h 4278382"/>
              <a:gd name="connsiteX7" fmla="*/ 303457 w 9205886"/>
              <a:gd name="connsiteY7" fmla="*/ 4034840 h 4278382"/>
              <a:gd name="connsiteX8" fmla="*/ 303457 w 9205886"/>
              <a:gd name="connsiteY8" fmla="*/ 962935 h 4278382"/>
              <a:gd name="connsiteX0" fmla="*/ 0 w 9494099"/>
              <a:gd name="connsiteY0" fmla="*/ 1097405 h 4278382"/>
              <a:gd name="connsiteX1" fmla="*/ 315259 w 9494099"/>
              <a:gd name="connsiteY1" fmla="*/ 136687 h 4278382"/>
              <a:gd name="connsiteX2" fmla="*/ 7840381 w 9494099"/>
              <a:gd name="connsiteY2" fmla="*/ 199440 h 4278382"/>
              <a:gd name="connsiteX3" fmla="*/ 9374841 w 9494099"/>
              <a:gd name="connsiteY3" fmla="*/ 1079476 h 4278382"/>
              <a:gd name="connsiteX4" fmla="*/ 8460441 w 9494099"/>
              <a:gd name="connsiteY4" fmla="*/ 4034840 h 4278382"/>
              <a:gd name="connsiteX5" fmla="*/ 8216899 w 9494099"/>
              <a:gd name="connsiteY5" fmla="*/ 4278382 h 4278382"/>
              <a:gd name="connsiteX6" fmla="*/ 835212 w 9494099"/>
              <a:gd name="connsiteY6" fmla="*/ 4278382 h 4278382"/>
              <a:gd name="connsiteX7" fmla="*/ 591670 w 9494099"/>
              <a:gd name="connsiteY7" fmla="*/ 4034840 h 4278382"/>
              <a:gd name="connsiteX8" fmla="*/ 0 w 9494099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21619 w 9515718"/>
              <a:gd name="connsiteY0" fmla="*/ 1097405 h 4278382"/>
              <a:gd name="connsiteX1" fmla="*/ 336878 w 9515718"/>
              <a:gd name="connsiteY1" fmla="*/ 136687 h 4278382"/>
              <a:gd name="connsiteX2" fmla="*/ 7862000 w 9515718"/>
              <a:gd name="connsiteY2" fmla="*/ 199440 h 4278382"/>
              <a:gd name="connsiteX3" fmla="*/ 9396460 w 9515718"/>
              <a:gd name="connsiteY3" fmla="*/ 1079476 h 4278382"/>
              <a:gd name="connsiteX4" fmla="*/ 8482060 w 9515718"/>
              <a:gd name="connsiteY4" fmla="*/ 4034840 h 4278382"/>
              <a:gd name="connsiteX5" fmla="*/ 8238518 w 9515718"/>
              <a:gd name="connsiteY5" fmla="*/ 4278382 h 4278382"/>
              <a:gd name="connsiteX6" fmla="*/ 856831 w 9515718"/>
              <a:gd name="connsiteY6" fmla="*/ 4278382 h 4278382"/>
              <a:gd name="connsiteX7" fmla="*/ 613289 w 9515718"/>
              <a:gd name="connsiteY7" fmla="*/ 4034840 h 4278382"/>
              <a:gd name="connsiteX8" fmla="*/ 21619 w 9515718"/>
              <a:gd name="connsiteY8" fmla="*/ 1097405 h 4278382"/>
              <a:gd name="connsiteX0" fmla="*/ 74222 w 9568321"/>
              <a:gd name="connsiteY0" fmla="*/ 1097405 h 4278382"/>
              <a:gd name="connsiteX1" fmla="*/ 389481 w 9568321"/>
              <a:gd name="connsiteY1" fmla="*/ 136687 h 4278382"/>
              <a:gd name="connsiteX2" fmla="*/ 7914603 w 9568321"/>
              <a:gd name="connsiteY2" fmla="*/ 199440 h 4278382"/>
              <a:gd name="connsiteX3" fmla="*/ 9449063 w 9568321"/>
              <a:gd name="connsiteY3" fmla="*/ 1079476 h 4278382"/>
              <a:gd name="connsiteX4" fmla="*/ 8534663 w 9568321"/>
              <a:gd name="connsiteY4" fmla="*/ 4034840 h 4278382"/>
              <a:gd name="connsiteX5" fmla="*/ 8291121 w 9568321"/>
              <a:gd name="connsiteY5" fmla="*/ 4278382 h 4278382"/>
              <a:gd name="connsiteX6" fmla="*/ 909434 w 9568321"/>
              <a:gd name="connsiteY6" fmla="*/ 4278382 h 4278382"/>
              <a:gd name="connsiteX7" fmla="*/ 190763 w 9568321"/>
              <a:gd name="connsiteY7" fmla="*/ 4133452 h 4278382"/>
              <a:gd name="connsiteX8" fmla="*/ 74222 w 9568321"/>
              <a:gd name="connsiteY8" fmla="*/ 1097405 h 4278382"/>
              <a:gd name="connsiteX0" fmla="*/ 74222 w 9568321"/>
              <a:gd name="connsiteY0" fmla="*/ 1097405 h 4348859"/>
              <a:gd name="connsiteX1" fmla="*/ 389481 w 9568321"/>
              <a:gd name="connsiteY1" fmla="*/ 136687 h 4348859"/>
              <a:gd name="connsiteX2" fmla="*/ 7914603 w 9568321"/>
              <a:gd name="connsiteY2" fmla="*/ 199440 h 4348859"/>
              <a:gd name="connsiteX3" fmla="*/ 9449063 w 9568321"/>
              <a:gd name="connsiteY3" fmla="*/ 1079476 h 4348859"/>
              <a:gd name="connsiteX4" fmla="*/ 8534663 w 9568321"/>
              <a:gd name="connsiteY4" fmla="*/ 4034840 h 4348859"/>
              <a:gd name="connsiteX5" fmla="*/ 8291121 w 9568321"/>
              <a:gd name="connsiteY5" fmla="*/ 4278382 h 4348859"/>
              <a:gd name="connsiteX6" fmla="*/ 909434 w 9568321"/>
              <a:gd name="connsiteY6" fmla="*/ 4278382 h 4348859"/>
              <a:gd name="connsiteX7" fmla="*/ 190763 w 9568321"/>
              <a:gd name="connsiteY7" fmla="*/ 4133452 h 4348859"/>
              <a:gd name="connsiteX8" fmla="*/ 74222 w 9568321"/>
              <a:gd name="connsiteY8" fmla="*/ 1097405 h 4348859"/>
              <a:gd name="connsiteX0" fmla="*/ 71478 w 9565577"/>
              <a:gd name="connsiteY0" fmla="*/ 1097405 h 4278382"/>
              <a:gd name="connsiteX1" fmla="*/ 386737 w 9565577"/>
              <a:gd name="connsiteY1" fmla="*/ 136687 h 4278382"/>
              <a:gd name="connsiteX2" fmla="*/ 7911859 w 9565577"/>
              <a:gd name="connsiteY2" fmla="*/ 199440 h 4278382"/>
              <a:gd name="connsiteX3" fmla="*/ 9446319 w 9565577"/>
              <a:gd name="connsiteY3" fmla="*/ 1079476 h 4278382"/>
              <a:gd name="connsiteX4" fmla="*/ 8531919 w 9565577"/>
              <a:gd name="connsiteY4" fmla="*/ 4034840 h 4278382"/>
              <a:gd name="connsiteX5" fmla="*/ 8288377 w 9565577"/>
              <a:gd name="connsiteY5" fmla="*/ 4278382 h 4278382"/>
              <a:gd name="connsiteX6" fmla="*/ 906690 w 9565577"/>
              <a:gd name="connsiteY6" fmla="*/ 4278382 h 4278382"/>
              <a:gd name="connsiteX7" fmla="*/ 196984 w 9565577"/>
              <a:gd name="connsiteY7" fmla="*/ 3712111 h 4278382"/>
              <a:gd name="connsiteX8" fmla="*/ 71478 w 9565577"/>
              <a:gd name="connsiteY8" fmla="*/ 1097405 h 4278382"/>
              <a:gd name="connsiteX0" fmla="*/ 71478 w 9636331"/>
              <a:gd name="connsiteY0" fmla="*/ 1097405 h 4278382"/>
              <a:gd name="connsiteX1" fmla="*/ 386737 w 9636331"/>
              <a:gd name="connsiteY1" fmla="*/ 136687 h 4278382"/>
              <a:gd name="connsiteX2" fmla="*/ 7911859 w 9636331"/>
              <a:gd name="connsiteY2" fmla="*/ 199440 h 4278382"/>
              <a:gd name="connsiteX3" fmla="*/ 9446319 w 9636331"/>
              <a:gd name="connsiteY3" fmla="*/ 1079476 h 4278382"/>
              <a:gd name="connsiteX4" fmla="*/ 8531919 w 9636331"/>
              <a:gd name="connsiteY4" fmla="*/ 4034840 h 4278382"/>
              <a:gd name="connsiteX5" fmla="*/ 8288377 w 9636331"/>
              <a:gd name="connsiteY5" fmla="*/ 4278382 h 4278382"/>
              <a:gd name="connsiteX6" fmla="*/ 906690 w 9636331"/>
              <a:gd name="connsiteY6" fmla="*/ 4278382 h 4278382"/>
              <a:gd name="connsiteX7" fmla="*/ 196984 w 9636331"/>
              <a:gd name="connsiteY7" fmla="*/ 3712111 h 4278382"/>
              <a:gd name="connsiteX8" fmla="*/ 71478 w 9636331"/>
              <a:gd name="connsiteY8" fmla="*/ 1097405 h 4278382"/>
              <a:gd name="connsiteX0" fmla="*/ 71478 w 9755026"/>
              <a:gd name="connsiteY0" fmla="*/ 1097405 h 4278382"/>
              <a:gd name="connsiteX1" fmla="*/ 386737 w 9755026"/>
              <a:gd name="connsiteY1" fmla="*/ 136687 h 4278382"/>
              <a:gd name="connsiteX2" fmla="*/ 7911859 w 9755026"/>
              <a:gd name="connsiteY2" fmla="*/ 199440 h 4278382"/>
              <a:gd name="connsiteX3" fmla="*/ 9446319 w 9755026"/>
              <a:gd name="connsiteY3" fmla="*/ 1079476 h 4278382"/>
              <a:gd name="connsiteX4" fmla="*/ 8998084 w 9755026"/>
              <a:gd name="connsiteY4" fmla="*/ 3667287 h 4278382"/>
              <a:gd name="connsiteX5" fmla="*/ 8288377 w 9755026"/>
              <a:gd name="connsiteY5" fmla="*/ 4278382 h 4278382"/>
              <a:gd name="connsiteX6" fmla="*/ 906690 w 9755026"/>
              <a:gd name="connsiteY6" fmla="*/ 4278382 h 4278382"/>
              <a:gd name="connsiteX7" fmla="*/ 196984 w 9755026"/>
              <a:gd name="connsiteY7" fmla="*/ 3712111 h 4278382"/>
              <a:gd name="connsiteX8" fmla="*/ 71478 w 9755026"/>
              <a:gd name="connsiteY8" fmla="*/ 1097405 h 4278382"/>
              <a:gd name="connsiteX0" fmla="*/ 71478 w 9884678"/>
              <a:gd name="connsiteY0" fmla="*/ 1097405 h 4278382"/>
              <a:gd name="connsiteX1" fmla="*/ 386737 w 9884678"/>
              <a:gd name="connsiteY1" fmla="*/ 136687 h 4278382"/>
              <a:gd name="connsiteX2" fmla="*/ 7911859 w 9884678"/>
              <a:gd name="connsiteY2" fmla="*/ 199440 h 4278382"/>
              <a:gd name="connsiteX3" fmla="*/ 9634578 w 9884678"/>
              <a:gd name="connsiteY3" fmla="*/ 945006 h 4278382"/>
              <a:gd name="connsiteX4" fmla="*/ 8998084 w 9884678"/>
              <a:gd name="connsiteY4" fmla="*/ 3667287 h 4278382"/>
              <a:gd name="connsiteX5" fmla="*/ 8288377 w 9884678"/>
              <a:gd name="connsiteY5" fmla="*/ 4278382 h 4278382"/>
              <a:gd name="connsiteX6" fmla="*/ 906690 w 9884678"/>
              <a:gd name="connsiteY6" fmla="*/ 4278382 h 4278382"/>
              <a:gd name="connsiteX7" fmla="*/ 196984 w 9884678"/>
              <a:gd name="connsiteY7" fmla="*/ 3712111 h 4278382"/>
              <a:gd name="connsiteX8" fmla="*/ 71478 w 9884678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72698 h 4353675"/>
              <a:gd name="connsiteX1" fmla="*/ 386737 w 9749275"/>
              <a:gd name="connsiteY1" fmla="*/ 211980 h 4353675"/>
              <a:gd name="connsiteX2" fmla="*/ 7974612 w 9749275"/>
              <a:gd name="connsiteY2" fmla="*/ 50615 h 4353675"/>
              <a:gd name="connsiteX3" fmla="*/ 9634578 w 9749275"/>
              <a:gd name="connsiteY3" fmla="*/ 1020299 h 4353675"/>
              <a:gd name="connsiteX4" fmla="*/ 8998084 w 9749275"/>
              <a:gd name="connsiteY4" fmla="*/ 3742580 h 4353675"/>
              <a:gd name="connsiteX5" fmla="*/ 8288377 w 9749275"/>
              <a:gd name="connsiteY5" fmla="*/ 4353675 h 4353675"/>
              <a:gd name="connsiteX6" fmla="*/ 906690 w 9749275"/>
              <a:gd name="connsiteY6" fmla="*/ 4353675 h 4353675"/>
              <a:gd name="connsiteX7" fmla="*/ 196984 w 9749275"/>
              <a:gd name="connsiteY7" fmla="*/ 3787404 h 4353675"/>
              <a:gd name="connsiteX8" fmla="*/ 71478 w 9749275"/>
              <a:gd name="connsiteY8" fmla="*/ 1172698 h 4353675"/>
              <a:gd name="connsiteX0" fmla="*/ 71478 w 9749275"/>
              <a:gd name="connsiteY0" fmla="*/ 1251486 h 4432463"/>
              <a:gd name="connsiteX1" fmla="*/ 359843 w 9749275"/>
              <a:gd name="connsiteY1" fmla="*/ 165262 h 4432463"/>
              <a:gd name="connsiteX2" fmla="*/ 7974612 w 9749275"/>
              <a:gd name="connsiteY2" fmla="*/ 129403 h 4432463"/>
              <a:gd name="connsiteX3" fmla="*/ 9634578 w 9749275"/>
              <a:gd name="connsiteY3" fmla="*/ 1099087 h 4432463"/>
              <a:gd name="connsiteX4" fmla="*/ 8998084 w 9749275"/>
              <a:gd name="connsiteY4" fmla="*/ 3821368 h 4432463"/>
              <a:gd name="connsiteX5" fmla="*/ 8288377 w 9749275"/>
              <a:gd name="connsiteY5" fmla="*/ 4432463 h 4432463"/>
              <a:gd name="connsiteX6" fmla="*/ 906690 w 9749275"/>
              <a:gd name="connsiteY6" fmla="*/ 4432463 h 4432463"/>
              <a:gd name="connsiteX7" fmla="*/ 196984 w 9749275"/>
              <a:gd name="connsiteY7" fmla="*/ 3866192 h 4432463"/>
              <a:gd name="connsiteX8" fmla="*/ 71478 w 9749275"/>
              <a:gd name="connsiteY8" fmla="*/ 1251486 h 4432463"/>
              <a:gd name="connsiteX0" fmla="*/ 38872 w 9895963"/>
              <a:gd name="connsiteY0" fmla="*/ 1242521 h 4432463"/>
              <a:gd name="connsiteX1" fmla="*/ 506531 w 9895963"/>
              <a:gd name="connsiteY1" fmla="*/ 165262 h 4432463"/>
              <a:gd name="connsiteX2" fmla="*/ 8121300 w 9895963"/>
              <a:gd name="connsiteY2" fmla="*/ 129403 h 4432463"/>
              <a:gd name="connsiteX3" fmla="*/ 9781266 w 9895963"/>
              <a:gd name="connsiteY3" fmla="*/ 1099087 h 4432463"/>
              <a:gd name="connsiteX4" fmla="*/ 9144772 w 9895963"/>
              <a:gd name="connsiteY4" fmla="*/ 3821368 h 4432463"/>
              <a:gd name="connsiteX5" fmla="*/ 8435065 w 9895963"/>
              <a:gd name="connsiteY5" fmla="*/ 4432463 h 4432463"/>
              <a:gd name="connsiteX6" fmla="*/ 1053378 w 9895963"/>
              <a:gd name="connsiteY6" fmla="*/ 4432463 h 4432463"/>
              <a:gd name="connsiteX7" fmla="*/ 343672 w 9895963"/>
              <a:gd name="connsiteY7" fmla="*/ 3866192 h 4432463"/>
              <a:gd name="connsiteX8" fmla="*/ 38872 w 9895963"/>
              <a:gd name="connsiteY8" fmla="*/ 1242521 h 4432463"/>
              <a:gd name="connsiteX0" fmla="*/ 470 w 9857561"/>
              <a:gd name="connsiteY0" fmla="*/ 1242521 h 4432463"/>
              <a:gd name="connsiteX1" fmla="*/ 468129 w 9857561"/>
              <a:gd name="connsiteY1" fmla="*/ 165262 h 4432463"/>
              <a:gd name="connsiteX2" fmla="*/ 8082898 w 9857561"/>
              <a:gd name="connsiteY2" fmla="*/ 129403 h 4432463"/>
              <a:gd name="connsiteX3" fmla="*/ 9742864 w 9857561"/>
              <a:gd name="connsiteY3" fmla="*/ 1099087 h 4432463"/>
              <a:gd name="connsiteX4" fmla="*/ 9106370 w 9857561"/>
              <a:gd name="connsiteY4" fmla="*/ 3821368 h 4432463"/>
              <a:gd name="connsiteX5" fmla="*/ 8396663 w 9857561"/>
              <a:gd name="connsiteY5" fmla="*/ 4432463 h 4432463"/>
              <a:gd name="connsiteX6" fmla="*/ 1014976 w 9857561"/>
              <a:gd name="connsiteY6" fmla="*/ 4432463 h 4432463"/>
              <a:gd name="connsiteX7" fmla="*/ 305270 w 9857561"/>
              <a:gd name="connsiteY7" fmla="*/ 3866192 h 4432463"/>
              <a:gd name="connsiteX8" fmla="*/ 470 w 9857561"/>
              <a:gd name="connsiteY8" fmla="*/ 1242521 h 4432463"/>
              <a:gd name="connsiteX0" fmla="*/ 38 w 9857129"/>
              <a:gd name="connsiteY0" fmla="*/ 1256854 h 4446796"/>
              <a:gd name="connsiteX1" fmla="*/ 1970676 w 9857129"/>
              <a:gd name="connsiteY1" fmla="*/ 159614 h 4446796"/>
              <a:gd name="connsiteX2" fmla="*/ 8082466 w 9857129"/>
              <a:gd name="connsiteY2" fmla="*/ 143736 h 4446796"/>
              <a:gd name="connsiteX3" fmla="*/ 9742432 w 9857129"/>
              <a:gd name="connsiteY3" fmla="*/ 1113420 h 4446796"/>
              <a:gd name="connsiteX4" fmla="*/ 9105938 w 9857129"/>
              <a:gd name="connsiteY4" fmla="*/ 3835701 h 4446796"/>
              <a:gd name="connsiteX5" fmla="*/ 8396231 w 9857129"/>
              <a:gd name="connsiteY5" fmla="*/ 4446796 h 4446796"/>
              <a:gd name="connsiteX6" fmla="*/ 1014544 w 9857129"/>
              <a:gd name="connsiteY6" fmla="*/ 4446796 h 4446796"/>
              <a:gd name="connsiteX7" fmla="*/ 304838 w 9857129"/>
              <a:gd name="connsiteY7" fmla="*/ 3880525 h 4446796"/>
              <a:gd name="connsiteX8" fmla="*/ 38 w 9857129"/>
              <a:gd name="connsiteY8" fmla="*/ 1256854 h 4446796"/>
              <a:gd name="connsiteX0" fmla="*/ 38 w 9857129"/>
              <a:gd name="connsiteY0" fmla="*/ 1113118 h 4303060"/>
              <a:gd name="connsiteX1" fmla="*/ 1970676 w 9857129"/>
              <a:gd name="connsiteY1" fmla="*/ 15878 h 4303060"/>
              <a:gd name="connsiteX2" fmla="*/ 8082466 w 9857129"/>
              <a:gd name="connsiteY2" fmla="*/ 0 h 4303060"/>
              <a:gd name="connsiteX3" fmla="*/ 9742432 w 9857129"/>
              <a:gd name="connsiteY3" fmla="*/ 969684 h 4303060"/>
              <a:gd name="connsiteX4" fmla="*/ 9105938 w 9857129"/>
              <a:gd name="connsiteY4" fmla="*/ 3691965 h 4303060"/>
              <a:gd name="connsiteX5" fmla="*/ 8396231 w 9857129"/>
              <a:gd name="connsiteY5" fmla="*/ 4303060 h 4303060"/>
              <a:gd name="connsiteX6" fmla="*/ 1014544 w 9857129"/>
              <a:gd name="connsiteY6" fmla="*/ 4303060 h 4303060"/>
              <a:gd name="connsiteX7" fmla="*/ 304838 w 9857129"/>
              <a:gd name="connsiteY7" fmla="*/ 3736789 h 4303060"/>
              <a:gd name="connsiteX8" fmla="*/ 38 w 9857129"/>
              <a:gd name="connsiteY8" fmla="*/ 1113118 h 4303060"/>
              <a:gd name="connsiteX0" fmla="*/ 45 w 9857136"/>
              <a:gd name="connsiteY0" fmla="*/ 1113118 h 4303060"/>
              <a:gd name="connsiteX1" fmla="*/ 1970683 w 9857136"/>
              <a:gd name="connsiteY1" fmla="*/ 15878 h 4303060"/>
              <a:gd name="connsiteX2" fmla="*/ 8082473 w 9857136"/>
              <a:gd name="connsiteY2" fmla="*/ 0 h 4303060"/>
              <a:gd name="connsiteX3" fmla="*/ 9742439 w 9857136"/>
              <a:gd name="connsiteY3" fmla="*/ 969684 h 4303060"/>
              <a:gd name="connsiteX4" fmla="*/ 9105945 w 9857136"/>
              <a:gd name="connsiteY4" fmla="*/ 3691965 h 4303060"/>
              <a:gd name="connsiteX5" fmla="*/ 8396238 w 9857136"/>
              <a:gd name="connsiteY5" fmla="*/ 4303060 h 4303060"/>
              <a:gd name="connsiteX6" fmla="*/ 1014551 w 9857136"/>
              <a:gd name="connsiteY6" fmla="*/ 4303060 h 4303060"/>
              <a:gd name="connsiteX7" fmla="*/ 304845 w 9857136"/>
              <a:gd name="connsiteY7" fmla="*/ 3736789 h 4303060"/>
              <a:gd name="connsiteX8" fmla="*/ 45 w 9857136"/>
              <a:gd name="connsiteY8" fmla="*/ 1113118 h 4303060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524004"/>
              <a:gd name="connsiteY0" fmla="*/ 1289625 h 4479567"/>
              <a:gd name="connsiteX1" fmla="*/ 2065274 w 9524004"/>
              <a:gd name="connsiteY1" fmla="*/ 12566 h 4479567"/>
              <a:gd name="connsiteX2" fmla="*/ 8082471 w 9524004"/>
              <a:gd name="connsiteY2" fmla="*/ 176507 h 4479567"/>
              <a:gd name="connsiteX3" fmla="*/ 9048754 w 9524004"/>
              <a:gd name="connsiteY3" fmla="*/ 1276060 h 4479567"/>
              <a:gd name="connsiteX4" fmla="*/ 9105943 w 9524004"/>
              <a:gd name="connsiteY4" fmla="*/ 3868472 h 4479567"/>
              <a:gd name="connsiteX5" fmla="*/ 8396236 w 9524004"/>
              <a:gd name="connsiteY5" fmla="*/ 4479567 h 4479567"/>
              <a:gd name="connsiteX6" fmla="*/ 1014549 w 9524004"/>
              <a:gd name="connsiteY6" fmla="*/ 4479567 h 4479567"/>
              <a:gd name="connsiteX7" fmla="*/ 304843 w 9524004"/>
              <a:gd name="connsiteY7" fmla="*/ 3913296 h 4479567"/>
              <a:gd name="connsiteX8" fmla="*/ 43 w 9524004"/>
              <a:gd name="connsiteY8" fmla="*/ 1289625 h 4479567"/>
              <a:gd name="connsiteX0" fmla="*/ 43 w 9671683"/>
              <a:gd name="connsiteY0" fmla="*/ 1289625 h 4479567"/>
              <a:gd name="connsiteX1" fmla="*/ 2065274 w 9671683"/>
              <a:gd name="connsiteY1" fmla="*/ 12566 h 4479567"/>
              <a:gd name="connsiteX2" fmla="*/ 8082471 w 9671683"/>
              <a:gd name="connsiteY2" fmla="*/ 176507 h 4479567"/>
              <a:gd name="connsiteX3" fmla="*/ 9048754 w 9671683"/>
              <a:gd name="connsiteY3" fmla="*/ 1276060 h 4479567"/>
              <a:gd name="connsiteX4" fmla="*/ 9105943 w 9671683"/>
              <a:gd name="connsiteY4" fmla="*/ 3868472 h 4479567"/>
              <a:gd name="connsiteX5" fmla="*/ 8396236 w 9671683"/>
              <a:gd name="connsiteY5" fmla="*/ 4479567 h 4479567"/>
              <a:gd name="connsiteX6" fmla="*/ 1014549 w 9671683"/>
              <a:gd name="connsiteY6" fmla="*/ 4479567 h 4479567"/>
              <a:gd name="connsiteX7" fmla="*/ 304843 w 9671683"/>
              <a:gd name="connsiteY7" fmla="*/ 3913296 h 4479567"/>
              <a:gd name="connsiteX8" fmla="*/ 43 w 9671683"/>
              <a:gd name="connsiteY8" fmla="*/ 1289625 h 447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71683" h="4479567">
                <a:moveTo>
                  <a:pt x="43" y="1289625"/>
                </a:moveTo>
                <a:cubicBezTo>
                  <a:pt x="-8922" y="644132"/>
                  <a:pt x="1401851" y="-106550"/>
                  <a:pt x="2065274" y="12566"/>
                </a:cubicBezTo>
                <a:cubicBezTo>
                  <a:pt x="3247902" y="272332"/>
                  <a:pt x="5506296" y="-33282"/>
                  <a:pt x="8082471" y="176507"/>
                </a:cubicBezTo>
                <a:cubicBezTo>
                  <a:pt x="9257501" y="546135"/>
                  <a:pt x="8770848" y="307837"/>
                  <a:pt x="9048754" y="1276060"/>
                </a:cubicBezTo>
                <a:cubicBezTo>
                  <a:pt x="9744498" y="2112858"/>
                  <a:pt x="9981496" y="2928174"/>
                  <a:pt x="9105943" y="3868472"/>
                </a:cubicBezTo>
                <a:cubicBezTo>
                  <a:pt x="9105943" y="4002977"/>
                  <a:pt x="8530741" y="4479567"/>
                  <a:pt x="8396236" y="4479567"/>
                </a:cubicBezTo>
                <a:lnTo>
                  <a:pt x="1014549" y="4479567"/>
                </a:lnTo>
                <a:cubicBezTo>
                  <a:pt x="880044" y="4479567"/>
                  <a:pt x="582748" y="4289848"/>
                  <a:pt x="304843" y="3913296"/>
                </a:cubicBezTo>
                <a:cubicBezTo>
                  <a:pt x="107620" y="2934151"/>
                  <a:pt x="89690" y="2376347"/>
                  <a:pt x="43" y="1289625"/>
                </a:cubicBezTo>
                <a:close/>
              </a:path>
            </a:pathLst>
          </a:custGeom>
          <a:solidFill>
            <a:srgbClr val="2CB9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F29F431-04A0-4AA7-8E98-35B7BE9B00FB}"/>
              </a:ext>
            </a:extLst>
          </p:cNvPr>
          <p:cNvSpPr/>
          <p:nvPr/>
        </p:nvSpPr>
        <p:spPr>
          <a:xfrm>
            <a:off x="4024128" y="6677247"/>
            <a:ext cx="4143743" cy="1846592"/>
          </a:xfrm>
          <a:prstGeom prst="roundRect">
            <a:avLst>
              <a:gd name="adj" fmla="val 3208"/>
            </a:avLst>
          </a:prstGeom>
          <a:solidFill>
            <a:schemeClr val="bg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0EE25E35-7BD0-4F81-B4FF-23286B346C0D}"/>
              </a:ext>
            </a:extLst>
          </p:cNvPr>
          <p:cNvGrpSpPr/>
          <p:nvPr/>
        </p:nvGrpSpPr>
        <p:grpSpPr>
          <a:xfrm rot="20232160">
            <a:off x="1078313" y="3324382"/>
            <a:ext cx="817635" cy="977153"/>
            <a:chOff x="952551" y="1131050"/>
            <a:chExt cx="2103666" cy="3280322"/>
          </a:xfrm>
          <a:solidFill>
            <a:srgbClr val="FE9B95">
              <a:alpha val="0"/>
            </a:srgbClr>
          </a:solidFill>
        </p:grpSpPr>
        <p:grpSp>
          <p:nvGrpSpPr>
            <p:cNvPr id="32" name="Nhóm 31">
              <a:extLst>
                <a:ext uri="{FF2B5EF4-FFF2-40B4-BE49-F238E27FC236}">
                  <a16:creationId xmlns:a16="http://schemas.microsoft.com/office/drawing/2014/main" id="{13627B6A-8406-435F-AB62-2F311F596A3D}"/>
                </a:ext>
              </a:extLst>
            </p:cNvPr>
            <p:cNvGrpSpPr/>
            <p:nvPr/>
          </p:nvGrpSpPr>
          <p:grpSpPr>
            <a:xfrm>
              <a:off x="952551" y="1131050"/>
              <a:ext cx="1877692" cy="3280322"/>
              <a:chOff x="1274408" y="124284"/>
              <a:chExt cx="2479167" cy="4284729"/>
            </a:xfrm>
            <a:grpFill/>
          </p:grpSpPr>
          <p:sp>
            <p:nvSpPr>
              <p:cNvPr id="26" name="Hình chữ nhật: Góc Tròn 25">
                <a:extLst>
                  <a:ext uri="{FF2B5EF4-FFF2-40B4-BE49-F238E27FC236}">
                    <a16:creationId xmlns:a16="http://schemas.microsoft.com/office/drawing/2014/main" id="{BA4EE0C3-8EF7-4DBA-B727-EA85941FF574}"/>
                  </a:ext>
                </a:extLst>
              </p:cNvPr>
              <p:cNvSpPr/>
              <p:nvPr/>
            </p:nvSpPr>
            <p:spPr>
              <a:xfrm>
                <a:off x="1274408" y="4227115"/>
                <a:ext cx="1620618" cy="18189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" name="Hình chữ nhật: Góc Tròn 26">
                <a:extLst>
                  <a:ext uri="{FF2B5EF4-FFF2-40B4-BE49-F238E27FC236}">
                    <a16:creationId xmlns:a16="http://schemas.microsoft.com/office/drawing/2014/main" id="{0946BD70-1D87-4F97-B164-04132BCAE5A7}"/>
                  </a:ext>
                </a:extLst>
              </p:cNvPr>
              <p:cNvSpPr/>
              <p:nvPr/>
            </p:nvSpPr>
            <p:spPr>
              <a:xfrm rot="4828103">
                <a:off x="947605" y="3294448"/>
                <a:ext cx="1969080" cy="11707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8" name="Hình Bầu dục 27">
                <a:extLst>
                  <a:ext uri="{FF2B5EF4-FFF2-40B4-BE49-F238E27FC236}">
                    <a16:creationId xmlns:a16="http://schemas.microsoft.com/office/drawing/2014/main" id="{66EF009A-62FC-403E-B169-03077867812E}"/>
                  </a:ext>
                </a:extLst>
              </p:cNvPr>
              <p:cNvSpPr/>
              <p:nvPr/>
            </p:nvSpPr>
            <p:spPr>
              <a:xfrm>
                <a:off x="1586422" y="2174002"/>
                <a:ext cx="346652" cy="3512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" name="Hình chữ nhật: Góc Tròn 28">
                <a:extLst>
                  <a:ext uri="{FF2B5EF4-FFF2-40B4-BE49-F238E27FC236}">
                    <a16:creationId xmlns:a16="http://schemas.microsoft.com/office/drawing/2014/main" id="{B306144E-D379-4C02-B961-9B2E9CD9A0CF}"/>
                  </a:ext>
                </a:extLst>
              </p:cNvPr>
              <p:cNvSpPr/>
              <p:nvPr/>
            </p:nvSpPr>
            <p:spPr>
              <a:xfrm rot="7195089">
                <a:off x="1275118" y="1404029"/>
                <a:ext cx="1927013" cy="1361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0" name="Lưu đồ: Trễ 29">
                <a:extLst>
                  <a:ext uri="{FF2B5EF4-FFF2-40B4-BE49-F238E27FC236}">
                    <a16:creationId xmlns:a16="http://schemas.microsoft.com/office/drawing/2014/main" id="{14C68599-4F83-4F03-8A11-F4EEF7B1CB4F}"/>
                  </a:ext>
                </a:extLst>
              </p:cNvPr>
              <p:cNvSpPr/>
              <p:nvPr/>
            </p:nvSpPr>
            <p:spPr>
              <a:xfrm rot="12414957">
                <a:off x="2630344" y="408739"/>
                <a:ext cx="320842" cy="276344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1" name="Lưu đồ: Trễ 30">
                <a:extLst>
                  <a:ext uri="{FF2B5EF4-FFF2-40B4-BE49-F238E27FC236}">
                    <a16:creationId xmlns:a16="http://schemas.microsoft.com/office/drawing/2014/main" id="{7570941F-C25D-4C3C-B66D-D0ABBB490823}"/>
                  </a:ext>
                </a:extLst>
              </p:cNvPr>
              <p:cNvSpPr/>
              <p:nvPr/>
            </p:nvSpPr>
            <p:spPr>
              <a:xfrm rot="12602749">
                <a:off x="2800974" y="124284"/>
                <a:ext cx="952601" cy="1322045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3" name="Lưu đồ: Trễ 32">
              <a:extLst>
                <a:ext uri="{FF2B5EF4-FFF2-40B4-BE49-F238E27FC236}">
                  <a16:creationId xmlns:a16="http://schemas.microsoft.com/office/drawing/2014/main" id="{95DECD57-07B1-4F9D-B498-8866772E0EDB}"/>
                </a:ext>
              </a:extLst>
            </p:cNvPr>
            <p:cNvSpPr/>
            <p:nvPr/>
          </p:nvSpPr>
          <p:spPr>
            <a:xfrm rot="1775786">
              <a:off x="2756845" y="1660020"/>
              <a:ext cx="299372" cy="469179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23230A3F-5634-43C6-A4A6-4D9D0B48D6C8}"/>
              </a:ext>
            </a:extLst>
          </p:cNvPr>
          <p:cNvGrpSpPr/>
          <p:nvPr/>
        </p:nvGrpSpPr>
        <p:grpSpPr>
          <a:xfrm rot="1313128">
            <a:off x="12303956" y="2916907"/>
            <a:ext cx="637781" cy="1723851"/>
            <a:chOff x="9473922" y="1174377"/>
            <a:chExt cx="1738645" cy="3862507"/>
          </a:xfrm>
        </p:grpSpPr>
        <p:grpSp>
          <p:nvGrpSpPr>
            <p:cNvPr id="17" name="Nhóm 16">
              <a:extLst>
                <a:ext uri="{FF2B5EF4-FFF2-40B4-BE49-F238E27FC236}">
                  <a16:creationId xmlns:a16="http://schemas.microsoft.com/office/drawing/2014/main" id="{ED5B1DF4-3B3A-4F31-B6AC-1F2FA9AE23E5}"/>
                </a:ext>
              </a:extLst>
            </p:cNvPr>
            <p:cNvGrpSpPr/>
            <p:nvPr/>
          </p:nvGrpSpPr>
          <p:grpSpPr>
            <a:xfrm>
              <a:off x="9473922" y="1464361"/>
              <a:ext cx="1121963" cy="3345203"/>
              <a:chOff x="9632414" y="1468460"/>
              <a:chExt cx="1121963" cy="3345203"/>
            </a:xfrm>
          </p:grpSpPr>
          <p:sp>
            <p:nvSpPr>
              <p:cNvPr id="12" name="Hình Bầu dục 11">
                <a:extLst>
                  <a:ext uri="{FF2B5EF4-FFF2-40B4-BE49-F238E27FC236}">
                    <a16:creationId xmlns:a16="http://schemas.microsoft.com/office/drawing/2014/main" id="{6BC76ACA-0566-46E8-A94A-402BABE2ECE2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Cung 10">
                <a:extLst>
                  <a:ext uri="{FF2B5EF4-FFF2-40B4-BE49-F238E27FC236}">
                    <a16:creationId xmlns:a16="http://schemas.microsoft.com/office/drawing/2014/main" id="{3AA22062-0A35-48FE-859D-DC92B29AAB13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3" name="Hình Bầu dục 11">
                <a:extLst>
                  <a:ext uri="{FF2B5EF4-FFF2-40B4-BE49-F238E27FC236}">
                    <a16:creationId xmlns:a16="http://schemas.microsoft.com/office/drawing/2014/main" id="{E4807BD7-AA4D-4DDF-B1E3-C61CC6BF13AC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4" name="Hình Bầu dục 11">
                <a:extLst>
                  <a:ext uri="{FF2B5EF4-FFF2-40B4-BE49-F238E27FC236}">
                    <a16:creationId xmlns:a16="http://schemas.microsoft.com/office/drawing/2014/main" id="{4F99EBF3-6CDB-49B9-AE04-D4B6F1D3E60B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" name="Hình Bầu dục 11">
                <a:extLst>
                  <a:ext uri="{FF2B5EF4-FFF2-40B4-BE49-F238E27FC236}">
                    <a16:creationId xmlns:a16="http://schemas.microsoft.com/office/drawing/2014/main" id="{E12842C5-AF3E-4EF5-A05E-A6303F776C1E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" name="Hình Bầu dục 11">
                <a:extLst>
                  <a:ext uri="{FF2B5EF4-FFF2-40B4-BE49-F238E27FC236}">
                    <a16:creationId xmlns:a16="http://schemas.microsoft.com/office/drawing/2014/main" id="{98AF536F-9CDF-4894-8C73-B31404B38674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8" name="Nhóm 17">
              <a:extLst>
                <a:ext uri="{FF2B5EF4-FFF2-40B4-BE49-F238E27FC236}">
                  <a16:creationId xmlns:a16="http://schemas.microsoft.com/office/drawing/2014/main" id="{D8020C0E-7055-473D-9C39-E2377251107C}"/>
                </a:ext>
              </a:extLst>
            </p:cNvPr>
            <p:cNvGrpSpPr/>
            <p:nvPr/>
          </p:nvGrpSpPr>
          <p:grpSpPr>
            <a:xfrm flipH="1">
              <a:off x="10013716" y="1174377"/>
              <a:ext cx="1198851" cy="3862507"/>
              <a:chOff x="9632414" y="1468460"/>
              <a:chExt cx="1121963" cy="3345203"/>
            </a:xfrm>
          </p:grpSpPr>
          <p:sp>
            <p:nvSpPr>
              <p:cNvPr id="19" name="Hình Bầu dục 11">
                <a:extLst>
                  <a:ext uri="{FF2B5EF4-FFF2-40B4-BE49-F238E27FC236}">
                    <a16:creationId xmlns:a16="http://schemas.microsoft.com/office/drawing/2014/main" id="{3B5765F6-ED4E-4CE3-80D8-428A45638DFB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" name="Cung 19">
                <a:extLst>
                  <a:ext uri="{FF2B5EF4-FFF2-40B4-BE49-F238E27FC236}">
                    <a16:creationId xmlns:a16="http://schemas.microsoft.com/office/drawing/2014/main" id="{B8767021-6603-45B1-AB33-59D11BCB9434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Hình Bầu dục 11">
                <a:extLst>
                  <a:ext uri="{FF2B5EF4-FFF2-40B4-BE49-F238E27FC236}">
                    <a16:creationId xmlns:a16="http://schemas.microsoft.com/office/drawing/2014/main" id="{8DF72600-D12A-4FD0-BA35-B36377DF5D4B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2" name="Hình Bầu dục 11">
                <a:extLst>
                  <a:ext uri="{FF2B5EF4-FFF2-40B4-BE49-F238E27FC236}">
                    <a16:creationId xmlns:a16="http://schemas.microsoft.com/office/drawing/2014/main" id="{13977A99-787F-4369-8A62-C933E3C05F10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" name="Hình Bầu dục 11">
                <a:extLst>
                  <a:ext uri="{FF2B5EF4-FFF2-40B4-BE49-F238E27FC236}">
                    <a16:creationId xmlns:a16="http://schemas.microsoft.com/office/drawing/2014/main" id="{9702CBA6-5189-4E82-A827-E510CC089D8D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4" name="Hình Bầu dục 11">
                <a:extLst>
                  <a:ext uri="{FF2B5EF4-FFF2-40B4-BE49-F238E27FC236}">
                    <a16:creationId xmlns:a16="http://schemas.microsoft.com/office/drawing/2014/main" id="{25F0D608-C968-4B5C-A2C6-B0D26124B9E5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Lưu đồ: Thao tác Thủ công 9">
              <a:extLst>
                <a:ext uri="{FF2B5EF4-FFF2-40B4-BE49-F238E27FC236}">
                  <a16:creationId xmlns:a16="http://schemas.microsoft.com/office/drawing/2014/main" id="{B2453782-F624-4397-AE78-FBC06D4CE9A7}"/>
                </a:ext>
              </a:extLst>
            </p:cNvPr>
            <p:cNvSpPr/>
            <p:nvPr/>
          </p:nvSpPr>
          <p:spPr>
            <a:xfrm>
              <a:off x="9547986" y="3352800"/>
              <a:ext cx="1459832" cy="1066800"/>
            </a:xfrm>
            <a:prstGeom prst="flowChartManualOperation">
              <a:avLst/>
            </a:prstGeom>
            <a:solidFill>
              <a:srgbClr val="F6D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76486EDF-A5F4-4FFE-A561-568BFC2B76E2}"/>
              </a:ext>
            </a:extLst>
          </p:cNvPr>
          <p:cNvSpPr/>
          <p:nvPr/>
        </p:nvSpPr>
        <p:spPr>
          <a:xfrm>
            <a:off x="1956391" y="5203767"/>
            <a:ext cx="9069572" cy="16542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73B6DF58-BBED-4DA1-B875-05B4C99CE7FF}"/>
              </a:ext>
            </a:extLst>
          </p:cNvPr>
          <p:cNvSpPr/>
          <p:nvPr/>
        </p:nvSpPr>
        <p:spPr>
          <a:xfrm>
            <a:off x="3109488" y="4263414"/>
            <a:ext cx="5919537" cy="181898"/>
          </a:xfrm>
          <a:custGeom>
            <a:avLst/>
            <a:gdLst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51745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51075 w 5919537"/>
              <a:gd name="connsiteY7" fmla="*/ 179204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31895 w 5919537"/>
              <a:gd name="connsiteY4" fmla="*/ 200289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9537" h="310462">
                <a:moveTo>
                  <a:pt x="0" y="51745"/>
                </a:moveTo>
                <a:cubicBezTo>
                  <a:pt x="0" y="23167"/>
                  <a:pt x="23167" y="0"/>
                  <a:pt x="51745" y="0"/>
                </a:cubicBezTo>
                <a:lnTo>
                  <a:pt x="5867792" y="0"/>
                </a:lnTo>
                <a:cubicBezTo>
                  <a:pt x="5896370" y="0"/>
                  <a:pt x="5919537" y="23167"/>
                  <a:pt x="5919537" y="51745"/>
                </a:cubicBezTo>
                <a:lnTo>
                  <a:pt x="5831895" y="200289"/>
                </a:lnTo>
                <a:cubicBezTo>
                  <a:pt x="5831895" y="228867"/>
                  <a:pt x="5794121" y="310462"/>
                  <a:pt x="5765543" y="310462"/>
                </a:cubicBezTo>
                <a:lnTo>
                  <a:pt x="226673" y="310462"/>
                </a:lnTo>
                <a:cubicBezTo>
                  <a:pt x="198095" y="310462"/>
                  <a:pt x="111318" y="255490"/>
                  <a:pt x="111318" y="226912"/>
                </a:cubicBezTo>
                <a:lnTo>
                  <a:pt x="0" y="51745"/>
                </a:lnTo>
                <a:close/>
              </a:path>
            </a:pathLst>
          </a:custGeom>
          <a:solidFill>
            <a:srgbClr val="F4F3F7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BF0C335D-DD30-4A4B-9030-77CFC1E5BA8E}"/>
              </a:ext>
            </a:extLst>
          </p:cNvPr>
          <p:cNvSpPr/>
          <p:nvPr/>
        </p:nvSpPr>
        <p:spPr>
          <a:xfrm>
            <a:off x="5457172" y="4237702"/>
            <a:ext cx="1277655" cy="83286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D1DAEE76-6924-4FAF-ADFE-296961B2D66B}"/>
              </a:ext>
            </a:extLst>
          </p:cNvPr>
          <p:cNvSpPr/>
          <p:nvPr/>
        </p:nvSpPr>
        <p:spPr>
          <a:xfrm>
            <a:off x="5018303" y="4928782"/>
            <a:ext cx="2155393" cy="418737"/>
          </a:xfrm>
          <a:prstGeom prst="roundRect">
            <a:avLst>
              <a:gd name="adj" fmla="val 29817"/>
            </a:avLst>
          </a:prstGeom>
          <a:solidFill>
            <a:srgbClr val="2CB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D51269D7-40CD-4B61-84E0-482DA50F80FD}"/>
              </a:ext>
            </a:extLst>
          </p:cNvPr>
          <p:cNvSpPr/>
          <p:nvPr/>
        </p:nvSpPr>
        <p:spPr>
          <a:xfrm>
            <a:off x="5240515" y="4470770"/>
            <a:ext cx="1709790" cy="418737"/>
          </a:xfrm>
          <a:prstGeom prst="roundRect">
            <a:avLst>
              <a:gd name="adj" fmla="val 38029"/>
            </a:avLst>
          </a:prstGeom>
          <a:solidFill>
            <a:srgbClr val="F6AEAE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6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 rot="911067">
            <a:off x="3251556" y="292866"/>
            <a:ext cx="5950339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 rot="20980825">
            <a:off x="3760091" y="942212"/>
            <a:ext cx="4933269" cy="493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3964297">
            <a:off x="4123570" y="1300023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 rot="18947243">
            <a:off x="4576970" y="1827694"/>
            <a:ext cx="3240000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5400000">
            <a:off x="4205642" y="1437672"/>
            <a:ext cx="3982655" cy="3982655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4846460" y="2930723"/>
            <a:ext cx="2701021" cy="1688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quan</a:t>
            </a:r>
            <a:endParaRPr lang="en-US" sz="2400" b="1" dirty="0"/>
          </a:p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vi-VN" sz="2400" b="1" dirty="0"/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824AC764-8FD4-42F2-ACDB-1E9630FE6C4C}"/>
              </a:ext>
            </a:extLst>
          </p:cNvPr>
          <p:cNvSpPr txBox="1"/>
          <p:nvPr/>
        </p:nvSpPr>
        <p:spPr>
          <a:xfrm>
            <a:off x="5948815" y="1963821"/>
            <a:ext cx="58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50000"/>
                  </a:schemeClr>
                </a:solidFill>
                <a:cs typeface="Mangal" panose="02040503050203030202" pitchFamily="18" charset="0"/>
              </a:rPr>
              <a:t>1</a:t>
            </a:r>
            <a:endParaRPr lang="vi-VN" sz="5400" b="1" dirty="0">
              <a:solidFill>
                <a:schemeClr val="accent4">
                  <a:lumMod val="50000"/>
                </a:schemeClr>
              </a:solidFill>
              <a:cs typeface="Mangal" panose="02040503050203030202" pitchFamily="18" charset="0"/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860767" y="741661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9994580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0257774" y="627365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1057835" y="5420327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63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2526722" y="1122994"/>
            <a:ext cx="715426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TỔNG QUAN VỀ PHÂN TÍCH VÀ QUẢN LÍ YÊU CẦU</a:t>
            </a: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TextBox 45">
            <a:extLst>
              <a:ext uri="{FF2B5EF4-FFF2-40B4-BE49-F238E27FC236}">
                <a16:creationId xmlns:a16="http://schemas.microsoft.com/office/drawing/2014/main" id="{ACF1E9BC-C05C-4DCF-B83A-C49283A0D5EA}"/>
              </a:ext>
            </a:extLst>
          </p:cNvPr>
          <p:cNvSpPr txBox="1"/>
          <p:nvPr/>
        </p:nvSpPr>
        <p:spPr>
          <a:xfrm>
            <a:off x="1545332" y="1815839"/>
            <a:ext cx="8536462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Phân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tích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và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quản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lí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yêu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cầu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là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giai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đoạn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đầu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tiên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và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xuyên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suốt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trong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vòng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đời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phần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mềm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.</a:t>
            </a: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id="{6473CD7E-BB55-430A-B16D-97793F57430D}"/>
              </a:ext>
            </a:extLst>
          </p:cNvPr>
          <p:cNvSpPr txBox="1"/>
          <p:nvPr/>
        </p:nvSpPr>
        <p:spPr>
          <a:xfrm>
            <a:off x="1617676" y="3025812"/>
            <a:ext cx="8536462" cy="1912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Định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nghĩa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yêu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cầu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: P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hát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biểu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/mô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tả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về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một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dịch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vụ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mà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p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hần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mềm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phải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cung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cấp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; 1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mục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tiêu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mà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p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hần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m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ềm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phải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đạt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được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; 1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ràng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buộc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p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hần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m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ềm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phải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tuân theo,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hoặc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1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điều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kiện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phụ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thuộc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giả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định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mà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p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hần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m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ềm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phải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thỏa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mãn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; mong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muốn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của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khách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hàng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;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thuộc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tính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chất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lượng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mà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p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hần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mềm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phải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</a:rPr>
              <a:t>có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92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2526722" y="1122994"/>
            <a:ext cx="715426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TỔNG QUAN VỀ PHÂN TÍCH VÀ QUẢN LÍ YÊU CẦU</a:t>
            </a: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TextBox 45">
            <a:extLst>
              <a:ext uri="{FF2B5EF4-FFF2-40B4-BE49-F238E27FC236}">
                <a16:creationId xmlns:a16="http://schemas.microsoft.com/office/drawing/2014/main" id="{ACF1E9BC-C05C-4DCF-B83A-C49283A0D5EA}"/>
              </a:ext>
            </a:extLst>
          </p:cNvPr>
          <p:cNvSpPr txBox="1"/>
          <p:nvPr/>
        </p:nvSpPr>
        <p:spPr>
          <a:xfrm>
            <a:off x="1545332" y="1815839"/>
            <a:ext cx="8536462" cy="3051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Nguồn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gốc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của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yêu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cầu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:</a:t>
            </a:r>
          </a:p>
          <a:p>
            <a:pPr lvl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Từ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các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stakeholder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.</a:t>
            </a:r>
          </a:p>
          <a:p>
            <a:pPr lvl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-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Phần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lớn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yêu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cầu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được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thu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thập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từ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Stakeholder</a:t>
            </a:r>
            <a:endParaRPr lang="vi-VN" sz="2000" dirty="0">
              <a:solidFill>
                <a:schemeClr val="accent4">
                  <a:lumMod val="50000"/>
                </a:schemeClr>
              </a:solidFill>
              <a:latin typeface="Arial (Body)"/>
            </a:endParaRPr>
          </a:p>
          <a:p>
            <a:pPr lvl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-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2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loại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Stakeholder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chính</a:t>
            </a:r>
            <a:endParaRPr lang="vi-VN" sz="2000" dirty="0">
              <a:solidFill>
                <a:schemeClr val="accent4">
                  <a:lumMod val="50000"/>
                </a:schemeClr>
              </a:solidFill>
              <a:latin typeface="Arial (Body)"/>
            </a:endParaRPr>
          </a:p>
          <a:p>
            <a:pPr lvl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▪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Khách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hàng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,</a:t>
            </a:r>
          </a:p>
          <a:p>
            <a:pPr lvl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▪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Người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dùng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</a:t>
            </a:r>
            <a:r>
              <a:rPr lang="vi-VN" sz="2000" dirty="0" err="1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cuối</a:t>
            </a: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.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0956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2526722" y="1122994"/>
            <a:ext cx="715426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TỔNG QUAN VỀ PHÂN TÍCH VÀ QUẢN LÍ YÊU CẦU</a:t>
            </a: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TextBox 45">
            <a:extLst>
              <a:ext uri="{FF2B5EF4-FFF2-40B4-BE49-F238E27FC236}">
                <a16:creationId xmlns:a16="http://schemas.microsoft.com/office/drawing/2014/main" id="{ACF1E9BC-C05C-4DCF-B83A-C49283A0D5EA}"/>
              </a:ext>
            </a:extLst>
          </p:cNvPr>
          <p:cNvSpPr txBox="1"/>
          <p:nvPr/>
        </p:nvSpPr>
        <p:spPr>
          <a:xfrm>
            <a:off x="1545332" y="2389777"/>
            <a:ext cx="8536462" cy="3828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phân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yêu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quan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trong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fontAlgn="base"/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nghiên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thi, phân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mô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tả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thẩm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yêu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/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Phân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yêu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đáp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nhu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phù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/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Phân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yêu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sẵn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năng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yêu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/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Phân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yêu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không,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đảm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không.</a:t>
            </a:r>
          </a:p>
          <a:p>
            <a:pPr fontAlgn="base"/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yêu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năng, yêu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phi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năng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Cho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yêu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thay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bổ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xung yêu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000" dirty="0">
                <a:solidFill>
                  <a:schemeClr val="accent4">
                    <a:lumMod val="50000"/>
                  </a:schemeClr>
                </a:solidFill>
                <a:latin typeface="Arial (Body)"/>
              </a:rPr>
              <a:t>  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Arial (Body)"/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id="{E855BFA4-C2AF-4BCB-BD3F-7F876AF9BC0D}"/>
              </a:ext>
            </a:extLst>
          </p:cNvPr>
          <p:cNvSpPr txBox="1"/>
          <p:nvPr/>
        </p:nvSpPr>
        <p:spPr>
          <a:xfrm>
            <a:off x="1415392" y="1708270"/>
            <a:ext cx="85364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vi-VN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vi-VN" sz="20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Tầm</a:t>
            </a:r>
            <a:r>
              <a:rPr lang="vi-VN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quan </a:t>
            </a:r>
            <a:r>
              <a:rPr lang="vi-VN" sz="20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endParaRPr lang="vi-VN" sz="20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000" dirty="0">
              <a:solidFill>
                <a:schemeClr val="accent2">
                  <a:lumMod val="75000"/>
                </a:schemeClr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83752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384989" y="291460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4870390" y="60433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529091" y="4887935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659559C-31C3-4597-9CDF-0A19B5ACD212}"/>
              </a:ext>
            </a:extLst>
          </p:cNvPr>
          <p:cNvSpPr txBox="1"/>
          <p:nvPr/>
        </p:nvSpPr>
        <p:spPr>
          <a:xfrm>
            <a:off x="7379009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1CB1A380-8863-435E-BA0E-B7143AA54D1D}"/>
              </a:ext>
            </a:extLst>
          </p:cNvPr>
          <p:cNvSpPr/>
          <p:nvPr/>
        </p:nvSpPr>
        <p:spPr>
          <a:xfrm>
            <a:off x="1317781" y="1343859"/>
            <a:ext cx="2057492" cy="2054053"/>
          </a:xfrm>
          <a:prstGeom prst="roundRect">
            <a:avLst>
              <a:gd name="adj" fmla="val 10098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C6AE54F3-2E50-4A89-B770-B4F5395C79A9}"/>
              </a:ext>
            </a:extLst>
          </p:cNvPr>
          <p:cNvSpPr/>
          <p:nvPr/>
        </p:nvSpPr>
        <p:spPr>
          <a:xfrm>
            <a:off x="3544442" y="3000798"/>
            <a:ext cx="2057492" cy="2054053"/>
          </a:xfrm>
          <a:prstGeom prst="roundRect">
            <a:avLst>
              <a:gd name="adj" fmla="val 10098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4F09FE10-1E85-47BB-B7D5-00CEB2D9D3AD}"/>
              </a:ext>
            </a:extLst>
          </p:cNvPr>
          <p:cNvSpPr txBox="1"/>
          <p:nvPr/>
        </p:nvSpPr>
        <p:spPr>
          <a:xfrm>
            <a:off x="7379010" y="1683850"/>
            <a:ext cx="3982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Bản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kế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hoạch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và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quản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lí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yêu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cầu</a:t>
            </a:r>
            <a:endParaRPr lang="vi-VN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B352126-F748-4F20-B5F5-DB70DF13B43D}"/>
              </a:ext>
            </a:extLst>
          </p:cNvPr>
          <p:cNvSpPr/>
          <p:nvPr/>
        </p:nvSpPr>
        <p:spPr>
          <a:xfrm>
            <a:off x="7028427" y="3397912"/>
            <a:ext cx="2057492" cy="2557585"/>
          </a:xfrm>
          <a:prstGeom prst="roundRect">
            <a:avLst>
              <a:gd name="adj" fmla="val 12178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ABEC270F-A58A-4751-8EA1-D6928B4D537B}"/>
              </a:ext>
            </a:extLst>
          </p:cNvPr>
          <p:cNvSpPr/>
          <p:nvPr/>
        </p:nvSpPr>
        <p:spPr>
          <a:xfrm>
            <a:off x="9436791" y="3397912"/>
            <a:ext cx="2057492" cy="2557585"/>
          </a:xfrm>
          <a:prstGeom prst="roundRect">
            <a:avLst>
              <a:gd name="adj" fmla="val 12178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463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-2042731" y="-1044238"/>
            <a:ext cx="9687168" cy="92552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5305359" y="-939083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537348" y="6130689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659559C-31C3-4597-9CDF-0A19B5ACD212}"/>
              </a:ext>
            </a:extLst>
          </p:cNvPr>
          <p:cNvSpPr txBox="1"/>
          <p:nvPr/>
        </p:nvSpPr>
        <p:spPr>
          <a:xfrm>
            <a:off x="417431" y="144780"/>
            <a:ext cx="4346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 (Body)"/>
              </a:rPr>
              <a:t>BẢN KẾ HOẠCH QUẢN LÍ YÊU CẦU</a:t>
            </a:r>
            <a:endParaRPr lang="vi-VN" sz="4000" b="1" dirty="0">
              <a:solidFill>
                <a:schemeClr val="accent4">
                  <a:lumMod val="40000"/>
                  <a:lumOff val="60000"/>
                </a:schemeClr>
              </a:solidFill>
              <a:latin typeface="Calibri (Body)"/>
            </a:endParaRP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1CB1A380-8863-435E-BA0E-B7143AA54D1D}"/>
              </a:ext>
            </a:extLst>
          </p:cNvPr>
          <p:cNvSpPr/>
          <p:nvPr/>
        </p:nvSpPr>
        <p:spPr>
          <a:xfrm rot="6527380">
            <a:off x="1128695" y="2395167"/>
            <a:ext cx="778404" cy="738681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C6AE54F3-2E50-4A89-B770-B4F5395C79A9}"/>
              </a:ext>
            </a:extLst>
          </p:cNvPr>
          <p:cNvSpPr/>
          <p:nvPr/>
        </p:nvSpPr>
        <p:spPr>
          <a:xfrm rot="6527380">
            <a:off x="3354679" y="3916145"/>
            <a:ext cx="778404" cy="738681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B352126-F748-4F20-B5F5-DB70DF13B43D}"/>
              </a:ext>
            </a:extLst>
          </p:cNvPr>
          <p:cNvSpPr/>
          <p:nvPr/>
        </p:nvSpPr>
        <p:spPr>
          <a:xfrm>
            <a:off x="7028427" y="8120048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ABEC270F-A58A-4751-8EA1-D6928B4D537B}"/>
              </a:ext>
            </a:extLst>
          </p:cNvPr>
          <p:cNvSpPr/>
          <p:nvPr/>
        </p:nvSpPr>
        <p:spPr>
          <a:xfrm>
            <a:off x="9551878" y="1073014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78BA81B-93F2-4C4B-B29E-D795F2EF79EB}"/>
              </a:ext>
            </a:extLst>
          </p:cNvPr>
          <p:cNvSpPr txBox="1"/>
          <p:nvPr/>
        </p:nvSpPr>
        <p:spPr>
          <a:xfrm>
            <a:off x="165246" y="4257242"/>
            <a:ext cx="50603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đích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bản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kế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hoạch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thiết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lập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tư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hóa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cách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thu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thập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cài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đặt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yêu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cầu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.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Bản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kế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hoạch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cũng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thiết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lập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duy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trì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những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thương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lượng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giữa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khách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đội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phát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triển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về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yêu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cầu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Calibri" panose="020F0502020204030204" pitchFamily="34" charset="0"/>
              </a:rPr>
              <a:t>thống</a:t>
            </a:r>
            <a:endParaRPr lang="en-US" sz="1800" dirty="0">
              <a:solidFill>
                <a:srgbClr val="FFFF00"/>
              </a:solidFill>
              <a:effectLst/>
              <a:latin typeface="Calibri (Body)"/>
              <a:ea typeface="Calibri" panose="020F0502020204030204" pitchFamily="34" charset="0"/>
            </a:endParaRPr>
          </a:p>
          <a:p>
            <a:pPr algn="r"/>
            <a:endParaRPr lang="vi-VN" sz="2800" dirty="0">
              <a:solidFill>
                <a:srgbClr val="FFFF00"/>
              </a:solidFill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B82C1D2-6EE6-46BF-AA0B-1BDB6C3477C6}"/>
              </a:ext>
            </a:extLst>
          </p:cNvPr>
          <p:cNvSpPr txBox="1"/>
          <p:nvPr/>
        </p:nvSpPr>
        <p:spPr>
          <a:xfrm>
            <a:off x="7914339" y="2277084"/>
            <a:ext cx="34056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Phạm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 vi :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Bản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kế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hoạch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cung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cấp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hướng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dẫn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hoạt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 (Body)"/>
                <a:ea typeface="Calibri" panose="020F0502020204030204" pitchFamily="34" charset="0"/>
              </a:rPr>
              <a:t>án</a:t>
            </a:r>
            <a:endParaRPr lang="en-US" sz="1800" dirty="0">
              <a:solidFill>
                <a:schemeClr val="accent4">
                  <a:lumMod val="75000"/>
                </a:schemeClr>
              </a:solidFill>
              <a:effectLst/>
              <a:latin typeface="Calibri (Body)"/>
              <a:ea typeface="Calibri" panose="020F0502020204030204" pitchFamily="34" charset="0"/>
            </a:endParaRPr>
          </a:p>
          <a:p>
            <a:pPr algn="r"/>
            <a:endParaRPr lang="vi-VN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9703A36C-3604-468B-A40E-8D827EC59F9B}"/>
              </a:ext>
            </a:extLst>
          </p:cNvPr>
          <p:cNvSpPr/>
          <p:nvPr/>
        </p:nvSpPr>
        <p:spPr>
          <a:xfrm>
            <a:off x="3356392" y="8456456"/>
            <a:ext cx="5479216" cy="283146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F3F584E0-E677-469F-9941-05AB3525C72A}"/>
              </a:ext>
            </a:extLst>
          </p:cNvPr>
          <p:cNvSpPr txBox="1"/>
          <p:nvPr/>
        </p:nvSpPr>
        <p:spPr>
          <a:xfrm>
            <a:off x="-9216270" y="1041378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E10D0BA0-C1EB-4F31-A930-9A32DC5ACAA3}"/>
              </a:ext>
            </a:extLst>
          </p:cNvPr>
          <p:cNvSpPr txBox="1"/>
          <p:nvPr/>
        </p:nvSpPr>
        <p:spPr>
          <a:xfrm>
            <a:off x="-14355831" y="2037647"/>
            <a:ext cx="618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 </a:t>
            </a:r>
          </a:p>
        </p:txBody>
      </p:sp>
      <p:sp>
        <p:nvSpPr>
          <p:cNvPr id="24" name="Hộp Văn bản 14">
            <a:extLst>
              <a:ext uri="{FF2B5EF4-FFF2-40B4-BE49-F238E27FC236}">
                <a16:creationId xmlns:a16="http://schemas.microsoft.com/office/drawing/2014/main" id="{C0D81FAF-3C85-40A2-954B-5B07DACE5F18}"/>
              </a:ext>
            </a:extLst>
          </p:cNvPr>
          <p:cNvSpPr txBox="1"/>
          <p:nvPr/>
        </p:nvSpPr>
        <p:spPr>
          <a:xfrm>
            <a:off x="156540" y="1894426"/>
            <a:ext cx="50603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tả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hướng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dẫn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bởi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án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chuẩn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kiểu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dấu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vết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giữa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nghĩa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chiến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lược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chung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xem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nguồn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mọi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tham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gia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án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FFFF00"/>
                </a:solidFill>
                <a:effectLst/>
                <a:latin typeface="Calibri (Body)"/>
                <a:ea typeface="Times New Roman" panose="02020603050405020304" pitchFamily="18" charset="0"/>
              </a:rPr>
              <a:t>.</a:t>
            </a:r>
          </a:p>
          <a:p>
            <a:pPr algn="r"/>
            <a:endParaRPr lang="vi-V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80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-3441137" y="-9553996"/>
            <a:ext cx="9687168" cy="92552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6034757" y="-1429672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1588858" y="7174044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E41D73B9-430D-4123-BE6E-C236E3782395}"/>
              </a:ext>
            </a:extLst>
          </p:cNvPr>
          <p:cNvSpPr/>
          <p:nvPr/>
        </p:nvSpPr>
        <p:spPr>
          <a:xfrm>
            <a:off x="-2553692" y="4393416"/>
            <a:ext cx="17299384" cy="92552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62D1866A-3C6E-404F-AA9F-20E9BA5230C6}"/>
              </a:ext>
            </a:extLst>
          </p:cNvPr>
          <p:cNvSpPr/>
          <p:nvPr/>
        </p:nvSpPr>
        <p:spPr>
          <a:xfrm>
            <a:off x="7812943" y="1291311"/>
            <a:ext cx="3247696" cy="3131412"/>
          </a:xfrm>
          <a:prstGeom prst="roundRect">
            <a:avLst>
              <a:gd name="adj" fmla="val 1132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3136C58-84BA-4E58-8489-3CDF77092853}"/>
              </a:ext>
            </a:extLst>
          </p:cNvPr>
          <p:cNvSpPr txBox="1"/>
          <p:nvPr/>
        </p:nvSpPr>
        <p:spPr>
          <a:xfrm>
            <a:off x="968251" y="1041378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4F912EB-8763-46D8-8BE7-32F3B274A5A5}"/>
              </a:ext>
            </a:extLst>
          </p:cNvPr>
          <p:cNvSpPr txBox="1"/>
          <p:nvPr/>
        </p:nvSpPr>
        <p:spPr>
          <a:xfrm>
            <a:off x="968251" y="2037647"/>
            <a:ext cx="618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TÀI LIỆU SỬ DỤNG</a:t>
            </a:r>
            <a:endParaRPr lang="vi-VN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4" name="Hình ảnh 23">
            <a:extLst>
              <a:ext uri="{FF2B5EF4-FFF2-40B4-BE49-F238E27FC236}">
                <a16:creationId xmlns:a16="http://schemas.microsoft.com/office/drawing/2014/main" id="{52797651-E567-447F-825E-C6AC321E7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8506">
            <a:off x="8199388" y="8199659"/>
            <a:ext cx="3803935" cy="3803935"/>
          </a:xfrm>
          <a:prstGeom prst="rect">
            <a:avLst/>
          </a:prstGeom>
        </p:spPr>
      </p:pic>
      <p:pic>
        <p:nvPicPr>
          <p:cNvPr id="27" name="Hình ảnh 26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9C69F3E0-CCAD-478E-A85C-AD74B2D8E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6212">
            <a:off x="7979621" y="14630977"/>
            <a:ext cx="1481510" cy="1481510"/>
          </a:xfrm>
          <a:prstGeom prst="rect">
            <a:avLst/>
          </a:prstGeom>
        </p:spPr>
      </p:pic>
      <p:pic>
        <p:nvPicPr>
          <p:cNvPr id="29" name="Hình ảnh 28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784C79B3-DC69-4C42-80A0-160576FD1F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656">
            <a:off x="9853518" y="15324295"/>
            <a:ext cx="1791068" cy="1791068"/>
          </a:xfrm>
          <a:prstGeom prst="rect">
            <a:avLst/>
          </a:prstGeom>
        </p:spPr>
      </p:pic>
      <p:pic>
        <p:nvPicPr>
          <p:cNvPr id="30" name="Hình ảnh 29">
            <a:extLst>
              <a:ext uri="{FF2B5EF4-FFF2-40B4-BE49-F238E27FC236}">
                <a16:creationId xmlns:a16="http://schemas.microsoft.com/office/drawing/2014/main" id="{27E73391-86E3-405F-AF10-2288E4422C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600" y="18869700"/>
            <a:ext cx="1460868" cy="14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6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1588858" y="7174044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E41D73B9-430D-4123-BE6E-C236E3782395}"/>
              </a:ext>
            </a:extLst>
          </p:cNvPr>
          <p:cNvSpPr/>
          <p:nvPr/>
        </p:nvSpPr>
        <p:spPr>
          <a:xfrm>
            <a:off x="-2294199" y="-3805084"/>
            <a:ext cx="17299384" cy="170613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3136C58-84BA-4E58-8489-3CDF77092853}"/>
              </a:ext>
            </a:extLst>
          </p:cNvPr>
          <p:cNvSpPr txBox="1"/>
          <p:nvPr/>
        </p:nvSpPr>
        <p:spPr>
          <a:xfrm>
            <a:off x="901315" y="420870"/>
            <a:ext cx="7367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CF1D7"/>
                </a:solidFill>
              </a:rPr>
              <a:t>TÀI LIỆU </a:t>
            </a:r>
            <a:r>
              <a:rPr lang="en-US" sz="4000" b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STAKEHOLDER </a:t>
            </a:r>
            <a:r>
              <a:rPr lang="en-US" sz="40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REQUESTS</a:t>
            </a:r>
            <a:endParaRPr lang="vi-VN" sz="4000" b="1" dirty="0">
              <a:solidFill>
                <a:srgbClr val="FCF1D7"/>
              </a:solidFill>
              <a:latin typeface="Calibri (Body)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4F912EB-8763-46D8-8BE7-32F3B274A5A5}"/>
              </a:ext>
            </a:extLst>
          </p:cNvPr>
          <p:cNvSpPr txBox="1"/>
          <p:nvPr/>
        </p:nvSpPr>
        <p:spPr>
          <a:xfrm>
            <a:off x="460118" y="2216592"/>
            <a:ext cx="618929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tabLst>
                <a:tab pos="629920" algn="l"/>
              </a:tabLst>
            </a:pP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Tài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mô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tả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quá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trình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thu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thập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yêu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cầu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khách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nền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tảng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thu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thập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yêu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cầu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cũng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nền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tảng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ánh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xạ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nhu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cầu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phụ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tài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sau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nó</a:t>
            </a:r>
            <a:endParaRPr lang="en-US" sz="1800" dirty="0">
              <a:solidFill>
                <a:srgbClr val="FCF1D7"/>
              </a:solidFill>
              <a:effectLst/>
              <a:latin typeface="Calibri (Body)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  <a:tabLst>
                <a:tab pos="629920" algn="l"/>
              </a:tabLst>
            </a:pP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Cung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cấp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tài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trực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quan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mô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tả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yêu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cầu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thu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thập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phía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stakeholder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cơ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sở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pha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xây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dựng</a:t>
            </a:r>
            <a:endParaRPr lang="en-US" sz="1800" dirty="0">
              <a:solidFill>
                <a:srgbClr val="FCF1D7"/>
              </a:solidFill>
              <a:effectLst/>
              <a:latin typeface="Calibri (Body)"/>
              <a:ea typeface="Calibri" panose="020F0502020204030204" pitchFamily="34" charset="0"/>
            </a:endParaRPr>
          </a:p>
          <a:p>
            <a:endParaRPr lang="vi-V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79F89D2-2354-4317-B7D2-92A0247B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7761149" y="-81702"/>
            <a:ext cx="3803935" cy="3803935"/>
          </a:xfrm>
          <a:prstGeom prst="rect">
            <a:avLst/>
          </a:prstGeom>
        </p:spPr>
      </p:pic>
      <p:pic>
        <p:nvPicPr>
          <p:cNvPr id="11" name="Hình ảnh 10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29B4B042-5631-42CF-8BC9-BE8CDEFF9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7979621" y="3773722"/>
            <a:ext cx="1481510" cy="1481510"/>
          </a:xfrm>
          <a:prstGeom prst="rect">
            <a:avLst/>
          </a:prstGeom>
        </p:spPr>
      </p:pic>
      <p:pic>
        <p:nvPicPr>
          <p:cNvPr id="25" name="Hình ảnh 24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84A297CD-027D-46BA-8749-AED145A14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9853518" y="3411962"/>
            <a:ext cx="1791068" cy="179106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1268F772-8636-474E-A411-110649699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113600" y="5397132"/>
            <a:ext cx="1460868" cy="1460868"/>
          </a:xfrm>
          <a:prstGeom prst="rect">
            <a:avLst/>
          </a:prstGeom>
        </p:spPr>
      </p:pic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11B96C16-14F1-4C13-A688-6DBB466271E1}"/>
              </a:ext>
            </a:extLst>
          </p:cNvPr>
          <p:cNvSpPr/>
          <p:nvPr/>
        </p:nvSpPr>
        <p:spPr>
          <a:xfrm rot="7540364">
            <a:off x="8240209" y="-7721547"/>
            <a:ext cx="3247696" cy="3131412"/>
          </a:xfrm>
          <a:prstGeom prst="roundRect">
            <a:avLst>
              <a:gd name="adj" fmla="val 1132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FB6A06E4-6044-4E46-B9CE-612680E40A48}"/>
              </a:ext>
            </a:extLst>
          </p:cNvPr>
          <p:cNvSpPr/>
          <p:nvPr/>
        </p:nvSpPr>
        <p:spPr>
          <a:xfrm>
            <a:off x="5141176" y="-5029191"/>
            <a:ext cx="1909647" cy="18870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9E3FD2E5-DF15-4603-AA62-3A9B2ECCAC2F}"/>
              </a:ext>
            </a:extLst>
          </p:cNvPr>
          <p:cNvSpPr txBox="1"/>
          <p:nvPr/>
        </p:nvSpPr>
        <p:spPr>
          <a:xfrm>
            <a:off x="3922987" y="10631484"/>
            <a:ext cx="434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0442C679-4AB2-42D5-AE57-E8D7BE3BD7EC}"/>
              </a:ext>
            </a:extLst>
          </p:cNvPr>
          <p:cNvSpPr/>
          <p:nvPr/>
        </p:nvSpPr>
        <p:spPr>
          <a:xfrm rot="1941096">
            <a:off x="16758090" y="-277237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2E905379-033C-4520-A499-68E3620C400E}"/>
              </a:ext>
            </a:extLst>
          </p:cNvPr>
          <p:cNvSpPr/>
          <p:nvPr/>
        </p:nvSpPr>
        <p:spPr>
          <a:xfrm rot="1941096">
            <a:off x="-11137275" y="-6288275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2562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1588858" y="7174044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E41D73B9-430D-4123-BE6E-C236E3782395}"/>
              </a:ext>
            </a:extLst>
          </p:cNvPr>
          <p:cNvSpPr/>
          <p:nvPr/>
        </p:nvSpPr>
        <p:spPr>
          <a:xfrm>
            <a:off x="-2294199" y="-3805084"/>
            <a:ext cx="17299384" cy="170613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3136C58-84BA-4E58-8489-3CDF77092853}"/>
              </a:ext>
            </a:extLst>
          </p:cNvPr>
          <p:cNvSpPr txBox="1"/>
          <p:nvPr/>
        </p:nvSpPr>
        <p:spPr>
          <a:xfrm>
            <a:off x="901315" y="420870"/>
            <a:ext cx="7367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CF1D7"/>
                </a:solidFill>
              </a:rPr>
              <a:t>TÀI LIỆU VISION</a:t>
            </a:r>
            <a:endParaRPr lang="vi-VN" sz="4000" b="1" dirty="0">
              <a:solidFill>
                <a:srgbClr val="FCF1D7"/>
              </a:solidFill>
              <a:latin typeface="Calibri (Body)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4F912EB-8763-46D8-8BE7-32F3B274A5A5}"/>
              </a:ext>
            </a:extLst>
          </p:cNvPr>
          <p:cNvSpPr txBox="1"/>
          <p:nvPr/>
        </p:nvSpPr>
        <p:spPr>
          <a:xfrm>
            <a:off x="145369" y="2298844"/>
            <a:ext cx="61892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đích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tài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Vision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thu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thập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phân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tích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xác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những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yêu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cầu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ở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cao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phần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mềm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“Website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trường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Mầm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non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Hoa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Trạng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Nguyên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-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Thái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Nguyên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.”.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Tài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tập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trung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nhu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cầu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bên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liên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quan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dùng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cũng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như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nguyên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nhu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cầu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.</a:t>
            </a:r>
          </a:p>
          <a:p>
            <a:endParaRPr lang="en-US" sz="2800" dirty="0">
              <a:solidFill>
                <a:srgbClr val="FCF1D7"/>
              </a:solidFill>
              <a:latin typeface="Calibri (Body)"/>
            </a:endParaRPr>
          </a:p>
          <a:p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Tài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dành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khách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đội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ngũ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phát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triển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. Sau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đọc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xong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tài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đọc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cái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nhìn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tổng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quan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về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phần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mềm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hiểu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hướng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phát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triển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phần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mềm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năng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cơ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bản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nó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.</a:t>
            </a:r>
          </a:p>
          <a:p>
            <a:endParaRPr lang="vi-V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79F89D2-2354-4317-B7D2-92A0247B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7761149" y="-81702"/>
            <a:ext cx="3803935" cy="3803935"/>
          </a:xfrm>
          <a:prstGeom prst="rect">
            <a:avLst/>
          </a:prstGeom>
        </p:spPr>
      </p:pic>
      <p:pic>
        <p:nvPicPr>
          <p:cNvPr id="11" name="Hình ảnh 10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29B4B042-5631-42CF-8BC9-BE8CDEFF9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7979621" y="3773722"/>
            <a:ext cx="1481510" cy="1481510"/>
          </a:xfrm>
          <a:prstGeom prst="rect">
            <a:avLst/>
          </a:prstGeom>
        </p:spPr>
      </p:pic>
      <p:pic>
        <p:nvPicPr>
          <p:cNvPr id="25" name="Hình ảnh 24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84A297CD-027D-46BA-8749-AED145A14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9853518" y="3411962"/>
            <a:ext cx="1791068" cy="179106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1268F772-8636-474E-A411-110649699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113600" y="5397132"/>
            <a:ext cx="1460868" cy="1460868"/>
          </a:xfrm>
          <a:prstGeom prst="rect">
            <a:avLst/>
          </a:prstGeom>
        </p:spPr>
      </p:pic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11B96C16-14F1-4C13-A688-6DBB466271E1}"/>
              </a:ext>
            </a:extLst>
          </p:cNvPr>
          <p:cNvSpPr/>
          <p:nvPr/>
        </p:nvSpPr>
        <p:spPr>
          <a:xfrm rot="7540364">
            <a:off x="8240209" y="-7721547"/>
            <a:ext cx="3247696" cy="3131412"/>
          </a:xfrm>
          <a:prstGeom prst="roundRect">
            <a:avLst>
              <a:gd name="adj" fmla="val 1132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FB6A06E4-6044-4E46-B9CE-612680E40A48}"/>
              </a:ext>
            </a:extLst>
          </p:cNvPr>
          <p:cNvSpPr/>
          <p:nvPr/>
        </p:nvSpPr>
        <p:spPr>
          <a:xfrm>
            <a:off x="5141176" y="-5029191"/>
            <a:ext cx="1909647" cy="18870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9E3FD2E5-DF15-4603-AA62-3A9B2ECCAC2F}"/>
              </a:ext>
            </a:extLst>
          </p:cNvPr>
          <p:cNvSpPr txBox="1"/>
          <p:nvPr/>
        </p:nvSpPr>
        <p:spPr>
          <a:xfrm>
            <a:off x="3922987" y="10631484"/>
            <a:ext cx="434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0442C679-4AB2-42D5-AE57-E8D7BE3BD7EC}"/>
              </a:ext>
            </a:extLst>
          </p:cNvPr>
          <p:cNvSpPr/>
          <p:nvPr/>
        </p:nvSpPr>
        <p:spPr>
          <a:xfrm rot="1941096">
            <a:off x="16758090" y="-277237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2E905379-033C-4520-A499-68E3620C400E}"/>
              </a:ext>
            </a:extLst>
          </p:cNvPr>
          <p:cNvSpPr/>
          <p:nvPr/>
        </p:nvSpPr>
        <p:spPr>
          <a:xfrm rot="1941096">
            <a:off x="-11137275" y="-6288275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5913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1588858" y="7174044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E41D73B9-430D-4123-BE6E-C236E3782395}"/>
              </a:ext>
            </a:extLst>
          </p:cNvPr>
          <p:cNvSpPr/>
          <p:nvPr/>
        </p:nvSpPr>
        <p:spPr>
          <a:xfrm>
            <a:off x="-2294199" y="-3805084"/>
            <a:ext cx="17299384" cy="170613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3136C58-84BA-4E58-8489-3CDF77092853}"/>
              </a:ext>
            </a:extLst>
          </p:cNvPr>
          <p:cNvSpPr txBox="1"/>
          <p:nvPr/>
        </p:nvSpPr>
        <p:spPr>
          <a:xfrm>
            <a:off x="901315" y="420870"/>
            <a:ext cx="7367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CF1D7"/>
                </a:solidFill>
              </a:rPr>
              <a:t>TÀI LIỆU PHI </a:t>
            </a:r>
            <a:r>
              <a:rPr lang="en-US" sz="4000" b="1" dirty="0">
                <a:solidFill>
                  <a:srgbClr val="FCF1D7"/>
                </a:solidFill>
              </a:rPr>
              <a:t>CHỨC NĂNG</a:t>
            </a:r>
            <a:endParaRPr lang="vi-VN" sz="4000" b="1" dirty="0">
              <a:solidFill>
                <a:srgbClr val="FCF1D7"/>
              </a:solidFill>
              <a:latin typeface="Calibri (Body)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4F912EB-8763-46D8-8BE7-32F3B274A5A5}"/>
              </a:ext>
            </a:extLst>
          </p:cNvPr>
          <p:cNvSpPr txBox="1"/>
          <p:nvPr/>
        </p:nvSpPr>
        <p:spPr>
          <a:xfrm>
            <a:off x="567200" y="1820265"/>
            <a:ext cx="618929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- Giao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diện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đẹp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dễ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sử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dụng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-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Phân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quyền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chặt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chẽ</a:t>
            </a:r>
            <a:endParaRPr lang="en-US" sz="1800" i="1" dirty="0">
              <a:solidFill>
                <a:srgbClr val="FCF1D7"/>
              </a:solidFill>
              <a:effectLst/>
              <a:latin typeface="Calibri (Body)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-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Ổn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định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,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xử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lý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nhanh</a:t>
            </a:r>
            <a:endParaRPr lang="en-US" sz="1800" i="1" dirty="0">
              <a:solidFill>
                <a:srgbClr val="FCF1D7"/>
              </a:solidFill>
              <a:effectLst/>
              <a:latin typeface="Calibri (Body)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-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Tính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năng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mở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mềm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dẻo</a:t>
            </a:r>
            <a:endParaRPr lang="en-US" sz="1800" i="1" dirty="0">
              <a:solidFill>
                <a:srgbClr val="FCF1D7"/>
              </a:solidFill>
              <a:effectLst/>
              <a:latin typeface="Calibri (Body)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-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Tính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thừa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kế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cao</a:t>
            </a:r>
            <a:endParaRPr lang="en-US" sz="1800" i="1" dirty="0">
              <a:solidFill>
                <a:srgbClr val="FCF1D7"/>
              </a:solidFill>
              <a:effectLst/>
              <a:latin typeface="Calibri (Body)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-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Hỗ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trợ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cùng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lúc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nhiều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người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dùng</a:t>
            </a:r>
            <a:endParaRPr lang="en-US" sz="1800" i="1" dirty="0">
              <a:solidFill>
                <a:srgbClr val="FCF1D7"/>
              </a:solidFill>
              <a:effectLst/>
              <a:latin typeface="Calibri (Body)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-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Báo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cáo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,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biểu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mẫu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đa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dạng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,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phong</a:t>
            </a:r>
            <a:r>
              <a:rPr lang="en-US" sz="1800" i="1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</a:rPr>
              <a:t>phú</a:t>
            </a:r>
            <a:endParaRPr lang="en-US" sz="1800" i="1" dirty="0">
              <a:solidFill>
                <a:srgbClr val="FCF1D7"/>
              </a:solidFill>
              <a:effectLst/>
              <a:latin typeface="Calibri (Body)"/>
              <a:ea typeface="Calibri" panose="020F0502020204030204" pitchFamily="34" charset="0"/>
            </a:endParaRPr>
          </a:p>
          <a:p>
            <a:endParaRPr lang="vi-V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79F89D2-2354-4317-B7D2-92A0247B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7761149" y="-81702"/>
            <a:ext cx="3803935" cy="3803935"/>
          </a:xfrm>
          <a:prstGeom prst="rect">
            <a:avLst/>
          </a:prstGeom>
        </p:spPr>
      </p:pic>
      <p:pic>
        <p:nvPicPr>
          <p:cNvPr id="11" name="Hình ảnh 10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29B4B042-5631-42CF-8BC9-BE8CDEFF9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7979621" y="3773722"/>
            <a:ext cx="1481510" cy="1481510"/>
          </a:xfrm>
          <a:prstGeom prst="rect">
            <a:avLst/>
          </a:prstGeom>
        </p:spPr>
      </p:pic>
      <p:pic>
        <p:nvPicPr>
          <p:cNvPr id="25" name="Hình ảnh 24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84A297CD-027D-46BA-8749-AED145A14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9853518" y="3411962"/>
            <a:ext cx="1791068" cy="179106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1268F772-8636-474E-A411-110649699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113600" y="5397132"/>
            <a:ext cx="1460868" cy="1460868"/>
          </a:xfrm>
          <a:prstGeom prst="rect">
            <a:avLst/>
          </a:prstGeom>
        </p:spPr>
      </p:pic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11B96C16-14F1-4C13-A688-6DBB466271E1}"/>
              </a:ext>
            </a:extLst>
          </p:cNvPr>
          <p:cNvSpPr/>
          <p:nvPr/>
        </p:nvSpPr>
        <p:spPr>
          <a:xfrm rot="7540364">
            <a:off x="8240209" y="-7721547"/>
            <a:ext cx="3247696" cy="3131412"/>
          </a:xfrm>
          <a:prstGeom prst="roundRect">
            <a:avLst>
              <a:gd name="adj" fmla="val 1132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FB6A06E4-6044-4E46-B9CE-612680E40A48}"/>
              </a:ext>
            </a:extLst>
          </p:cNvPr>
          <p:cNvSpPr/>
          <p:nvPr/>
        </p:nvSpPr>
        <p:spPr>
          <a:xfrm>
            <a:off x="5141176" y="-5029191"/>
            <a:ext cx="1909647" cy="18870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9E3FD2E5-DF15-4603-AA62-3A9B2ECCAC2F}"/>
              </a:ext>
            </a:extLst>
          </p:cNvPr>
          <p:cNvSpPr txBox="1"/>
          <p:nvPr/>
        </p:nvSpPr>
        <p:spPr>
          <a:xfrm>
            <a:off x="3922987" y="10631484"/>
            <a:ext cx="434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0442C679-4AB2-42D5-AE57-E8D7BE3BD7EC}"/>
              </a:ext>
            </a:extLst>
          </p:cNvPr>
          <p:cNvSpPr/>
          <p:nvPr/>
        </p:nvSpPr>
        <p:spPr>
          <a:xfrm rot="1941096">
            <a:off x="16758090" y="-277237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2E905379-033C-4520-A499-68E3620C400E}"/>
              </a:ext>
            </a:extLst>
          </p:cNvPr>
          <p:cNvSpPr/>
          <p:nvPr/>
        </p:nvSpPr>
        <p:spPr>
          <a:xfrm rot="1941096">
            <a:off x="-11137275" y="-6288275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304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25A36524-9C93-4626-829C-9C45B990AD2C}"/>
              </a:ext>
            </a:extLst>
          </p:cNvPr>
          <p:cNvSpPr/>
          <p:nvPr/>
        </p:nvSpPr>
        <p:spPr>
          <a:xfrm>
            <a:off x="1399571" y="686734"/>
            <a:ext cx="9671683" cy="4712903"/>
          </a:xfrm>
          <a:custGeom>
            <a:avLst/>
            <a:gdLst>
              <a:gd name="connsiteX0" fmla="*/ 0 w 7868771"/>
              <a:gd name="connsiteY0" fmla="*/ 243542 h 3558989"/>
              <a:gd name="connsiteX1" fmla="*/ 243542 w 7868771"/>
              <a:gd name="connsiteY1" fmla="*/ 0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243542 h 3558989"/>
              <a:gd name="connsiteX1" fmla="*/ 485589 w 7868771"/>
              <a:gd name="connsiteY1" fmla="*/ 385482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63495 h 4078942"/>
              <a:gd name="connsiteX1" fmla="*/ 225613 w 7868771"/>
              <a:gd name="connsiteY1" fmla="*/ 26894 h 4078942"/>
              <a:gd name="connsiteX2" fmla="*/ 7248711 w 7868771"/>
              <a:gd name="connsiteY2" fmla="*/ 0 h 4078942"/>
              <a:gd name="connsiteX3" fmla="*/ 7868771 w 7868771"/>
              <a:gd name="connsiteY3" fmla="*/ 763495 h 4078942"/>
              <a:gd name="connsiteX4" fmla="*/ 7868771 w 7868771"/>
              <a:gd name="connsiteY4" fmla="*/ 3835400 h 4078942"/>
              <a:gd name="connsiteX5" fmla="*/ 7625229 w 7868771"/>
              <a:gd name="connsiteY5" fmla="*/ 4078942 h 4078942"/>
              <a:gd name="connsiteX6" fmla="*/ 243542 w 7868771"/>
              <a:gd name="connsiteY6" fmla="*/ 4078942 h 4078942"/>
              <a:gd name="connsiteX7" fmla="*/ 0 w 7868771"/>
              <a:gd name="connsiteY7" fmla="*/ 3835400 h 4078942"/>
              <a:gd name="connsiteX8" fmla="*/ 0 w 7868771"/>
              <a:gd name="connsiteY8" fmla="*/ 763495 h 4078942"/>
              <a:gd name="connsiteX0" fmla="*/ 0 w 8684559"/>
              <a:gd name="connsiteY0" fmla="*/ 763495 h 4078942"/>
              <a:gd name="connsiteX1" fmla="*/ 225613 w 8684559"/>
              <a:gd name="connsiteY1" fmla="*/ 26894 h 4078942"/>
              <a:gd name="connsiteX2" fmla="*/ 7248711 w 8684559"/>
              <a:gd name="connsiteY2" fmla="*/ 0 h 4078942"/>
              <a:gd name="connsiteX3" fmla="*/ 8684559 w 8684559"/>
              <a:gd name="connsiteY3" fmla="*/ 485589 h 4078942"/>
              <a:gd name="connsiteX4" fmla="*/ 7868771 w 8684559"/>
              <a:gd name="connsiteY4" fmla="*/ 3835400 h 4078942"/>
              <a:gd name="connsiteX5" fmla="*/ 7625229 w 8684559"/>
              <a:gd name="connsiteY5" fmla="*/ 4078942 h 4078942"/>
              <a:gd name="connsiteX6" fmla="*/ 243542 w 8684559"/>
              <a:gd name="connsiteY6" fmla="*/ 4078942 h 4078942"/>
              <a:gd name="connsiteX7" fmla="*/ 0 w 8684559"/>
              <a:gd name="connsiteY7" fmla="*/ 3835400 h 4078942"/>
              <a:gd name="connsiteX8" fmla="*/ 0 w 8684559"/>
              <a:gd name="connsiteY8" fmla="*/ 763495 h 4078942"/>
              <a:gd name="connsiteX0" fmla="*/ 0 w 8505265"/>
              <a:gd name="connsiteY0" fmla="*/ 763495 h 4078942"/>
              <a:gd name="connsiteX1" fmla="*/ 225613 w 8505265"/>
              <a:gd name="connsiteY1" fmla="*/ 26894 h 4078942"/>
              <a:gd name="connsiteX2" fmla="*/ 7248711 w 8505265"/>
              <a:gd name="connsiteY2" fmla="*/ 0 h 4078942"/>
              <a:gd name="connsiteX3" fmla="*/ 8505265 w 8505265"/>
              <a:gd name="connsiteY3" fmla="*/ 933824 h 4078942"/>
              <a:gd name="connsiteX4" fmla="*/ 7868771 w 8505265"/>
              <a:gd name="connsiteY4" fmla="*/ 3835400 h 4078942"/>
              <a:gd name="connsiteX5" fmla="*/ 7625229 w 8505265"/>
              <a:gd name="connsiteY5" fmla="*/ 4078942 h 4078942"/>
              <a:gd name="connsiteX6" fmla="*/ 243542 w 8505265"/>
              <a:gd name="connsiteY6" fmla="*/ 4078942 h 4078942"/>
              <a:gd name="connsiteX7" fmla="*/ 0 w 8505265"/>
              <a:gd name="connsiteY7" fmla="*/ 3835400 h 4078942"/>
              <a:gd name="connsiteX8" fmla="*/ 0 w 8505265"/>
              <a:gd name="connsiteY8" fmla="*/ 763495 h 4078942"/>
              <a:gd name="connsiteX0" fmla="*/ 0 w 8506080"/>
              <a:gd name="connsiteY0" fmla="*/ 763646 h 4079093"/>
              <a:gd name="connsiteX1" fmla="*/ 225613 w 8506080"/>
              <a:gd name="connsiteY1" fmla="*/ 27045 h 4079093"/>
              <a:gd name="connsiteX2" fmla="*/ 7248711 w 8506080"/>
              <a:gd name="connsiteY2" fmla="*/ 151 h 4079093"/>
              <a:gd name="connsiteX3" fmla="*/ 8505265 w 8506080"/>
              <a:gd name="connsiteY3" fmla="*/ 933975 h 4079093"/>
              <a:gd name="connsiteX4" fmla="*/ 7868771 w 8506080"/>
              <a:gd name="connsiteY4" fmla="*/ 3835551 h 4079093"/>
              <a:gd name="connsiteX5" fmla="*/ 7625229 w 8506080"/>
              <a:gd name="connsiteY5" fmla="*/ 4079093 h 4079093"/>
              <a:gd name="connsiteX6" fmla="*/ 243542 w 8506080"/>
              <a:gd name="connsiteY6" fmla="*/ 4079093 h 4079093"/>
              <a:gd name="connsiteX7" fmla="*/ 0 w 8506080"/>
              <a:gd name="connsiteY7" fmla="*/ 3835551 h 4079093"/>
              <a:gd name="connsiteX8" fmla="*/ 0 w 8506080"/>
              <a:gd name="connsiteY8" fmla="*/ 763646 h 4079093"/>
              <a:gd name="connsiteX0" fmla="*/ 0 w 8650078"/>
              <a:gd name="connsiteY0" fmla="*/ 763646 h 4079093"/>
              <a:gd name="connsiteX1" fmla="*/ 225613 w 8650078"/>
              <a:gd name="connsiteY1" fmla="*/ 27045 h 4079093"/>
              <a:gd name="connsiteX2" fmla="*/ 7248711 w 8650078"/>
              <a:gd name="connsiteY2" fmla="*/ 151 h 4079093"/>
              <a:gd name="connsiteX3" fmla="*/ 8505265 w 8650078"/>
              <a:gd name="connsiteY3" fmla="*/ 933975 h 4079093"/>
              <a:gd name="connsiteX4" fmla="*/ 7868771 w 8650078"/>
              <a:gd name="connsiteY4" fmla="*/ 3835551 h 4079093"/>
              <a:gd name="connsiteX5" fmla="*/ 7625229 w 8650078"/>
              <a:gd name="connsiteY5" fmla="*/ 4079093 h 4079093"/>
              <a:gd name="connsiteX6" fmla="*/ 243542 w 8650078"/>
              <a:gd name="connsiteY6" fmla="*/ 4079093 h 4079093"/>
              <a:gd name="connsiteX7" fmla="*/ 0 w 8650078"/>
              <a:gd name="connsiteY7" fmla="*/ 3835551 h 4079093"/>
              <a:gd name="connsiteX8" fmla="*/ 0 w 8650078"/>
              <a:gd name="connsiteY8" fmla="*/ 763646 h 4079093"/>
              <a:gd name="connsiteX0" fmla="*/ 0 w 8902429"/>
              <a:gd name="connsiteY0" fmla="*/ 765588 h 4081035"/>
              <a:gd name="connsiteX1" fmla="*/ 225613 w 8902429"/>
              <a:gd name="connsiteY1" fmla="*/ 28987 h 4081035"/>
              <a:gd name="connsiteX2" fmla="*/ 7248711 w 8902429"/>
              <a:gd name="connsiteY2" fmla="*/ 2093 h 4081035"/>
              <a:gd name="connsiteX3" fmla="*/ 8783171 w 8902429"/>
              <a:gd name="connsiteY3" fmla="*/ 882129 h 4081035"/>
              <a:gd name="connsiteX4" fmla="*/ 7868771 w 8902429"/>
              <a:gd name="connsiteY4" fmla="*/ 3837493 h 4081035"/>
              <a:gd name="connsiteX5" fmla="*/ 7625229 w 8902429"/>
              <a:gd name="connsiteY5" fmla="*/ 4081035 h 4081035"/>
              <a:gd name="connsiteX6" fmla="*/ 243542 w 8902429"/>
              <a:gd name="connsiteY6" fmla="*/ 4081035 h 4081035"/>
              <a:gd name="connsiteX7" fmla="*/ 0 w 8902429"/>
              <a:gd name="connsiteY7" fmla="*/ 3837493 h 4081035"/>
              <a:gd name="connsiteX8" fmla="*/ 0 w 8902429"/>
              <a:gd name="connsiteY8" fmla="*/ 765588 h 4081035"/>
              <a:gd name="connsiteX0" fmla="*/ 303457 w 9205886"/>
              <a:gd name="connsiteY0" fmla="*/ 826248 h 4141695"/>
              <a:gd name="connsiteX1" fmla="*/ 27046 w 9205886"/>
              <a:gd name="connsiteY1" fmla="*/ 0 h 4141695"/>
              <a:gd name="connsiteX2" fmla="*/ 7552168 w 9205886"/>
              <a:gd name="connsiteY2" fmla="*/ 62753 h 4141695"/>
              <a:gd name="connsiteX3" fmla="*/ 9086628 w 9205886"/>
              <a:gd name="connsiteY3" fmla="*/ 942789 h 4141695"/>
              <a:gd name="connsiteX4" fmla="*/ 8172228 w 9205886"/>
              <a:gd name="connsiteY4" fmla="*/ 3898153 h 4141695"/>
              <a:gd name="connsiteX5" fmla="*/ 7928686 w 9205886"/>
              <a:gd name="connsiteY5" fmla="*/ 4141695 h 4141695"/>
              <a:gd name="connsiteX6" fmla="*/ 546999 w 9205886"/>
              <a:gd name="connsiteY6" fmla="*/ 4141695 h 4141695"/>
              <a:gd name="connsiteX7" fmla="*/ 303457 w 9205886"/>
              <a:gd name="connsiteY7" fmla="*/ 3898153 h 4141695"/>
              <a:gd name="connsiteX8" fmla="*/ 303457 w 9205886"/>
              <a:gd name="connsiteY8" fmla="*/ 826248 h 4141695"/>
              <a:gd name="connsiteX0" fmla="*/ 303457 w 9205886"/>
              <a:gd name="connsiteY0" fmla="*/ 962935 h 4278382"/>
              <a:gd name="connsiteX1" fmla="*/ 27046 w 9205886"/>
              <a:gd name="connsiteY1" fmla="*/ 136687 h 4278382"/>
              <a:gd name="connsiteX2" fmla="*/ 7552168 w 9205886"/>
              <a:gd name="connsiteY2" fmla="*/ 199440 h 4278382"/>
              <a:gd name="connsiteX3" fmla="*/ 9086628 w 9205886"/>
              <a:gd name="connsiteY3" fmla="*/ 1079476 h 4278382"/>
              <a:gd name="connsiteX4" fmla="*/ 8172228 w 9205886"/>
              <a:gd name="connsiteY4" fmla="*/ 4034840 h 4278382"/>
              <a:gd name="connsiteX5" fmla="*/ 7928686 w 9205886"/>
              <a:gd name="connsiteY5" fmla="*/ 4278382 h 4278382"/>
              <a:gd name="connsiteX6" fmla="*/ 546999 w 9205886"/>
              <a:gd name="connsiteY6" fmla="*/ 4278382 h 4278382"/>
              <a:gd name="connsiteX7" fmla="*/ 303457 w 9205886"/>
              <a:gd name="connsiteY7" fmla="*/ 4034840 h 4278382"/>
              <a:gd name="connsiteX8" fmla="*/ 303457 w 9205886"/>
              <a:gd name="connsiteY8" fmla="*/ 962935 h 4278382"/>
              <a:gd name="connsiteX0" fmla="*/ 0 w 9494099"/>
              <a:gd name="connsiteY0" fmla="*/ 1097405 h 4278382"/>
              <a:gd name="connsiteX1" fmla="*/ 315259 w 9494099"/>
              <a:gd name="connsiteY1" fmla="*/ 136687 h 4278382"/>
              <a:gd name="connsiteX2" fmla="*/ 7840381 w 9494099"/>
              <a:gd name="connsiteY2" fmla="*/ 199440 h 4278382"/>
              <a:gd name="connsiteX3" fmla="*/ 9374841 w 9494099"/>
              <a:gd name="connsiteY3" fmla="*/ 1079476 h 4278382"/>
              <a:gd name="connsiteX4" fmla="*/ 8460441 w 9494099"/>
              <a:gd name="connsiteY4" fmla="*/ 4034840 h 4278382"/>
              <a:gd name="connsiteX5" fmla="*/ 8216899 w 9494099"/>
              <a:gd name="connsiteY5" fmla="*/ 4278382 h 4278382"/>
              <a:gd name="connsiteX6" fmla="*/ 835212 w 9494099"/>
              <a:gd name="connsiteY6" fmla="*/ 4278382 h 4278382"/>
              <a:gd name="connsiteX7" fmla="*/ 591670 w 9494099"/>
              <a:gd name="connsiteY7" fmla="*/ 4034840 h 4278382"/>
              <a:gd name="connsiteX8" fmla="*/ 0 w 9494099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21619 w 9515718"/>
              <a:gd name="connsiteY0" fmla="*/ 1097405 h 4278382"/>
              <a:gd name="connsiteX1" fmla="*/ 336878 w 9515718"/>
              <a:gd name="connsiteY1" fmla="*/ 136687 h 4278382"/>
              <a:gd name="connsiteX2" fmla="*/ 7862000 w 9515718"/>
              <a:gd name="connsiteY2" fmla="*/ 199440 h 4278382"/>
              <a:gd name="connsiteX3" fmla="*/ 9396460 w 9515718"/>
              <a:gd name="connsiteY3" fmla="*/ 1079476 h 4278382"/>
              <a:gd name="connsiteX4" fmla="*/ 8482060 w 9515718"/>
              <a:gd name="connsiteY4" fmla="*/ 4034840 h 4278382"/>
              <a:gd name="connsiteX5" fmla="*/ 8238518 w 9515718"/>
              <a:gd name="connsiteY5" fmla="*/ 4278382 h 4278382"/>
              <a:gd name="connsiteX6" fmla="*/ 856831 w 9515718"/>
              <a:gd name="connsiteY6" fmla="*/ 4278382 h 4278382"/>
              <a:gd name="connsiteX7" fmla="*/ 613289 w 9515718"/>
              <a:gd name="connsiteY7" fmla="*/ 4034840 h 4278382"/>
              <a:gd name="connsiteX8" fmla="*/ 21619 w 9515718"/>
              <a:gd name="connsiteY8" fmla="*/ 1097405 h 4278382"/>
              <a:gd name="connsiteX0" fmla="*/ 74222 w 9568321"/>
              <a:gd name="connsiteY0" fmla="*/ 1097405 h 4278382"/>
              <a:gd name="connsiteX1" fmla="*/ 389481 w 9568321"/>
              <a:gd name="connsiteY1" fmla="*/ 136687 h 4278382"/>
              <a:gd name="connsiteX2" fmla="*/ 7914603 w 9568321"/>
              <a:gd name="connsiteY2" fmla="*/ 199440 h 4278382"/>
              <a:gd name="connsiteX3" fmla="*/ 9449063 w 9568321"/>
              <a:gd name="connsiteY3" fmla="*/ 1079476 h 4278382"/>
              <a:gd name="connsiteX4" fmla="*/ 8534663 w 9568321"/>
              <a:gd name="connsiteY4" fmla="*/ 4034840 h 4278382"/>
              <a:gd name="connsiteX5" fmla="*/ 8291121 w 9568321"/>
              <a:gd name="connsiteY5" fmla="*/ 4278382 h 4278382"/>
              <a:gd name="connsiteX6" fmla="*/ 909434 w 9568321"/>
              <a:gd name="connsiteY6" fmla="*/ 4278382 h 4278382"/>
              <a:gd name="connsiteX7" fmla="*/ 190763 w 9568321"/>
              <a:gd name="connsiteY7" fmla="*/ 4133452 h 4278382"/>
              <a:gd name="connsiteX8" fmla="*/ 74222 w 9568321"/>
              <a:gd name="connsiteY8" fmla="*/ 1097405 h 4278382"/>
              <a:gd name="connsiteX0" fmla="*/ 74222 w 9568321"/>
              <a:gd name="connsiteY0" fmla="*/ 1097405 h 4348859"/>
              <a:gd name="connsiteX1" fmla="*/ 389481 w 9568321"/>
              <a:gd name="connsiteY1" fmla="*/ 136687 h 4348859"/>
              <a:gd name="connsiteX2" fmla="*/ 7914603 w 9568321"/>
              <a:gd name="connsiteY2" fmla="*/ 199440 h 4348859"/>
              <a:gd name="connsiteX3" fmla="*/ 9449063 w 9568321"/>
              <a:gd name="connsiteY3" fmla="*/ 1079476 h 4348859"/>
              <a:gd name="connsiteX4" fmla="*/ 8534663 w 9568321"/>
              <a:gd name="connsiteY4" fmla="*/ 4034840 h 4348859"/>
              <a:gd name="connsiteX5" fmla="*/ 8291121 w 9568321"/>
              <a:gd name="connsiteY5" fmla="*/ 4278382 h 4348859"/>
              <a:gd name="connsiteX6" fmla="*/ 909434 w 9568321"/>
              <a:gd name="connsiteY6" fmla="*/ 4278382 h 4348859"/>
              <a:gd name="connsiteX7" fmla="*/ 190763 w 9568321"/>
              <a:gd name="connsiteY7" fmla="*/ 4133452 h 4348859"/>
              <a:gd name="connsiteX8" fmla="*/ 74222 w 9568321"/>
              <a:gd name="connsiteY8" fmla="*/ 1097405 h 4348859"/>
              <a:gd name="connsiteX0" fmla="*/ 71478 w 9565577"/>
              <a:gd name="connsiteY0" fmla="*/ 1097405 h 4278382"/>
              <a:gd name="connsiteX1" fmla="*/ 386737 w 9565577"/>
              <a:gd name="connsiteY1" fmla="*/ 136687 h 4278382"/>
              <a:gd name="connsiteX2" fmla="*/ 7911859 w 9565577"/>
              <a:gd name="connsiteY2" fmla="*/ 199440 h 4278382"/>
              <a:gd name="connsiteX3" fmla="*/ 9446319 w 9565577"/>
              <a:gd name="connsiteY3" fmla="*/ 1079476 h 4278382"/>
              <a:gd name="connsiteX4" fmla="*/ 8531919 w 9565577"/>
              <a:gd name="connsiteY4" fmla="*/ 4034840 h 4278382"/>
              <a:gd name="connsiteX5" fmla="*/ 8288377 w 9565577"/>
              <a:gd name="connsiteY5" fmla="*/ 4278382 h 4278382"/>
              <a:gd name="connsiteX6" fmla="*/ 906690 w 9565577"/>
              <a:gd name="connsiteY6" fmla="*/ 4278382 h 4278382"/>
              <a:gd name="connsiteX7" fmla="*/ 196984 w 9565577"/>
              <a:gd name="connsiteY7" fmla="*/ 3712111 h 4278382"/>
              <a:gd name="connsiteX8" fmla="*/ 71478 w 9565577"/>
              <a:gd name="connsiteY8" fmla="*/ 1097405 h 4278382"/>
              <a:gd name="connsiteX0" fmla="*/ 71478 w 9636331"/>
              <a:gd name="connsiteY0" fmla="*/ 1097405 h 4278382"/>
              <a:gd name="connsiteX1" fmla="*/ 386737 w 9636331"/>
              <a:gd name="connsiteY1" fmla="*/ 136687 h 4278382"/>
              <a:gd name="connsiteX2" fmla="*/ 7911859 w 9636331"/>
              <a:gd name="connsiteY2" fmla="*/ 199440 h 4278382"/>
              <a:gd name="connsiteX3" fmla="*/ 9446319 w 9636331"/>
              <a:gd name="connsiteY3" fmla="*/ 1079476 h 4278382"/>
              <a:gd name="connsiteX4" fmla="*/ 8531919 w 9636331"/>
              <a:gd name="connsiteY4" fmla="*/ 4034840 h 4278382"/>
              <a:gd name="connsiteX5" fmla="*/ 8288377 w 9636331"/>
              <a:gd name="connsiteY5" fmla="*/ 4278382 h 4278382"/>
              <a:gd name="connsiteX6" fmla="*/ 906690 w 9636331"/>
              <a:gd name="connsiteY6" fmla="*/ 4278382 h 4278382"/>
              <a:gd name="connsiteX7" fmla="*/ 196984 w 9636331"/>
              <a:gd name="connsiteY7" fmla="*/ 3712111 h 4278382"/>
              <a:gd name="connsiteX8" fmla="*/ 71478 w 9636331"/>
              <a:gd name="connsiteY8" fmla="*/ 1097405 h 4278382"/>
              <a:gd name="connsiteX0" fmla="*/ 71478 w 9755026"/>
              <a:gd name="connsiteY0" fmla="*/ 1097405 h 4278382"/>
              <a:gd name="connsiteX1" fmla="*/ 386737 w 9755026"/>
              <a:gd name="connsiteY1" fmla="*/ 136687 h 4278382"/>
              <a:gd name="connsiteX2" fmla="*/ 7911859 w 9755026"/>
              <a:gd name="connsiteY2" fmla="*/ 199440 h 4278382"/>
              <a:gd name="connsiteX3" fmla="*/ 9446319 w 9755026"/>
              <a:gd name="connsiteY3" fmla="*/ 1079476 h 4278382"/>
              <a:gd name="connsiteX4" fmla="*/ 8998084 w 9755026"/>
              <a:gd name="connsiteY4" fmla="*/ 3667287 h 4278382"/>
              <a:gd name="connsiteX5" fmla="*/ 8288377 w 9755026"/>
              <a:gd name="connsiteY5" fmla="*/ 4278382 h 4278382"/>
              <a:gd name="connsiteX6" fmla="*/ 906690 w 9755026"/>
              <a:gd name="connsiteY6" fmla="*/ 4278382 h 4278382"/>
              <a:gd name="connsiteX7" fmla="*/ 196984 w 9755026"/>
              <a:gd name="connsiteY7" fmla="*/ 3712111 h 4278382"/>
              <a:gd name="connsiteX8" fmla="*/ 71478 w 9755026"/>
              <a:gd name="connsiteY8" fmla="*/ 1097405 h 4278382"/>
              <a:gd name="connsiteX0" fmla="*/ 71478 w 9884678"/>
              <a:gd name="connsiteY0" fmla="*/ 1097405 h 4278382"/>
              <a:gd name="connsiteX1" fmla="*/ 386737 w 9884678"/>
              <a:gd name="connsiteY1" fmla="*/ 136687 h 4278382"/>
              <a:gd name="connsiteX2" fmla="*/ 7911859 w 9884678"/>
              <a:gd name="connsiteY2" fmla="*/ 199440 h 4278382"/>
              <a:gd name="connsiteX3" fmla="*/ 9634578 w 9884678"/>
              <a:gd name="connsiteY3" fmla="*/ 945006 h 4278382"/>
              <a:gd name="connsiteX4" fmla="*/ 8998084 w 9884678"/>
              <a:gd name="connsiteY4" fmla="*/ 3667287 h 4278382"/>
              <a:gd name="connsiteX5" fmla="*/ 8288377 w 9884678"/>
              <a:gd name="connsiteY5" fmla="*/ 4278382 h 4278382"/>
              <a:gd name="connsiteX6" fmla="*/ 906690 w 9884678"/>
              <a:gd name="connsiteY6" fmla="*/ 4278382 h 4278382"/>
              <a:gd name="connsiteX7" fmla="*/ 196984 w 9884678"/>
              <a:gd name="connsiteY7" fmla="*/ 3712111 h 4278382"/>
              <a:gd name="connsiteX8" fmla="*/ 71478 w 9884678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72698 h 4353675"/>
              <a:gd name="connsiteX1" fmla="*/ 386737 w 9749275"/>
              <a:gd name="connsiteY1" fmla="*/ 211980 h 4353675"/>
              <a:gd name="connsiteX2" fmla="*/ 7974612 w 9749275"/>
              <a:gd name="connsiteY2" fmla="*/ 50615 h 4353675"/>
              <a:gd name="connsiteX3" fmla="*/ 9634578 w 9749275"/>
              <a:gd name="connsiteY3" fmla="*/ 1020299 h 4353675"/>
              <a:gd name="connsiteX4" fmla="*/ 8998084 w 9749275"/>
              <a:gd name="connsiteY4" fmla="*/ 3742580 h 4353675"/>
              <a:gd name="connsiteX5" fmla="*/ 8288377 w 9749275"/>
              <a:gd name="connsiteY5" fmla="*/ 4353675 h 4353675"/>
              <a:gd name="connsiteX6" fmla="*/ 906690 w 9749275"/>
              <a:gd name="connsiteY6" fmla="*/ 4353675 h 4353675"/>
              <a:gd name="connsiteX7" fmla="*/ 196984 w 9749275"/>
              <a:gd name="connsiteY7" fmla="*/ 3787404 h 4353675"/>
              <a:gd name="connsiteX8" fmla="*/ 71478 w 9749275"/>
              <a:gd name="connsiteY8" fmla="*/ 1172698 h 4353675"/>
              <a:gd name="connsiteX0" fmla="*/ 71478 w 9749275"/>
              <a:gd name="connsiteY0" fmla="*/ 1251486 h 4432463"/>
              <a:gd name="connsiteX1" fmla="*/ 359843 w 9749275"/>
              <a:gd name="connsiteY1" fmla="*/ 165262 h 4432463"/>
              <a:gd name="connsiteX2" fmla="*/ 7974612 w 9749275"/>
              <a:gd name="connsiteY2" fmla="*/ 129403 h 4432463"/>
              <a:gd name="connsiteX3" fmla="*/ 9634578 w 9749275"/>
              <a:gd name="connsiteY3" fmla="*/ 1099087 h 4432463"/>
              <a:gd name="connsiteX4" fmla="*/ 8998084 w 9749275"/>
              <a:gd name="connsiteY4" fmla="*/ 3821368 h 4432463"/>
              <a:gd name="connsiteX5" fmla="*/ 8288377 w 9749275"/>
              <a:gd name="connsiteY5" fmla="*/ 4432463 h 4432463"/>
              <a:gd name="connsiteX6" fmla="*/ 906690 w 9749275"/>
              <a:gd name="connsiteY6" fmla="*/ 4432463 h 4432463"/>
              <a:gd name="connsiteX7" fmla="*/ 196984 w 9749275"/>
              <a:gd name="connsiteY7" fmla="*/ 3866192 h 4432463"/>
              <a:gd name="connsiteX8" fmla="*/ 71478 w 9749275"/>
              <a:gd name="connsiteY8" fmla="*/ 1251486 h 4432463"/>
              <a:gd name="connsiteX0" fmla="*/ 38872 w 9895963"/>
              <a:gd name="connsiteY0" fmla="*/ 1242521 h 4432463"/>
              <a:gd name="connsiteX1" fmla="*/ 506531 w 9895963"/>
              <a:gd name="connsiteY1" fmla="*/ 165262 h 4432463"/>
              <a:gd name="connsiteX2" fmla="*/ 8121300 w 9895963"/>
              <a:gd name="connsiteY2" fmla="*/ 129403 h 4432463"/>
              <a:gd name="connsiteX3" fmla="*/ 9781266 w 9895963"/>
              <a:gd name="connsiteY3" fmla="*/ 1099087 h 4432463"/>
              <a:gd name="connsiteX4" fmla="*/ 9144772 w 9895963"/>
              <a:gd name="connsiteY4" fmla="*/ 3821368 h 4432463"/>
              <a:gd name="connsiteX5" fmla="*/ 8435065 w 9895963"/>
              <a:gd name="connsiteY5" fmla="*/ 4432463 h 4432463"/>
              <a:gd name="connsiteX6" fmla="*/ 1053378 w 9895963"/>
              <a:gd name="connsiteY6" fmla="*/ 4432463 h 4432463"/>
              <a:gd name="connsiteX7" fmla="*/ 343672 w 9895963"/>
              <a:gd name="connsiteY7" fmla="*/ 3866192 h 4432463"/>
              <a:gd name="connsiteX8" fmla="*/ 38872 w 9895963"/>
              <a:gd name="connsiteY8" fmla="*/ 1242521 h 4432463"/>
              <a:gd name="connsiteX0" fmla="*/ 470 w 9857561"/>
              <a:gd name="connsiteY0" fmla="*/ 1242521 h 4432463"/>
              <a:gd name="connsiteX1" fmla="*/ 468129 w 9857561"/>
              <a:gd name="connsiteY1" fmla="*/ 165262 h 4432463"/>
              <a:gd name="connsiteX2" fmla="*/ 8082898 w 9857561"/>
              <a:gd name="connsiteY2" fmla="*/ 129403 h 4432463"/>
              <a:gd name="connsiteX3" fmla="*/ 9742864 w 9857561"/>
              <a:gd name="connsiteY3" fmla="*/ 1099087 h 4432463"/>
              <a:gd name="connsiteX4" fmla="*/ 9106370 w 9857561"/>
              <a:gd name="connsiteY4" fmla="*/ 3821368 h 4432463"/>
              <a:gd name="connsiteX5" fmla="*/ 8396663 w 9857561"/>
              <a:gd name="connsiteY5" fmla="*/ 4432463 h 4432463"/>
              <a:gd name="connsiteX6" fmla="*/ 1014976 w 9857561"/>
              <a:gd name="connsiteY6" fmla="*/ 4432463 h 4432463"/>
              <a:gd name="connsiteX7" fmla="*/ 305270 w 9857561"/>
              <a:gd name="connsiteY7" fmla="*/ 3866192 h 4432463"/>
              <a:gd name="connsiteX8" fmla="*/ 470 w 9857561"/>
              <a:gd name="connsiteY8" fmla="*/ 1242521 h 4432463"/>
              <a:gd name="connsiteX0" fmla="*/ 38 w 9857129"/>
              <a:gd name="connsiteY0" fmla="*/ 1256854 h 4446796"/>
              <a:gd name="connsiteX1" fmla="*/ 1970676 w 9857129"/>
              <a:gd name="connsiteY1" fmla="*/ 159614 h 4446796"/>
              <a:gd name="connsiteX2" fmla="*/ 8082466 w 9857129"/>
              <a:gd name="connsiteY2" fmla="*/ 143736 h 4446796"/>
              <a:gd name="connsiteX3" fmla="*/ 9742432 w 9857129"/>
              <a:gd name="connsiteY3" fmla="*/ 1113420 h 4446796"/>
              <a:gd name="connsiteX4" fmla="*/ 9105938 w 9857129"/>
              <a:gd name="connsiteY4" fmla="*/ 3835701 h 4446796"/>
              <a:gd name="connsiteX5" fmla="*/ 8396231 w 9857129"/>
              <a:gd name="connsiteY5" fmla="*/ 4446796 h 4446796"/>
              <a:gd name="connsiteX6" fmla="*/ 1014544 w 9857129"/>
              <a:gd name="connsiteY6" fmla="*/ 4446796 h 4446796"/>
              <a:gd name="connsiteX7" fmla="*/ 304838 w 9857129"/>
              <a:gd name="connsiteY7" fmla="*/ 3880525 h 4446796"/>
              <a:gd name="connsiteX8" fmla="*/ 38 w 9857129"/>
              <a:gd name="connsiteY8" fmla="*/ 1256854 h 4446796"/>
              <a:gd name="connsiteX0" fmla="*/ 38 w 9857129"/>
              <a:gd name="connsiteY0" fmla="*/ 1113118 h 4303060"/>
              <a:gd name="connsiteX1" fmla="*/ 1970676 w 9857129"/>
              <a:gd name="connsiteY1" fmla="*/ 15878 h 4303060"/>
              <a:gd name="connsiteX2" fmla="*/ 8082466 w 9857129"/>
              <a:gd name="connsiteY2" fmla="*/ 0 h 4303060"/>
              <a:gd name="connsiteX3" fmla="*/ 9742432 w 9857129"/>
              <a:gd name="connsiteY3" fmla="*/ 969684 h 4303060"/>
              <a:gd name="connsiteX4" fmla="*/ 9105938 w 9857129"/>
              <a:gd name="connsiteY4" fmla="*/ 3691965 h 4303060"/>
              <a:gd name="connsiteX5" fmla="*/ 8396231 w 9857129"/>
              <a:gd name="connsiteY5" fmla="*/ 4303060 h 4303060"/>
              <a:gd name="connsiteX6" fmla="*/ 1014544 w 9857129"/>
              <a:gd name="connsiteY6" fmla="*/ 4303060 h 4303060"/>
              <a:gd name="connsiteX7" fmla="*/ 304838 w 9857129"/>
              <a:gd name="connsiteY7" fmla="*/ 3736789 h 4303060"/>
              <a:gd name="connsiteX8" fmla="*/ 38 w 9857129"/>
              <a:gd name="connsiteY8" fmla="*/ 1113118 h 4303060"/>
              <a:gd name="connsiteX0" fmla="*/ 45 w 9857136"/>
              <a:gd name="connsiteY0" fmla="*/ 1113118 h 4303060"/>
              <a:gd name="connsiteX1" fmla="*/ 1970683 w 9857136"/>
              <a:gd name="connsiteY1" fmla="*/ 15878 h 4303060"/>
              <a:gd name="connsiteX2" fmla="*/ 8082473 w 9857136"/>
              <a:gd name="connsiteY2" fmla="*/ 0 h 4303060"/>
              <a:gd name="connsiteX3" fmla="*/ 9742439 w 9857136"/>
              <a:gd name="connsiteY3" fmla="*/ 969684 h 4303060"/>
              <a:gd name="connsiteX4" fmla="*/ 9105945 w 9857136"/>
              <a:gd name="connsiteY4" fmla="*/ 3691965 h 4303060"/>
              <a:gd name="connsiteX5" fmla="*/ 8396238 w 9857136"/>
              <a:gd name="connsiteY5" fmla="*/ 4303060 h 4303060"/>
              <a:gd name="connsiteX6" fmla="*/ 1014551 w 9857136"/>
              <a:gd name="connsiteY6" fmla="*/ 4303060 h 4303060"/>
              <a:gd name="connsiteX7" fmla="*/ 304845 w 9857136"/>
              <a:gd name="connsiteY7" fmla="*/ 3736789 h 4303060"/>
              <a:gd name="connsiteX8" fmla="*/ 45 w 9857136"/>
              <a:gd name="connsiteY8" fmla="*/ 1113118 h 4303060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524004"/>
              <a:gd name="connsiteY0" fmla="*/ 1289625 h 4479567"/>
              <a:gd name="connsiteX1" fmla="*/ 2065274 w 9524004"/>
              <a:gd name="connsiteY1" fmla="*/ 12566 h 4479567"/>
              <a:gd name="connsiteX2" fmla="*/ 8082471 w 9524004"/>
              <a:gd name="connsiteY2" fmla="*/ 176507 h 4479567"/>
              <a:gd name="connsiteX3" fmla="*/ 9048754 w 9524004"/>
              <a:gd name="connsiteY3" fmla="*/ 1276060 h 4479567"/>
              <a:gd name="connsiteX4" fmla="*/ 9105943 w 9524004"/>
              <a:gd name="connsiteY4" fmla="*/ 3868472 h 4479567"/>
              <a:gd name="connsiteX5" fmla="*/ 8396236 w 9524004"/>
              <a:gd name="connsiteY5" fmla="*/ 4479567 h 4479567"/>
              <a:gd name="connsiteX6" fmla="*/ 1014549 w 9524004"/>
              <a:gd name="connsiteY6" fmla="*/ 4479567 h 4479567"/>
              <a:gd name="connsiteX7" fmla="*/ 304843 w 9524004"/>
              <a:gd name="connsiteY7" fmla="*/ 3913296 h 4479567"/>
              <a:gd name="connsiteX8" fmla="*/ 43 w 9524004"/>
              <a:gd name="connsiteY8" fmla="*/ 1289625 h 4479567"/>
              <a:gd name="connsiteX0" fmla="*/ 43 w 9671683"/>
              <a:gd name="connsiteY0" fmla="*/ 1289625 h 4479567"/>
              <a:gd name="connsiteX1" fmla="*/ 2065274 w 9671683"/>
              <a:gd name="connsiteY1" fmla="*/ 12566 h 4479567"/>
              <a:gd name="connsiteX2" fmla="*/ 8082471 w 9671683"/>
              <a:gd name="connsiteY2" fmla="*/ 176507 h 4479567"/>
              <a:gd name="connsiteX3" fmla="*/ 9048754 w 9671683"/>
              <a:gd name="connsiteY3" fmla="*/ 1276060 h 4479567"/>
              <a:gd name="connsiteX4" fmla="*/ 9105943 w 9671683"/>
              <a:gd name="connsiteY4" fmla="*/ 3868472 h 4479567"/>
              <a:gd name="connsiteX5" fmla="*/ 8396236 w 9671683"/>
              <a:gd name="connsiteY5" fmla="*/ 4479567 h 4479567"/>
              <a:gd name="connsiteX6" fmla="*/ 1014549 w 9671683"/>
              <a:gd name="connsiteY6" fmla="*/ 4479567 h 4479567"/>
              <a:gd name="connsiteX7" fmla="*/ 304843 w 9671683"/>
              <a:gd name="connsiteY7" fmla="*/ 3913296 h 4479567"/>
              <a:gd name="connsiteX8" fmla="*/ 43 w 9671683"/>
              <a:gd name="connsiteY8" fmla="*/ 1289625 h 447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71683" h="4479567">
                <a:moveTo>
                  <a:pt x="43" y="1289625"/>
                </a:moveTo>
                <a:cubicBezTo>
                  <a:pt x="-8922" y="644132"/>
                  <a:pt x="1401851" y="-106550"/>
                  <a:pt x="2065274" y="12566"/>
                </a:cubicBezTo>
                <a:cubicBezTo>
                  <a:pt x="3247902" y="272332"/>
                  <a:pt x="5506296" y="-33282"/>
                  <a:pt x="8082471" y="176507"/>
                </a:cubicBezTo>
                <a:cubicBezTo>
                  <a:pt x="9257501" y="546135"/>
                  <a:pt x="8770848" y="307837"/>
                  <a:pt x="9048754" y="1276060"/>
                </a:cubicBezTo>
                <a:cubicBezTo>
                  <a:pt x="9744498" y="2112858"/>
                  <a:pt x="9981496" y="2928174"/>
                  <a:pt x="9105943" y="3868472"/>
                </a:cubicBezTo>
                <a:cubicBezTo>
                  <a:pt x="9105943" y="4002977"/>
                  <a:pt x="8530741" y="4479567"/>
                  <a:pt x="8396236" y="4479567"/>
                </a:cubicBezTo>
                <a:lnTo>
                  <a:pt x="1014549" y="4479567"/>
                </a:lnTo>
                <a:cubicBezTo>
                  <a:pt x="880044" y="4479567"/>
                  <a:pt x="582748" y="4289848"/>
                  <a:pt x="304843" y="3913296"/>
                </a:cubicBezTo>
                <a:cubicBezTo>
                  <a:pt x="107620" y="2934151"/>
                  <a:pt x="89690" y="2376347"/>
                  <a:pt x="43" y="1289625"/>
                </a:cubicBezTo>
                <a:close/>
              </a:path>
            </a:pathLst>
          </a:custGeom>
          <a:solidFill>
            <a:srgbClr val="2CB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F29F431-04A0-4AA7-8E98-35B7BE9B00FB}"/>
              </a:ext>
            </a:extLst>
          </p:cNvPr>
          <p:cNvSpPr/>
          <p:nvPr/>
        </p:nvSpPr>
        <p:spPr>
          <a:xfrm>
            <a:off x="3352210" y="2038766"/>
            <a:ext cx="5486400" cy="2631143"/>
          </a:xfrm>
          <a:prstGeom prst="roundRect">
            <a:avLst>
              <a:gd name="adj" fmla="val 3208"/>
            </a:avLst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73B6DF58-BBED-4DA1-B875-05B4C99CE7FF}"/>
              </a:ext>
            </a:extLst>
          </p:cNvPr>
          <p:cNvSpPr/>
          <p:nvPr/>
        </p:nvSpPr>
        <p:spPr>
          <a:xfrm>
            <a:off x="3135642" y="4711235"/>
            <a:ext cx="5919537" cy="181898"/>
          </a:xfrm>
          <a:custGeom>
            <a:avLst/>
            <a:gdLst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51745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51075 w 5919537"/>
              <a:gd name="connsiteY7" fmla="*/ 179204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31895 w 5919537"/>
              <a:gd name="connsiteY4" fmla="*/ 200289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9537" h="310462">
                <a:moveTo>
                  <a:pt x="0" y="51745"/>
                </a:moveTo>
                <a:cubicBezTo>
                  <a:pt x="0" y="23167"/>
                  <a:pt x="23167" y="0"/>
                  <a:pt x="51745" y="0"/>
                </a:cubicBezTo>
                <a:lnTo>
                  <a:pt x="5867792" y="0"/>
                </a:lnTo>
                <a:cubicBezTo>
                  <a:pt x="5896370" y="0"/>
                  <a:pt x="5919537" y="23167"/>
                  <a:pt x="5919537" y="51745"/>
                </a:cubicBezTo>
                <a:lnTo>
                  <a:pt x="5831895" y="200289"/>
                </a:lnTo>
                <a:cubicBezTo>
                  <a:pt x="5831895" y="228867"/>
                  <a:pt x="5794121" y="310462"/>
                  <a:pt x="5765543" y="310462"/>
                </a:cubicBezTo>
                <a:lnTo>
                  <a:pt x="226673" y="310462"/>
                </a:lnTo>
                <a:cubicBezTo>
                  <a:pt x="198095" y="310462"/>
                  <a:pt x="111318" y="255490"/>
                  <a:pt x="111318" y="226912"/>
                </a:cubicBezTo>
                <a:lnTo>
                  <a:pt x="0" y="51745"/>
                </a:lnTo>
                <a:close/>
              </a:path>
            </a:pathLst>
          </a:custGeom>
          <a:solidFill>
            <a:srgbClr val="F4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BF0C335D-DD30-4A4B-9030-77CFC1E5BA8E}"/>
              </a:ext>
            </a:extLst>
          </p:cNvPr>
          <p:cNvSpPr/>
          <p:nvPr/>
        </p:nvSpPr>
        <p:spPr>
          <a:xfrm>
            <a:off x="5457172" y="4711235"/>
            <a:ext cx="1277655" cy="83286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23230A3F-5634-43C6-A4A6-4D9D0B48D6C8}"/>
              </a:ext>
            </a:extLst>
          </p:cNvPr>
          <p:cNvGrpSpPr/>
          <p:nvPr/>
        </p:nvGrpSpPr>
        <p:grpSpPr>
          <a:xfrm>
            <a:off x="9465112" y="2674256"/>
            <a:ext cx="1104561" cy="2631143"/>
            <a:chOff x="9473922" y="1174377"/>
            <a:chExt cx="1738645" cy="3862507"/>
          </a:xfrm>
        </p:grpSpPr>
        <p:grpSp>
          <p:nvGrpSpPr>
            <p:cNvPr id="17" name="Nhóm 16">
              <a:extLst>
                <a:ext uri="{FF2B5EF4-FFF2-40B4-BE49-F238E27FC236}">
                  <a16:creationId xmlns:a16="http://schemas.microsoft.com/office/drawing/2014/main" id="{ED5B1DF4-3B3A-4F31-B6AC-1F2FA9AE23E5}"/>
                </a:ext>
              </a:extLst>
            </p:cNvPr>
            <p:cNvGrpSpPr/>
            <p:nvPr/>
          </p:nvGrpSpPr>
          <p:grpSpPr>
            <a:xfrm>
              <a:off x="9473922" y="1464361"/>
              <a:ext cx="1121963" cy="3345203"/>
              <a:chOff x="9632414" y="1468460"/>
              <a:chExt cx="1121963" cy="3345203"/>
            </a:xfrm>
          </p:grpSpPr>
          <p:sp>
            <p:nvSpPr>
              <p:cNvPr id="12" name="Hình Bầu dục 11">
                <a:extLst>
                  <a:ext uri="{FF2B5EF4-FFF2-40B4-BE49-F238E27FC236}">
                    <a16:creationId xmlns:a16="http://schemas.microsoft.com/office/drawing/2014/main" id="{6BC76ACA-0566-46E8-A94A-402BABE2ECE2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Cung 10">
                <a:extLst>
                  <a:ext uri="{FF2B5EF4-FFF2-40B4-BE49-F238E27FC236}">
                    <a16:creationId xmlns:a16="http://schemas.microsoft.com/office/drawing/2014/main" id="{3AA22062-0A35-48FE-859D-DC92B29AAB13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3" name="Hình Bầu dục 11">
                <a:extLst>
                  <a:ext uri="{FF2B5EF4-FFF2-40B4-BE49-F238E27FC236}">
                    <a16:creationId xmlns:a16="http://schemas.microsoft.com/office/drawing/2014/main" id="{E4807BD7-AA4D-4DDF-B1E3-C61CC6BF13AC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4" name="Hình Bầu dục 11">
                <a:extLst>
                  <a:ext uri="{FF2B5EF4-FFF2-40B4-BE49-F238E27FC236}">
                    <a16:creationId xmlns:a16="http://schemas.microsoft.com/office/drawing/2014/main" id="{4F99EBF3-6CDB-49B9-AE04-D4B6F1D3E60B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" name="Hình Bầu dục 11">
                <a:extLst>
                  <a:ext uri="{FF2B5EF4-FFF2-40B4-BE49-F238E27FC236}">
                    <a16:creationId xmlns:a16="http://schemas.microsoft.com/office/drawing/2014/main" id="{E12842C5-AF3E-4EF5-A05E-A6303F776C1E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" name="Hình Bầu dục 11">
                <a:extLst>
                  <a:ext uri="{FF2B5EF4-FFF2-40B4-BE49-F238E27FC236}">
                    <a16:creationId xmlns:a16="http://schemas.microsoft.com/office/drawing/2014/main" id="{98AF536F-9CDF-4894-8C73-B31404B38674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8" name="Nhóm 17">
              <a:extLst>
                <a:ext uri="{FF2B5EF4-FFF2-40B4-BE49-F238E27FC236}">
                  <a16:creationId xmlns:a16="http://schemas.microsoft.com/office/drawing/2014/main" id="{D8020C0E-7055-473D-9C39-E2377251107C}"/>
                </a:ext>
              </a:extLst>
            </p:cNvPr>
            <p:cNvGrpSpPr/>
            <p:nvPr/>
          </p:nvGrpSpPr>
          <p:grpSpPr>
            <a:xfrm flipH="1">
              <a:off x="10013716" y="1174377"/>
              <a:ext cx="1198851" cy="3862507"/>
              <a:chOff x="9632414" y="1468460"/>
              <a:chExt cx="1121963" cy="3345203"/>
            </a:xfrm>
          </p:grpSpPr>
          <p:sp>
            <p:nvSpPr>
              <p:cNvPr id="19" name="Hình Bầu dục 11">
                <a:extLst>
                  <a:ext uri="{FF2B5EF4-FFF2-40B4-BE49-F238E27FC236}">
                    <a16:creationId xmlns:a16="http://schemas.microsoft.com/office/drawing/2014/main" id="{3B5765F6-ED4E-4CE3-80D8-428A45638DFB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" name="Cung 19">
                <a:extLst>
                  <a:ext uri="{FF2B5EF4-FFF2-40B4-BE49-F238E27FC236}">
                    <a16:creationId xmlns:a16="http://schemas.microsoft.com/office/drawing/2014/main" id="{B8767021-6603-45B1-AB33-59D11BCB9434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Hình Bầu dục 11">
                <a:extLst>
                  <a:ext uri="{FF2B5EF4-FFF2-40B4-BE49-F238E27FC236}">
                    <a16:creationId xmlns:a16="http://schemas.microsoft.com/office/drawing/2014/main" id="{8DF72600-D12A-4FD0-BA35-B36377DF5D4B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2" name="Hình Bầu dục 11">
                <a:extLst>
                  <a:ext uri="{FF2B5EF4-FFF2-40B4-BE49-F238E27FC236}">
                    <a16:creationId xmlns:a16="http://schemas.microsoft.com/office/drawing/2014/main" id="{13977A99-787F-4369-8A62-C933E3C05F10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" name="Hình Bầu dục 11">
                <a:extLst>
                  <a:ext uri="{FF2B5EF4-FFF2-40B4-BE49-F238E27FC236}">
                    <a16:creationId xmlns:a16="http://schemas.microsoft.com/office/drawing/2014/main" id="{9702CBA6-5189-4E82-A827-E510CC089D8D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4" name="Hình Bầu dục 11">
                <a:extLst>
                  <a:ext uri="{FF2B5EF4-FFF2-40B4-BE49-F238E27FC236}">
                    <a16:creationId xmlns:a16="http://schemas.microsoft.com/office/drawing/2014/main" id="{25F0D608-C968-4B5C-A2C6-B0D26124B9E5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Lưu đồ: Thao tác Thủ công 9">
              <a:extLst>
                <a:ext uri="{FF2B5EF4-FFF2-40B4-BE49-F238E27FC236}">
                  <a16:creationId xmlns:a16="http://schemas.microsoft.com/office/drawing/2014/main" id="{B2453782-F624-4397-AE78-FBC06D4CE9A7}"/>
                </a:ext>
              </a:extLst>
            </p:cNvPr>
            <p:cNvSpPr/>
            <p:nvPr/>
          </p:nvSpPr>
          <p:spPr>
            <a:xfrm>
              <a:off x="9547986" y="3352800"/>
              <a:ext cx="1459832" cy="1066800"/>
            </a:xfrm>
            <a:prstGeom prst="flowChartManualOperation">
              <a:avLst/>
            </a:prstGeom>
            <a:solidFill>
              <a:srgbClr val="F6D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0EE25E35-7BD0-4F81-B4FF-23286B346C0D}"/>
              </a:ext>
            </a:extLst>
          </p:cNvPr>
          <p:cNvGrpSpPr/>
          <p:nvPr/>
        </p:nvGrpSpPr>
        <p:grpSpPr>
          <a:xfrm>
            <a:off x="952551" y="1615872"/>
            <a:ext cx="2103666" cy="3280322"/>
            <a:chOff x="952551" y="1131050"/>
            <a:chExt cx="2103666" cy="3280322"/>
          </a:xfrm>
          <a:solidFill>
            <a:srgbClr val="FE9B95"/>
          </a:solidFill>
        </p:grpSpPr>
        <p:grpSp>
          <p:nvGrpSpPr>
            <p:cNvPr id="32" name="Nhóm 31">
              <a:extLst>
                <a:ext uri="{FF2B5EF4-FFF2-40B4-BE49-F238E27FC236}">
                  <a16:creationId xmlns:a16="http://schemas.microsoft.com/office/drawing/2014/main" id="{13627B6A-8406-435F-AB62-2F311F596A3D}"/>
                </a:ext>
              </a:extLst>
            </p:cNvPr>
            <p:cNvGrpSpPr/>
            <p:nvPr/>
          </p:nvGrpSpPr>
          <p:grpSpPr>
            <a:xfrm>
              <a:off x="952551" y="1131050"/>
              <a:ext cx="1877692" cy="3280322"/>
              <a:chOff x="1274408" y="124284"/>
              <a:chExt cx="2479167" cy="4284729"/>
            </a:xfrm>
            <a:grpFill/>
          </p:grpSpPr>
          <p:sp>
            <p:nvSpPr>
              <p:cNvPr id="26" name="Hình chữ nhật: Góc Tròn 25">
                <a:extLst>
                  <a:ext uri="{FF2B5EF4-FFF2-40B4-BE49-F238E27FC236}">
                    <a16:creationId xmlns:a16="http://schemas.microsoft.com/office/drawing/2014/main" id="{BA4EE0C3-8EF7-4DBA-B727-EA85941FF574}"/>
                  </a:ext>
                </a:extLst>
              </p:cNvPr>
              <p:cNvSpPr/>
              <p:nvPr/>
            </p:nvSpPr>
            <p:spPr>
              <a:xfrm>
                <a:off x="1274408" y="4227115"/>
                <a:ext cx="1620618" cy="18189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" name="Hình chữ nhật: Góc Tròn 26">
                <a:extLst>
                  <a:ext uri="{FF2B5EF4-FFF2-40B4-BE49-F238E27FC236}">
                    <a16:creationId xmlns:a16="http://schemas.microsoft.com/office/drawing/2014/main" id="{0946BD70-1D87-4F97-B164-04132BCAE5A7}"/>
                  </a:ext>
                </a:extLst>
              </p:cNvPr>
              <p:cNvSpPr/>
              <p:nvPr/>
            </p:nvSpPr>
            <p:spPr>
              <a:xfrm rot="4828103">
                <a:off x="947605" y="3294448"/>
                <a:ext cx="1969080" cy="11707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8" name="Hình Bầu dục 27">
                <a:extLst>
                  <a:ext uri="{FF2B5EF4-FFF2-40B4-BE49-F238E27FC236}">
                    <a16:creationId xmlns:a16="http://schemas.microsoft.com/office/drawing/2014/main" id="{66EF009A-62FC-403E-B169-03077867812E}"/>
                  </a:ext>
                </a:extLst>
              </p:cNvPr>
              <p:cNvSpPr/>
              <p:nvPr/>
            </p:nvSpPr>
            <p:spPr>
              <a:xfrm>
                <a:off x="1586422" y="2174002"/>
                <a:ext cx="346652" cy="3512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" name="Hình chữ nhật: Góc Tròn 28">
                <a:extLst>
                  <a:ext uri="{FF2B5EF4-FFF2-40B4-BE49-F238E27FC236}">
                    <a16:creationId xmlns:a16="http://schemas.microsoft.com/office/drawing/2014/main" id="{B306144E-D379-4C02-B961-9B2E9CD9A0CF}"/>
                  </a:ext>
                </a:extLst>
              </p:cNvPr>
              <p:cNvSpPr/>
              <p:nvPr/>
            </p:nvSpPr>
            <p:spPr>
              <a:xfrm rot="7195089">
                <a:off x="1275118" y="1404029"/>
                <a:ext cx="1927013" cy="1361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0" name="Lưu đồ: Trễ 29">
                <a:extLst>
                  <a:ext uri="{FF2B5EF4-FFF2-40B4-BE49-F238E27FC236}">
                    <a16:creationId xmlns:a16="http://schemas.microsoft.com/office/drawing/2014/main" id="{14C68599-4F83-4F03-8A11-F4EEF7B1CB4F}"/>
                  </a:ext>
                </a:extLst>
              </p:cNvPr>
              <p:cNvSpPr/>
              <p:nvPr/>
            </p:nvSpPr>
            <p:spPr>
              <a:xfrm rot="12414957">
                <a:off x="2630344" y="408739"/>
                <a:ext cx="320842" cy="276344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1" name="Lưu đồ: Trễ 30">
                <a:extLst>
                  <a:ext uri="{FF2B5EF4-FFF2-40B4-BE49-F238E27FC236}">
                    <a16:creationId xmlns:a16="http://schemas.microsoft.com/office/drawing/2014/main" id="{7570941F-C25D-4C3C-B66D-D0ABBB490823}"/>
                  </a:ext>
                </a:extLst>
              </p:cNvPr>
              <p:cNvSpPr/>
              <p:nvPr/>
            </p:nvSpPr>
            <p:spPr>
              <a:xfrm rot="12602749">
                <a:off x="2800974" y="124284"/>
                <a:ext cx="952601" cy="1322045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3" name="Lưu đồ: Trễ 32">
              <a:extLst>
                <a:ext uri="{FF2B5EF4-FFF2-40B4-BE49-F238E27FC236}">
                  <a16:creationId xmlns:a16="http://schemas.microsoft.com/office/drawing/2014/main" id="{95DECD57-07B1-4F9D-B498-8866772E0EDB}"/>
                </a:ext>
              </a:extLst>
            </p:cNvPr>
            <p:cNvSpPr/>
            <p:nvPr/>
          </p:nvSpPr>
          <p:spPr>
            <a:xfrm rot="1775786">
              <a:off x="2756845" y="1660020"/>
              <a:ext cx="299372" cy="469179"/>
            </a:xfrm>
            <a:prstGeom prst="flowChartDelay">
              <a:avLst/>
            </a:prstGeom>
            <a:solidFill>
              <a:srgbClr val="FC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27A80872-7F7F-48CA-987D-0519F28BA6D5}"/>
              </a:ext>
            </a:extLst>
          </p:cNvPr>
          <p:cNvSpPr/>
          <p:nvPr/>
        </p:nvSpPr>
        <p:spPr>
          <a:xfrm>
            <a:off x="2518264" y="1863777"/>
            <a:ext cx="2694059" cy="3021127"/>
          </a:xfrm>
          <a:custGeom>
            <a:avLst/>
            <a:gdLst>
              <a:gd name="connsiteX0" fmla="*/ 0 w 2694059"/>
              <a:gd name="connsiteY0" fmla="*/ 0 h 3019743"/>
              <a:gd name="connsiteX1" fmla="*/ 2694059 w 2694059"/>
              <a:gd name="connsiteY1" fmla="*/ 0 h 3019743"/>
              <a:gd name="connsiteX2" fmla="*/ 2694059 w 2694059"/>
              <a:gd name="connsiteY2" fmla="*/ 3019743 h 3019743"/>
              <a:gd name="connsiteX3" fmla="*/ 0 w 2694059"/>
              <a:gd name="connsiteY3" fmla="*/ 3019743 h 3019743"/>
              <a:gd name="connsiteX4" fmla="*/ 0 w 2694059"/>
              <a:gd name="connsiteY4" fmla="*/ 0 h 3019743"/>
              <a:gd name="connsiteX0" fmla="*/ 133165 w 2694059"/>
              <a:gd name="connsiteY0" fmla="*/ 736846 h 3019743"/>
              <a:gd name="connsiteX1" fmla="*/ 2694059 w 2694059"/>
              <a:gd name="connsiteY1" fmla="*/ 0 h 3019743"/>
              <a:gd name="connsiteX2" fmla="*/ 2694059 w 2694059"/>
              <a:gd name="connsiteY2" fmla="*/ 3019743 h 3019743"/>
              <a:gd name="connsiteX3" fmla="*/ 0 w 2694059"/>
              <a:gd name="connsiteY3" fmla="*/ 3019743 h 3019743"/>
              <a:gd name="connsiteX4" fmla="*/ 133165 w 2694059"/>
              <a:gd name="connsiteY4" fmla="*/ 736846 h 3019743"/>
              <a:gd name="connsiteX0" fmla="*/ 17755 w 2694059"/>
              <a:gd name="connsiteY0" fmla="*/ 843378 h 3019743"/>
              <a:gd name="connsiteX1" fmla="*/ 2694059 w 2694059"/>
              <a:gd name="connsiteY1" fmla="*/ 0 h 3019743"/>
              <a:gd name="connsiteX2" fmla="*/ 2694059 w 2694059"/>
              <a:gd name="connsiteY2" fmla="*/ 3019743 h 3019743"/>
              <a:gd name="connsiteX3" fmla="*/ 0 w 2694059"/>
              <a:gd name="connsiteY3" fmla="*/ 3019743 h 3019743"/>
              <a:gd name="connsiteX4" fmla="*/ 17755 w 2694059"/>
              <a:gd name="connsiteY4" fmla="*/ 843378 h 3019743"/>
              <a:gd name="connsiteX0" fmla="*/ 17755 w 2694059"/>
              <a:gd name="connsiteY0" fmla="*/ 825623 h 3001988"/>
              <a:gd name="connsiteX1" fmla="*/ 510152 w 2694059"/>
              <a:gd name="connsiteY1" fmla="*/ 0 h 3001988"/>
              <a:gd name="connsiteX2" fmla="*/ 2694059 w 2694059"/>
              <a:gd name="connsiteY2" fmla="*/ 3001988 h 3001988"/>
              <a:gd name="connsiteX3" fmla="*/ 0 w 2694059"/>
              <a:gd name="connsiteY3" fmla="*/ 3001988 h 3001988"/>
              <a:gd name="connsiteX4" fmla="*/ 17755 w 2694059"/>
              <a:gd name="connsiteY4" fmla="*/ 825623 h 300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4059" h="3001988">
                <a:moveTo>
                  <a:pt x="17755" y="825623"/>
                </a:moveTo>
                <a:lnTo>
                  <a:pt x="510152" y="0"/>
                </a:lnTo>
                <a:lnTo>
                  <a:pt x="2694059" y="3001988"/>
                </a:lnTo>
                <a:lnTo>
                  <a:pt x="0" y="3001988"/>
                </a:lnTo>
                <a:lnTo>
                  <a:pt x="17755" y="825623"/>
                </a:lnTo>
                <a:close/>
              </a:path>
            </a:pathLst>
          </a:custGeom>
          <a:solidFill>
            <a:srgbClr val="E8EFEC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22EFE3F2-2BA0-440E-AA9D-525C2107DF44}"/>
              </a:ext>
            </a:extLst>
          </p:cNvPr>
          <p:cNvSpPr/>
          <p:nvPr/>
        </p:nvSpPr>
        <p:spPr>
          <a:xfrm>
            <a:off x="1956391" y="5654226"/>
            <a:ext cx="9069572" cy="17878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C8E5E1E4-1D54-4911-BD93-518AD605867B}"/>
              </a:ext>
            </a:extLst>
          </p:cNvPr>
          <p:cNvGrpSpPr/>
          <p:nvPr/>
        </p:nvGrpSpPr>
        <p:grpSpPr>
          <a:xfrm>
            <a:off x="5238686" y="2585173"/>
            <a:ext cx="1693056" cy="1365627"/>
            <a:chOff x="5238686" y="2585173"/>
            <a:chExt cx="1693056" cy="1365627"/>
          </a:xfrm>
        </p:grpSpPr>
        <p:sp>
          <p:nvSpPr>
            <p:cNvPr id="5" name="Hình Bầu dục 4">
              <a:extLst>
                <a:ext uri="{FF2B5EF4-FFF2-40B4-BE49-F238E27FC236}">
                  <a16:creationId xmlns:a16="http://schemas.microsoft.com/office/drawing/2014/main" id="{1CD3F079-6D87-4866-BB57-77957BCFD265}"/>
                </a:ext>
              </a:extLst>
            </p:cNvPr>
            <p:cNvSpPr/>
            <p:nvPr/>
          </p:nvSpPr>
          <p:spPr>
            <a:xfrm>
              <a:off x="5635080" y="2585173"/>
              <a:ext cx="938618" cy="933046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041E1A9-9885-420B-B72E-25AEED6273A6}"/>
                </a:ext>
              </a:extLst>
            </p:cNvPr>
            <p:cNvSpPr txBox="1"/>
            <p:nvPr/>
          </p:nvSpPr>
          <p:spPr>
            <a:xfrm>
              <a:off x="5238686" y="3581468"/>
              <a:ext cx="1693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dirty="0" err="1">
                  <a:solidFill>
                    <a:schemeClr val="accent4">
                      <a:lumMod val="50000"/>
                    </a:schemeClr>
                  </a:solidFill>
                </a:rPr>
                <a:t>Group</a:t>
              </a:r>
              <a:r>
                <a:rPr lang="vi-VN" b="1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b="1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  <a:endParaRPr lang="vi-VN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D1DAEE76-6924-4FAF-ADFE-296961B2D66B}"/>
              </a:ext>
            </a:extLst>
          </p:cNvPr>
          <p:cNvSpPr/>
          <p:nvPr/>
        </p:nvSpPr>
        <p:spPr>
          <a:xfrm>
            <a:off x="2070418" y="4878748"/>
            <a:ext cx="7974106" cy="977153"/>
          </a:xfrm>
          <a:prstGeom prst="roundRect">
            <a:avLst>
              <a:gd name="adj" fmla="val 29817"/>
            </a:avLst>
          </a:prstGeom>
          <a:solidFill>
            <a:srgbClr val="2CB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D51269D7-40CD-4B61-84E0-482DA50F80FD}"/>
              </a:ext>
            </a:extLst>
          </p:cNvPr>
          <p:cNvSpPr/>
          <p:nvPr/>
        </p:nvSpPr>
        <p:spPr>
          <a:xfrm>
            <a:off x="810126" y="4893133"/>
            <a:ext cx="10446579" cy="277906"/>
          </a:xfrm>
          <a:prstGeom prst="roundRect">
            <a:avLst>
              <a:gd name="adj" fmla="val 38029"/>
            </a:avLst>
          </a:prstGeom>
          <a:solidFill>
            <a:srgbClr val="F6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767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  <p:bldP spid="35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1588858" y="7174044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E41D73B9-430D-4123-BE6E-C236E3782395}"/>
              </a:ext>
            </a:extLst>
          </p:cNvPr>
          <p:cNvSpPr/>
          <p:nvPr/>
        </p:nvSpPr>
        <p:spPr>
          <a:xfrm>
            <a:off x="-2294199" y="-3805084"/>
            <a:ext cx="17299384" cy="170613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3136C58-84BA-4E58-8489-3CDF77092853}"/>
              </a:ext>
            </a:extLst>
          </p:cNvPr>
          <p:cNvSpPr txBox="1"/>
          <p:nvPr/>
        </p:nvSpPr>
        <p:spPr>
          <a:xfrm>
            <a:off x="901315" y="420870"/>
            <a:ext cx="7367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CF1D7"/>
                </a:solidFill>
              </a:rPr>
              <a:t>TÀI LIỆU </a:t>
            </a:r>
            <a:r>
              <a:rPr lang="en-US" sz="4000" b="1" dirty="0">
                <a:solidFill>
                  <a:srgbClr val="FCF1D7"/>
                </a:solidFill>
                <a:latin typeface="Calibri (Body)"/>
              </a:rPr>
              <a:t>GLOSSARY</a:t>
            </a:r>
            <a:endParaRPr lang="vi-VN" sz="4000" b="1" dirty="0">
              <a:solidFill>
                <a:srgbClr val="FCF1D7"/>
              </a:solidFill>
              <a:latin typeface="Calibri (Body)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4F912EB-8763-46D8-8BE7-32F3B274A5A5}"/>
              </a:ext>
            </a:extLst>
          </p:cNvPr>
          <p:cNvSpPr txBox="1"/>
          <p:nvPr/>
        </p:nvSpPr>
        <p:spPr>
          <a:xfrm>
            <a:off x="567200" y="1820265"/>
            <a:ext cx="618929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glossary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ước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bổ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sung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suốt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FCF1D7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Rational Rose Model. </a:t>
            </a:r>
          </a:p>
          <a:p>
            <a:endParaRPr lang="vi-V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79F89D2-2354-4317-B7D2-92A0247B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7761149" y="-81702"/>
            <a:ext cx="3803935" cy="3803935"/>
          </a:xfrm>
          <a:prstGeom prst="rect">
            <a:avLst/>
          </a:prstGeom>
        </p:spPr>
      </p:pic>
      <p:pic>
        <p:nvPicPr>
          <p:cNvPr id="11" name="Hình ảnh 10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29B4B042-5631-42CF-8BC9-BE8CDEFF9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7979621" y="3773722"/>
            <a:ext cx="1481510" cy="1481510"/>
          </a:xfrm>
          <a:prstGeom prst="rect">
            <a:avLst/>
          </a:prstGeom>
        </p:spPr>
      </p:pic>
      <p:pic>
        <p:nvPicPr>
          <p:cNvPr id="25" name="Hình ảnh 24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84A297CD-027D-46BA-8749-AED145A14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9853518" y="3411962"/>
            <a:ext cx="1791068" cy="179106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1268F772-8636-474E-A411-110649699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113600" y="5397132"/>
            <a:ext cx="1460868" cy="1460868"/>
          </a:xfrm>
          <a:prstGeom prst="rect">
            <a:avLst/>
          </a:prstGeom>
        </p:spPr>
      </p:pic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11B96C16-14F1-4C13-A688-6DBB466271E1}"/>
              </a:ext>
            </a:extLst>
          </p:cNvPr>
          <p:cNvSpPr/>
          <p:nvPr/>
        </p:nvSpPr>
        <p:spPr>
          <a:xfrm rot="7540364">
            <a:off x="8240209" y="-7721547"/>
            <a:ext cx="3247696" cy="3131412"/>
          </a:xfrm>
          <a:prstGeom prst="roundRect">
            <a:avLst>
              <a:gd name="adj" fmla="val 1132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FB6A06E4-6044-4E46-B9CE-612680E40A48}"/>
              </a:ext>
            </a:extLst>
          </p:cNvPr>
          <p:cNvSpPr/>
          <p:nvPr/>
        </p:nvSpPr>
        <p:spPr>
          <a:xfrm>
            <a:off x="5141176" y="-5029191"/>
            <a:ext cx="1909647" cy="18870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9E3FD2E5-DF15-4603-AA62-3A9B2ECCAC2F}"/>
              </a:ext>
            </a:extLst>
          </p:cNvPr>
          <p:cNvSpPr txBox="1"/>
          <p:nvPr/>
        </p:nvSpPr>
        <p:spPr>
          <a:xfrm>
            <a:off x="3922987" y="10631484"/>
            <a:ext cx="434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0442C679-4AB2-42D5-AE57-E8D7BE3BD7EC}"/>
              </a:ext>
            </a:extLst>
          </p:cNvPr>
          <p:cNvSpPr/>
          <p:nvPr/>
        </p:nvSpPr>
        <p:spPr>
          <a:xfrm rot="1941096">
            <a:off x="16758090" y="-277237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2E905379-033C-4520-A499-68E3620C400E}"/>
              </a:ext>
            </a:extLst>
          </p:cNvPr>
          <p:cNvSpPr/>
          <p:nvPr/>
        </p:nvSpPr>
        <p:spPr>
          <a:xfrm rot="1941096">
            <a:off x="-11137275" y="-6288275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8089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1353B2D-541A-48DD-8C15-D1F40A19DA51}"/>
              </a:ext>
            </a:extLst>
          </p:cNvPr>
          <p:cNvSpPr/>
          <p:nvPr/>
        </p:nvSpPr>
        <p:spPr>
          <a:xfrm>
            <a:off x="5141176" y="1505415"/>
            <a:ext cx="1909647" cy="188707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B4007A7-12E1-477A-A3D0-118A61841BBE}"/>
              </a:ext>
            </a:extLst>
          </p:cNvPr>
          <p:cNvSpPr txBox="1"/>
          <p:nvPr/>
        </p:nvSpPr>
        <p:spPr>
          <a:xfrm>
            <a:off x="3922987" y="3539318"/>
            <a:ext cx="434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pic>
        <p:nvPicPr>
          <p:cNvPr id="23" name="Hình ảnh 22" descr="Ảnh có chứa mũi tên&#10;&#10;Mô tả được tạo tự động">
            <a:extLst>
              <a:ext uri="{FF2B5EF4-FFF2-40B4-BE49-F238E27FC236}">
                <a16:creationId xmlns:a16="http://schemas.microsoft.com/office/drawing/2014/main" id="{F88CEB87-C19A-45D2-9324-CCD10F836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7" b="94333" l="10000" r="90000">
                        <a14:foregroundMark x1="23889" y1="4833" x2="28444" y2="10833"/>
                        <a14:foregroundMark x1="70444" y1="91667" x2="71222" y2="94333"/>
                        <a14:foregroundMark x1="43556" y1="48333" x2="52889" y2="64167"/>
                        <a14:foregroundMark x1="31778" y1="35833" x2="55444" y2="55000"/>
                        <a14:foregroundMark x1="38333" y1="27333" x2="59889" y2="53333"/>
                        <a14:foregroundMark x1="60444" y1="65667" x2="67000" y2="7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209" y="7114480"/>
            <a:ext cx="635256" cy="423504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3F46693F-9904-4629-B323-0143897E2154}"/>
              </a:ext>
            </a:extLst>
          </p:cNvPr>
          <p:cNvSpPr/>
          <p:nvPr/>
        </p:nvSpPr>
        <p:spPr>
          <a:xfrm rot="1941096">
            <a:off x="9984123" y="-2003330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11F5CC0-CEEF-4E85-998F-C0F8B796A33C}"/>
              </a:ext>
            </a:extLst>
          </p:cNvPr>
          <p:cNvSpPr/>
          <p:nvPr/>
        </p:nvSpPr>
        <p:spPr>
          <a:xfrm rot="1941096">
            <a:off x="-5546012" y="-5607767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26">
            <a:extLst>
              <a:ext uri="{FF2B5EF4-FFF2-40B4-BE49-F238E27FC236}">
                <a16:creationId xmlns:a16="http://schemas.microsoft.com/office/drawing/2014/main" id="{8380FB2C-4A81-41E0-90EE-62254F536ACA}"/>
              </a:ext>
            </a:extLst>
          </p:cNvPr>
          <p:cNvSpPr txBox="1"/>
          <p:nvPr/>
        </p:nvSpPr>
        <p:spPr>
          <a:xfrm>
            <a:off x="4104502" y="4308759"/>
            <a:ext cx="3982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CÔNG CỤ SỬ DỤNG</a:t>
            </a:r>
            <a:endParaRPr lang="vi-VN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80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7D2CFA9-B5F9-437B-BF29-3B1F6697E776}"/>
              </a:ext>
            </a:extLst>
          </p:cNvPr>
          <p:cNvSpPr/>
          <p:nvPr/>
        </p:nvSpPr>
        <p:spPr>
          <a:xfrm>
            <a:off x="602902" y="524554"/>
            <a:ext cx="50603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1353B2D-541A-48DD-8C15-D1F40A19DA51}"/>
              </a:ext>
            </a:extLst>
          </p:cNvPr>
          <p:cNvSpPr/>
          <p:nvPr/>
        </p:nvSpPr>
        <p:spPr>
          <a:xfrm>
            <a:off x="418294" y="356842"/>
            <a:ext cx="875245" cy="85864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B4007A7-12E1-477A-A3D0-118A61841BBE}"/>
              </a:ext>
            </a:extLst>
          </p:cNvPr>
          <p:cNvSpPr txBox="1"/>
          <p:nvPr/>
        </p:nvSpPr>
        <p:spPr>
          <a:xfrm>
            <a:off x="934460" y="457645"/>
            <a:ext cx="411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CÔNG CỤ SỬ DỤNG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Hình ảnh 2" descr="Ảnh có chứa mũi tên&#10;&#10;Mô tả được tạo tự động">
            <a:extLst>
              <a:ext uri="{FF2B5EF4-FFF2-40B4-BE49-F238E27FC236}">
                <a16:creationId xmlns:a16="http://schemas.microsoft.com/office/drawing/2014/main" id="{9DF563D0-8336-4B9B-B439-47E4989B5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7" b="94333" l="10000" r="90000">
                        <a14:foregroundMark x1="23889" y1="4833" x2="28444" y2="10833"/>
                        <a14:foregroundMark x1="70444" y1="91667" x2="71222" y2="94333"/>
                        <a14:foregroundMark x1="43556" y1="48333" x2="52889" y2="64167"/>
                        <a14:foregroundMark x1="31778" y1="35833" x2="55444" y2="55000"/>
                        <a14:foregroundMark x1="38333" y1="27333" x2="59889" y2="53333"/>
                        <a14:foregroundMark x1="60444" y1="65667" x2="67000" y2="7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5" y="1003734"/>
            <a:ext cx="635256" cy="423504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A60A1BB-2010-4ECB-BAFD-4208D959E8FB}"/>
              </a:ext>
            </a:extLst>
          </p:cNvPr>
          <p:cNvSpPr/>
          <p:nvPr/>
        </p:nvSpPr>
        <p:spPr>
          <a:xfrm rot="1941096">
            <a:off x="15470523" y="-1195256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83FE724B-92D3-4033-B120-8E15DA52EB06}"/>
              </a:ext>
            </a:extLst>
          </p:cNvPr>
          <p:cNvSpPr/>
          <p:nvPr/>
        </p:nvSpPr>
        <p:spPr>
          <a:xfrm rot="1941096">
            <a:off x="-11396817" y="-6709144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7EE5B4-0E84-4901-A204-689E9A5DE5C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93" y="2893123"/>
            <a:ext cx="5327413" cy="2993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5CC528-38F1-4B4A-A4BF-440501C55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296" y="2893123"/>
            <a:ext cx="5228463" cy="3019146"/>
          </a:xfrm>
          <a:prstGeom prst="rect">
            <a:avLst/>
          </a:prstGeom>
        </p:spPr>
      </p:pic>
      <p:sp>
        <p:nvSpPr>
          <p:cNvPr id="12" name="Hộp Văn bản 17">
            <a:extLst>
              <a:ext uri="{FF2B5EF4-FFF2-40B4-BE49-F238E27FC236}">
                <a16:creationId xmlns:a16="http://schemas.microsoft.com/office/drawing/2014/main" id="{D638EEA8-76DC-48D8-8E11-B4EDE749B557}"/>
              </a:ext>
            </a:extLst>
          </p:cNvPr>
          <p:cNvSpPr txBox="1"/>
          <p:nvPr/>
        </p:nvSpPr>
        <p:spPr>
          <a:xfrm>
            <a:off x="3919308" y="1427238"/>
            <a:ext cx="411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Quản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lí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yêu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cầu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59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F12AAAD6-BDCB-474D-8A9E-5EBE28701E0A}"/>
              </a:ext>
            </a:extLst>
          </p:cNvPr>
          <p:cNvSpPr/>
          <p:nvPr/>
        </p:nvSpPr>
        <p:spPr>
          <a:xfrm>
            <a:off x="-1" y="-2057400"/>
            <a:ext cx="12670971" cy="11560629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D6B9E5E-8044-442F-8E2A-AA88F08330B5}"/>
              </a:ext>
            </a:extLst>
          </p:cNvPr>
          <p:cNvSpPr/>
          <p:nvPr/>
        </p:nvSpPr>
        <p:spPr>
          <a:xfrm>
            <a:off x="1193180" y="-825190"/>
            <a:ext cx="9645805" cy="9088244"/>
          </a:xfrm>
          <a:prstGeom prst="ellipse">
            <a:avLst/>
          </a:prstGeom>
          <a:noFill/>
          <a:ln w="85725"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407A63B4-74B3-4F16-998B-279B2B1B8298}"/>
              </a:ext>
            </a:extLst>
          </p:cNvPr>
          <p:cNvSpPr/>
          <p:nvPr/>
        </p:nvSpPr>
        <p:spPr>
          <a:xfrm>
            <a:off x="2620537" y="289932"/>
            <a:ext cx="6969512" cy="6713033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36D474A-9BDF-4D4F-B03D-4122862E2754}"/>
              </a:ext>
            </a:extLst>
          </p:cNvPr>
          <p:cNvSpPr/>
          <p:nvPr/>
        </p:nvSpPr>
        <p:spPr>
          <a:xfrm>
            <a:off x="-2710542" y="-5150629"/>
            <a:ext cx="17987724" cy="173643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66923B18-6844-4EB5-B82E-358490DF2D41}"/>
              </a:ext>
            </a:extLst>
          </p:cNvPr>
          <p:cNvSpPr/>
          <p:nvPr/>
        </p:nvSpPr>
        <p:spPr>
          <a:xfrm rot="2868396">
            <a:off x="5833320" y="2395123"/>
            <a:ext cx="525360" cy="512273"/>
          </a:xfrm>
          <a:prstGeom prst="roundRect">
            <a:avLst/>
          </a:prstGeom>
          <a:solidFill>
            <a:schemeClr val="accent4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56BF6607-A10D-4431-9406-F08400753131}"/>
              </a:ext>
            </a:extLst>
          </p:cNvPr>
          <p:cNvSpPr txBox="1"/>
          <p:nvPr/>
        </p:nvSpPr>
        <p:spPr>
          <a:xfrm>
            <a:off x="4566960" y="7427207"/>
            <a:ext cx="30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Thanks For Watching!</a:t>
            </a: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686F41A-2B2D-4CA4-B3D6-DA80BC7C4629}"/>
              </a:ext>
            </a:extLst>
          </p:cNvPr>
          <p:cNvSpPr/>
          <p:nvPr/>
        </p:nvSpPr>
        <p:spPr>
          <a:xfrm>
            <a:off x="855918" y="880946"/>
            <a:ext cx="11019647" cy="56871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1353B2D-541A-48DD-8C15-D1F40A19DA51}"/>
              </a:ext>
            </a:extLst>
          </p:cNvPr>
          <p:cNvSpPr/>
          <p:nvPr/>
        </p:nvSpPr>
        <p:spPr>
          <a:xfrm>
            <a:off x="418296" y="289933"/>
            <a:ext cx="875245" cy="85864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B4007A7-12E1-477A-A3D0-118A61841BBE}"/>
              </a:ext>
            </a:extLst>
          </p:cNvPr>
          <p:cNvSpPr txBox="1"/>
          <p:nvPr/>
        </p:nvSpPr>
        <p:spPr>
          <a:xfrm>
            <a:off x="855918" y="357726"/>
            <a:ext cx="416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CÔNG CỤ SỬ DỤNG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Hình ảnh 5" descr="Ảnh có chứa mũi tên&#10;&#10;Mô tả được tạo tự động">
            <a:extLst>
              <a:ext uri="{FF2B5EF4-FFF2-40B4-BE49-F238E27FC236}">
                <a16:creationId xmlns:a16="http://schemas.microsoft.com/office/drawing/2014/main" id="{0231EEC1-1421-4F7D-A91B-A1ABA5539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7" b="94333" l="10000" r="90000">
                        <a14:foregroundMark x1="23889" y1="4833" x2="28444" y2="10833"/>
                        <a14:foregroundMark x1="70444" y1="91667" x2="71222" y2="94333"/>
                        <a14:foregroundMark x1="43556" y1="48333" x2="52889" y2="64167"/>
                        <a14:foregroundMark x1="31778" y1="35833" x2="55444" y2="55000"/>
                        <a14:foregroundMark x1="38333" y1="27333" x2="59889" y2="53333"/>
                        <a14:foregroundMark x1="60444" y1="65667" x2="67000" y2="7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2332" y="1148577"/>
            <a:ext cx="635256" cy="423504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1424DD27-221A-49ED-8376-724E80D2118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7892">
            <a:off x="9881722" y="1545653"/>
            <a:ext cx="1251232" cy="1251232"/>
          </a:xfrm>
          <a:prstGeom prst="rect">
            <a:avLst/>
          </a:prstGeom>
        </p:spPr>
      </p:pic>
      <p:pic>
        <p:nvPicPr>
          <p:cNvPr id="15" name="Hình ảnh 14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E1375551-54C0-4010-8C87-C1BFA7BF3FB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3979">
            <a:off x="289375" y="4503231"/>
            <a:ext cx="846446" cy="846446"/>
          </a:xfrm>
          <a:prstGeom prst="rect">
            <a:avLst/>
          </a:prstGeom>
        </p:spPr>
      </p:pic>
      <p:pic>
        <p:nvPicPr>
          <p:cNvPr id="16" name="Hình ảnh 15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919BE5C8-3CCA-4493-9DDC-4D72D7CBC4A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60662">
            <a:off x="464356" y="1332754"/>
            <a:ext cx="1023308" cy="1023308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191BE53F-B14F-485E-8BBD-31858E6C735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37824">
            <a:off x="9876944" y="4843630"/>
            <a:ext cx="834652" cy="8346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A4D615-6D90-4E21-92F7-B8EAE1BE72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42" y="2826811"/>
            <a:ext cx="4602291" cy="2567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A8A926-9DAB-40EA-A444-3F74838989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60" y="2825364"/>
            <a:ext cx="4874193" cy="2567625"/>
          </a:xfrm>
          <a:prstGeom prst="rect">
            <a:avLst/>
          </a:prstGeom>
        </p:spPr>
      </p:pic>
      <p:sp>
        <p:nvSpPr>
          <p:cNvPr id="22" name="Hộp Văn bản 17">
            <a:extLst>
              <a:ext uri="{FF2B5EF4-FFF2-40B4-BE49-F238E27FC236}">
                <a16:creationId xmlns:a16="http://schemas.microsoft.com/office/drawing/2014/main" id="{3E16CB07-A852-424D-81F9-59F0ACAA40E6}"/>
              </a:ext>
            </a:extLst>
          </p:cNvPr>
          <p:cNvSpPr txBox="1"/>
          <p:nvPr/>
        </p:nvSpPr>
        <p:spPr>
          <a:xfrm>
            <a:off x="526769" y="1603723"/>
            <a:ext cx="4166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Quản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lí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công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việc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57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AFF96957-C687-4496-8C15-5433401FDC08}"/>
              </a:ext>
            </a:extLst>
          </p:cNvPr>
          <p:cNvSpPr/>
          <p:nvPr/>
        </p:nvSpPr>
        <p:spPr>
          <a:xfrm>
            <a:off x="3036916" y="499349"/>
            <a:ext cx="6118167" cy="5815925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E4FB9125-F7DC-4782-A1A4-E75E2DE6E535}"/>
              </a:ext>
            </a:extLst>
          </p:cNvPr>
          <p:cNvSpPr/>
          <p:nvPr/>
        </p:nvSpPr>
        <p:spPr>
          <a:xfrm>
            <a:off x="3557847" y="864524"/>
            <a:ext cx="5087389" cy="5037512"/>
          </a:xfrm>
          <a:prstGeom prst="ellipse">
            <a:avLst/>
          </a:prstGeom>
          <a:noFill/>
          <a:ln w="857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64674309-B2E7-4B89-AE2A-7E7A9C561C19}"/>
              </a:ext>
            </a:extLst>
          </p:cNvPr>
          <p:cNvSpPr/>
          <p:nvPr/>
        </p:nvSpPr>
        <p:spPr>
          <a:xfrm>
            <a:off x="4127055" y="1481556"/>
            <a:ext cx="3948971" cy="3805339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C80E66F0-B5E2-44C8-9E27-EB3DBC671AFD}"/>
              </a:ext>
            </a:extLst>
          </p:cNvPr>
          <p:cNvSpPr/>
          <p:nvPr/>
        </p:nvSpPr>
        <p:spPr>
          <a:xfrm>
            <a:off x="2197290" y="-150125"/>
            <a:ext cx="7697337" cy="7287904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E59405BA-9B0D-434F-87B7-0ADE15802AE4}"/>
              </a:ext>
            </a:extLst>
          </p:cNvPr>
          <p:cNvSpPr/>
          <p:nvPr/>
        </p:nvSpPr>
        <p:spPr>
          <a:xfrm>
            <a:off x="5473996" y="2313195"/>
            <a:ext cx="1237785" cy="1176454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29DC94A-D2D4-44E8-8D87-A3D4C06DE955}"/>
              </a:ext>
            </a:extLst>
          </p:cNvPr>
          <p:cNvSpPr txBox="1"/>
          <p:nvPr/>
        </p:nvSpPr>
        <p:spPr>
          <a:xfrm>
            <a:off x="4566960" y="3568889"/>
            <a:ext cx="30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Thanks For Watching!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E6FF365-30A8-41B6-A211-07165540A50A}"/>
              </a:ext>
            </a:extLst>
          </p:cNvPr>
          <p:cNvSpPr txBox="1"/>
          <p:nvPr/>
        </p:nvSpPr>
        <p:spPr>
          <a:xfrm>
            <a:off x="5238309" y="3893595"/>
            <a:ext cx="17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vi-VN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ABD541A-D84A-4EE5-87E6-5C17F5D25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9665058" y="462454"/>
            <a:ext cx="2189995" cy="2189995"/>
          </a:xfrm>
          <a:prstGeom prst="rect">
            <a:avLst/>
          </a:prstGeom>
        </p:spPr>
      </p:pic>
      <p:pic>
        <p:nvPicPr>
          <p:cNvPr id="12" name="Hình ảnh 11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4C34F7C2-718E-444D-97E8-7AE4DED16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420676" y="4199902"/>
            <a:ext cx="1481510" cy="1481510"/>
          </a:xfrm>
          <a:prstGeom prst="rect">
            <a:avLst/>
          </a:prstGeom>
        </p:spPr>
      </p:pic>
      <p:pic>
        <p:nvPicPr>
          <p:cNvPr id="13" name="Hình ảnh 12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3A674D32-F3E5-4C76-AE8B-C6DFCB456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521110" y="631748"/>
            <a:ext cx="1791068" cy="1791068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F76A64F2-DBDC-4874-AE88-699A6E642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992617" y="4419978"/>
            <a:ext cx="1460868" cy="14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8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25BBFB2C-1877-4E39-9418-C85306CC9330}"/>
              </a:ext>
            </a:extLst>
          </p:cNvPr>
          <p:cNvSpPr/>
          <p:nvPr/>
        </p:nvSpPr>
        <p:spPr>
          <a:xfrm>
            <a:off x="5046941" y="1276141"/>
            <a:ext cx="2098115" cy="207446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BE6668B-2094-4375-98C1-72A32037EE30}"/>
              </a:ext>
            </a:extLst>
          </p:cNvPr>
          <p:cNvSpPr txBox="1"/>
          <p:nvPr/>
        </p:nvSpPr>
        <p:spPr>
          <a:xfrm>
            <a:off x="4098089" y="3469578"/>
            <a:ext cx="399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 1</a:t>
            </a:r>
            <a:endParaRPr lang="vi-VN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" name="Nhóm 7">
            <a:extLst>
              <a:ext uri="{FF2B5EF4-FFF2-40B4-BE49-F238E27FC236}">
                <a16:creationId xmlns:a16="http://schemas.microsoft.com/office/drawing/2014/main" id="{DE5DCE9F-73D6-4D48-952F-517894D2D7E1}"/>
              </a:ext>
            </a:extLst>
          </p:cNvPr>
          <p:cNvGrpSpPr/>
          <p:nvPr/>
        </p:nvGrpSpPr>
        <p:grpSpPr>
          <a:xfrm>
            <a:off x="813916" y="8148412"/>
            <a:ext cx="3261545" cy="1175657"/>
            <a:chOff x="813916" y="3567164"/>
            <a:chExt cx="3261545" cy="1175657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04FE9CF1-841F-45C7-93B1-4DA3D6281DDD}"/>
                </a:ext>
              </a:extLst>
            </p:cNvPr>
            <p:cNvSpPr/>
            <p:nvPr/>
          </p:nvSpPr>
          <p:spPr>
            <a:xfrm>
              <a:off x="813916" y="3567164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9C7F1348-03C1-407B-A9B8-4F8A5F9B4144}"/>
                </a:ext>
              </a:extLst>
            </p:cNvPr>
            <p:cNvSpPr/>
            <p:nvPr/>
          </p:nvSpPr>
          <p:spPr>
            <a:xfrm>
              <a:off x="1076351" y="3730425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434F6107-182C-438B-A357-F6AF99F13696}"/>
                </a:ext>
              </a:extLst>
            </p:cNvPr>
            <p:cNvSpPr txBox="1"/>
            <p:nvPr/>
          </p:nvSpPr>
          <p:spPr>
            <a:xfrm>
              <a:off x="2040991" y="3910795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D361942-16A2-4DCD-88F6-4EAE8933BB75}"/>
              </a:ext>
            </a:extLst>
          </p:cNvPr>
          <p:cNvGrpSpPr/>
          <p:nvPr/>
        </p:nvGrpSpPr>
        <p:grpSpPr>
          <a:xfrm>
            <a:off x="4563626" y="10507791"/>
            <a:ext cx="3261545" cy="1175657"/>
            <a:chOff x="4563626" y="3564343"/>
            <a:chExt cx="3261545" cy="1175657"/>
          </a:xfrm>
        </p:grpSpPr>
        <p:sp>
          <p:nvSpPr>
            <p:cNvPr id="13" name="Hình chữ nhật: Góc Tròn 12">
              <a:extLst>
                <a:ext uri="{FF2B5EF4-FFF2-40B4-BE49-F238E27FC236}">
                  <a16:creationId xmlns:a16="http://schemas.microsoft.com/office/drawing/2014/main" id="{45BF4067-50C8-44BC-BFF5-020204A4F2D7}"/>
                </a:ext>
              </a:extLst>
            </p:cNvPr>
            <p:cNvSpPr/>
            <p:nvPr/>
          </p:nvSpPr>
          <p:spPr>
            <a:xfrm>
              <a:off x="456362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BF95645B-FFBC-4FC7-84A9-C9622258AEA1}"/>
                </a:ext>
              </a:extLst>
            </p:cNvPr>
            <p:cNvSpPr/>
            <p:nvPr/>
          </p:nvSpPr>
          <p:spPr>
            <a:xfrm>
              <a:off x="4743676" y="3724076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EDF16C2E-3581-4AC3-84FD-F99C696415AD}"/>
                </a:ext>
              </a:extLst>
            </p:cNvPr>
            <p:cNvSpPr txBox="1"/>
            <p:nvPr/>
          </p:nvSpPr>
          <p:spPr>
            <a:xfrm>
              <a:off x="5713982" y="3913801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9ABCBDA4-19EF-4539-BF98-0C252575E9E5}"/>
              </a:ext>
            </a:extLst>
          </p:cNvPr>
          <p:cNvGrpSpPr/>
          <p:nvPr/>
        </p:nvGrpSpPr>
        <p:grpSpPr>
          <a:xfrm>
            <a:off x="6397451" y="15651649"/>
            <a:ext cx="3261545" cy="1175657"/>
            <a:chOff x="6397451" y="5076001"/>
            <a:chExt cx="3261545" cy="1175657"/>
          </a:xfrm>
        </p:grpSpPr>
        <p:sp>
          <p:nvSpPr>
            <p:cNvPr id="17" name="Hình chữ nhật: Góc Tròn 16">
              <a:extLst>
                <a:ext uri="{FF2B5EF4-FFF2-40B4-BE49-F238E27FC236}">
                  <a16:creationId xmlns:a16="http://schemas.microsoft.com/office/drawing/2014/main" id="{FD8C9283-7B06-43F0-9442-7E569E449C2A}"/>
                </a:ext>
              </a:extLst>
            </p:cNvPr>
            <p:cNvSpPr/>
            <p:nvPr/>
          </p:nvSpPr>
          <p:spPr>
            <a:xfrm>
              <a:off x="6397451" y="507600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72A73C95-0275-4D6E-BA6F-2846CCBE4039}"/>
                </a:ext>
              </a:extLst>
            </p:cNvPr>
            <p:cNvSpPr/>
            <p:nvPr/>
          </p:nvSpPr>
          <p:spPr>
            <a:xfrm>
              <a:off x="6614058" y="5242082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C296880B-DFF0-4DB7-92DA-9BBB9E12C9BD}"/>
                </a:ext>
              </a:extLst>
            </p:cNvPr>
            <p:cNvSpPr txBox="1"/>
            <p:nvPr/>
          </p:nvSpPr>
          <p:spPr>
            <a:xfrm>
              <a:off x="7602819" y="5451529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DDCE527F-94BC-4B8C-8597-F47E5CA96A1F}"/>
              </a:ext>
            </a:extLst>
          </p:cNvPr>
          <p:cNvGrpSpPr/>
          <p:nvPr/>
        </p:nvGrpSpPr>
        <p:grpSpPr>
          <a:xfrm>
            <a:off x="8313336" y="12107991"/>
            <a:ext cx="3261545" cy="1175657"/>
            <a:chOff x="8313336" y="3564343"/>
            <a:chExt cx="3261545" cy="1175657"/>
          </a:xfrm>
        </p:grpSpPr>
        <p:sp>
          <p:nvSpPr>
            <p:cNvPr id="21" name="Hình chữ nhật: Góc Tròn 20">
              <a:extLst>
                <a:ext uri="{FF2B5EF4-FFF2-40B4-BE49-F238E27FC236}">
                  <a16:creationId xmlns:a16="http://schemas.microsoft.com/office/drawing/2014/main" id="{9BC24A49-86AC-4408-8617-77AFA9825612}"/>
                </a:ext>
              </a:extLst>
            </p:cNvPr>
            <p:cNvSpPr/>
            <p:nvPr/>
          </p:nvSpPr>
          <p:spPr>
            <a:xfrm>
              <a:off x="831333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ình Bầu dục 21">
              <a:extLst>
                <a:ext uri="{FF2B5EF4-FFF2-40B4-BE49-F238E27FC236}">
                  <a16:creationId xmlns:a16="http://schemas.microsoft.com/office/drawing/2014/main" id="{AED3D738-E0CE-4FCB-BDBC-4A5F20301B60}"/>
                </a:ext>
              </a:extLst>
            </p:cNvPr>
            <p:cNvSpPr/>
            <p:nvPr/>
          </p:nvSpPr>
          <p:spPr>
            <a:xfrm>
              <a:off x="8501759" y="37198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21758D9C-72E0-4B44-9F64-8904C7B2D885}"/>
                </a:ext>
              </a:extLst>
            </p:cNvPr>
            <p:cNvSpPr txBox="1"/>
            <p:nvPr/>
          </p:nvSpPr>
          <p:spPr>
            <a:xfrm>
              <a:off x="9545468" y="3921339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7BE73F2E-5163-4612-B9FE-902AE6D431AA}"/>
              </a:ext>
            </a:extLst>
          </p:cNvPr>
          <p:cNvGrpSpPr/>
          <p:nvPr/>
        </p:nvGrpSpPr>
        <p:grpSpPr>
          <a:xfrm>
            <a:off x="2346290" y="13887139"/>
            <a:ext cx="3261545" cy="1175657"/>
            <a:chOff x="2346290" y="5089491"/>
            <a:chExt cx="3261545" cy="1175657"/>
          </a:xfrm>
        </p:grpSpPr>
        <p:sp>
          <p:nvSpPr>
            <p:cNvPr id="25" name="Hình chữ nhật: Góc Tròn 24">
              <a:extLst>
                <a:ext uri="{FF2B5EF4-FFF2-40B4-BE49-F238E27FC236}">
                  <a16:creationId xmlns:a16="http://schemas.microsoft.com/office/drawing/2014/main" id="{F69F4BDF-D909-4EA9-A93B-DDAC5A5320D3}"/>
                </a:ext>
              </a:extLst>
            </p:cNvPr>
            <p:cNvSpPr/>
            <p:nvPr/>
          </p:nvSpPr>
          <p:spPr>
            <a:xfrm>
              <a:off x="2346290" y="508949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F8961594-E910-401E-A571-C3AD8DC4801A}"/>
                </a:ext>
              </a:extLst>
            </p:cNvPr>
            <p:cNvSpPr/>
            <p:nvPr/>
          </p:nvSpPr>
          <p:spPr>
            <a:xfrm>
              <a:off x="2613577" y="52420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8814952C-133E-4988-8DEE-D5E1813C0B4C}"/>
                </a:ext>
              </a:extLst>
            </p:cNvPr>
            <p:cNvSpPr txBox="1"/>
            <p:nvPr/>
          </p:nvSpPr>
          <p:spPr>
            <a:xfrm>
              <a:off x="3549529" y="5446486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sp>
        <p:nvSpPr>
          <p:cNvPr id="28" name="Isosceles Triangle 3">
            <a:extLst>
              <a:ext uri="{FF2B5EF4-FFF2-40B4-BE49-F238E27FC236}">
                <a16:creationId xmlns:a16="http://schemas.microsoft.com/office/drawing/2014/main" id="{6ACB0BE6-9BC6-4B51-8E82-900D2CD30E46}"/>
              </a:ext>
            </a:extLst>
          </p:cNvPr>
          <p:cNvSpPr/>
          <p:nvPr/>
        </p:nvSpPr>
        <p:spPr>
          <a:xfrm rot="14502387">
            <a:off x="-4118006" y="-123984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Isosceles Triangle 3">
            <a:extLst>
              <a:ext uri="{FF2B5EF4-FFF2-40B4-BE49-F238E27FC236}">
                <a16:creationId xmlns:a16="http://schemas.microsoft.com/office/drawing/2014/main" id="{CF42425B-9A97-416D-A4B8-211B5D358DFE}"/>
              </a:ext>
            </a:extLst>
          </p:cNvPr>
          <p:cNvSpPr/>
          <p:nvPr/>
        </p:nvSpPr>
        <p:spPr>
          <a:xfrm rot="5644937">
            <a:off x="14134108" y="-2676583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Isosceles Triangle 3">
            <a:extLst>
              <a:ext uri="{FF2B5EF4-FFF2-40B4-BE49-F238E27FC236}">
                <a16:creationId xmlns:a16="http://schemas.microsoft.com/office/drawing/2014/main" id="{E85457AC-A6A6-49D4-80E2-7E05DF5507A5}"/>
              </a:ext>
            </a:extLst>
          </p:cNvPr>
          <p:cNvSpPr/>
          <p:nvPr/>
        </p:nvSpPr>
        <p:spPr>
          <a:xfrm rot="6807935">
            <a:off x="-4243660" y="6498587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Isosceles Triangle 3">
            <a:extLst>
              <a:ext uri="{FF2B5EF4-FFF2-40B4-BE49-F238E27FC236}">
                <a16:creationId xmlns:a16="http://schemas.microsoft.com/office/drawing/2014/main" id="{50DF39E7-F0F7-4270-8057-6A02BB0F399E}"/>
              </a:ext>
            </a:extLst>
          </p:cNvPr>
          <p:cNvSpPr/>
          <p:nvPr/>
        </p:nvSpPr>
        <p:spPr>
          <a:xfrm rot="10863956">
            <a:off x="12646195" y="7887818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Isosceles Triangle 3">
            <a:extLst>
              <a:ext uri="{FF2B5EF4-FFF2-40B4-BE49-F238E27FC236}">
                <a16:creationId xmlns:a16="http://schemas.microsoft.com/office/drawing/2014/main" id="{67F9B286-687C-4A30-A2AC-72D13DFC6415}"/>
              </a:ext>
            </a:extLst>
          </p:cNvPr>
          <p:cNvSpPr/>
          <p:nvPr/>
        </p:nvSpPr>
        <p:spPr>
          <a:xfrm rot="10863956">
            <a:off x="-1081872" y="-1854135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>
            <a:extLst>
              <a:ext uri="{FF2B5EF4-FFF2-40B4-BE49-F238E27FC236}">
                <a16:creationId xmlns:a16="http://schemas.microsoft.com/office/drawing/2014/main" id="{605CB38B-D178-4B83-B32E-8555069274B6}"/>
              </a:ext>
            </a:extLst>
          </p:cNvPr>
          <p:cNvSpPr/>
          <p:nvPr/>
        </p:nvSpPr>
        <p:spPr>
          <a:xfrm rot="5313045">
            <a:off x="14117855" y="1910591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Isosceles Triangle 3">
            <a:extLst>
              <a:ext uri="{FF2B5EF4-FFF2-40B4-BE49-F238E27FC236}">
                <a16:creationId xmlns:a16="http://schemas.microsoft.com/office/drawing/2014/main" id="{32189CFA-D67B-4849-A28F-E9F91F5BACA8}"/>
              </a:ext>
            </a:extLst>
          </p:cNvPr>
          <p:cNvSpPr/>
          <p:nvPr/>
        </p:nvSpPr>
        <p:spPr>
          <a:xfrm rot="5313045">
            <a:off x="-2196809" y="290036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Isosceles Triangle 3">
            <a:extLst>
              <a:ext uri="{FF2B5EF4-FFF2-40B4-BE49-F238E27FC236}">
                <a16:creationId xmlns:a16="http://schemas.microsoft.com/office/drawing/2014/main" id="{58F82A3B-2CE8-45EC-BB6A-305DAB5721B8}"/>
              </a:ext>
            </a:extLst>
          </p:cNvPr>
          <p:cNvSpPr/>
          <p:nvPr/>
        </p:nvSpPr>
        <p:spPr>
          <a:xfrm rot="7348457">
            <a:off x="8258563" y="-1828546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>
            <a:extLst>
              <a:ext uri="{FF2B5EF4-FFF2-40B4-BE49-F238E27FC236}">
                <a16:creationId xmlns:a16="http://schemas.microsoft.com/office/drawing/2014/main" id="{7B6F3BB0-969B-4F3B-B5CD-E2E8913EFCFC}"/>
              </a:ext>
            </a:extLst>
          </p:cNvPr>
          <p:cNvSpPr/>
          <p:nvPr/>
        </p:nvSpPr>
        <p:spPr>
          <a:xfrm rot="7348457">
            <a:off x="3169933" y="-1923256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Isosceles Triangle 3">
            <a:extLst>
              <a:ext uri="{FF2B5EF4-FFF2-40B4-BE49-F238E27FC236}">
                <a16:creationId xmlns:a16="http://schemas.microsoft.com/office/drawing/2014/main" id="{EFDD432D-2ADB-4F1F-B693-C4F5097C14DA}"/>
              </a:ext>
            </a:extLst>
          </p:cNvPr>
          <p:cNvSpPr/>
          <p:nvPr/>
        </p:nvSpPr>
        <p:spPr>
          <a:xfrm rot="10649136">
            <a:off x="15208667" y="789982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94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14:flythrough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Nhóm 16">
            <a:extLst>
              <a:ext uri="{FF2B5EF4-FFF2-40B4-BE49-F238E27FC236}">
                <a16:creationId xmlns:a16="http://schemas.microsoft.com/office/drawing/2014/main" id="{367E7617-690E-4E18-8AAC-5AFC3B043A22}"/>
              </a:ext>
            </a:extLst>
          </p:cNvPr>
          <p:cNvGrpSpPr/>
          <p:nvPr/>
        </p:nvGrpSpPr>
        <p:grpSpPr>
          <a:xfrm>
            <a:off x="813916" y="3567164"/>
            <a:ext cx="3507586" cy="1175657"/>
            <a:chOff x="813916" y="3567164"/>
            <a:chExt cx="3507586" cy="1175657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68945D91-B1BC-41D0-8585-DB9A0BBEDCA1}"/>
                </a:ext>
              </a:extLst>
            </p:cNvPr>
            <p:cNvSpPr/>
            <p:nvPr/>
          </p:nvSpPr>
          <p:spPr>
            <a:xfrm>
              <a:off x="813916" y="3567164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0816EB4A-8EB4-4E1D-B1CC-1334E9343008}"/>
                </a:ext>
              </a:extLst>
            </p:cNvPr>
            <p:cNvSpPr/>
            <p:nvPr/>
          </p:nvSpPr>
          <p:spPr>
            <a:xfrm>
              <a:off x="884537" y="3736548"/>
              <a:ext cx="864159" cy="843491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C4B86A47-5C19-4368-81DC-1E95975B048C}"/>
                </a:ext>
              </a:extLst>
            </p:cNvPr>
            <p:cNvSpPr txBox="1"/>
            <p:nvPr/>
          </p:nvSpPr>
          <p:spPr>
            <a:xfrm>
              <a:off x="1724964" y="3911282"/>
              <a:ext cx="25965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Nguyễn</a:t>
              </a:r>
              <a:r>
                <a:rPr lang="en-US" sz="22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2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Đức</a:t>
              </a:r>
              <a:r>
                <a:rPr lang="en-US" sz="22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2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Tuân</a:t>
              </a:r>
              <a:endParaRPr lang="vi-VN" sz="22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7B0CCB11-D359-42C4-B386-AF315AE5C996}"/>
              </a:ext>
            </a:extLst>
          </p:cNvPr>
          <p:cNvGrpSpPr/>
          <p:nvPr/>
        </p:nvGrpSpPr>
        <p:grpSpPr>
          <a:xfrm>
            <a:off x="4563626" y="3564343"/>
            <a:ext cx="3478901" cy="1175657"/>
            <a:chOff x="4563626" y="3564343"/>
            <a:chExt cx="3478901" cy="1175657"/>
          </a:xfrm>
        </p:grpSpPr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C8B3C578-AC45-411C-AEE3-BD3FD6485515}"/>
                </a:ext>
              </a:extLst>
            </p:cNvPr>
            <p:cNvSpPr/>
            <p:nvPr/>
          </p:nvSpPr>
          <p:spPr>
            <a:xfrm>
              <a:off x="456362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Hình Bầu dục 11">
              <a:extLst>
                <a:ext uri="{FF2B5EF4-FFF2-40B4-BE49-F238E27FC236}">
                  <a16:creationId xmlns:a16="http://schemas.microsoft.com/office/drawing/2014/main" id="{8ADA9236-D406-4951-870B-CD1F5A4CD163}"/>
                </a:ext>
              </a:extLst>
            </p:cNvPr>
            <p:cNvSpPr/>
            <p:nvPr/>
          </p:nvSpPr>
          <p:spPr>
            <a:xfrm>
              <a:off x="4616950" y="3708858"/>
              <a:ext cx="864159" cy="843491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9DD7F2E1-9BCC-4681-AE14-9A8BE73C9AA8}"/>
                </a:ext>
              </a:extLst>
            </p:cNvPr>
            <p:cNvSpPr txBox="1"/>
            <p:nvPr/>
          </p:nvSpPr>
          <p:spPr>
            <a:xfrm>
              <a:off x="5493621" y="3945192"/>
              <a:ext cx="25489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Nguyễn</a:t>
              </a:r>
              <a:r>
                <a:rPr lang="en-US" sz="22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2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Văn</a:t>
              </a:r>
              <a:r>
                <a:rPr lang="en-US" sz="22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2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Mạnh</a:t>
              </a:r>
              <a:endParaRPr lang="vi-VN" sz="22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039480FA-5BCE-40A8-BD81-9947DD7BB29C}"/>
              </a:ext>
            </a:extLst>
          </p:cNvPr>
          <p:cNvGrpSpPr/>
          <p:nvPr/>
        </p:nvGrpSpPr>
        <p:grpSpPr>
          <a:xfrm>
            <a:off x="4563626" y="5130718"/>
            <a:ext cx="3261545" cy="1175657"/>
            <a:chOff x="6397451" y="5076001"/>
            <a:chExt cx="3261545" cy="1175657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2C4C471D-0E21-4DBD-9153-74D6B0501860}"/>
                </a:ext>
              </a:extLst>
            </p:cNvPr>
            <p:cNvSpPr/>
            <p:nvPr/>
          </p:nvSpPr>
          <p:spPr>
            <a:xfrm>
              <a:off x="6397451" y="507600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ED68515B-CFC7-4C02-BA86-216670528DCD}"/>
                </a:ext>
              </a:extLst>
            </p:cNvPr>
            <p:cNvSpPr/>
            <p:nvPr/>
          </p:nvSpPr>
          <p:spPr>
            <a:xfrm>
              <a:off x="6450775" y="5242082"/>
              <a:ext cx="864159" cy="843491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AC57F7DD-9C97-4211-BD44-72C99099CDB1}"/>
                </a:ext>
              </a:extLst>
            </p:cNvPr>
            <p:cNvSpPr txBox="1"/>
            <p:nvPr/>
          </p:nvSpPr>
          <p:spPr>
            <a:xfrm>
              <a:off x="7368258" y="5406218"/>
              <a:ext cx="20915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Ngô</a:t>
              </a:r>
              <a:r>
                <a:rPr lang="en-US" sz="22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2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Văn</a:t>
              </a:r>
              <a:r>
                <a:rPr lang="en-US" sz="22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Nam</a:t>
              </a:r>
              <a:endParaRPr lang="vi-VN" sz="22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9C21E823-7A0C-492B-B29E-96917F450E6A}"/>
              </a:ext>
            </a:extLst>
          </p:cNvPr>
          <p:cNvGrpSpPr/>
          <p:nvPr/>
        </p:nvGrpSpPr>
        <p:grpSpPr>
          <a:xfrm>
            <a:off x="8313336" y="3564343"/>
            <a:ext cx="3261545" cy="1175657"/>
            <a:chOff x="8313336" y="3564343"/>
            <a:chExt cx="3261545" cy="1175657"/>
          </a:xfrm>
        </p:grpSpPr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ACFF0153-C11D-4633-BE09-4075EDB40BF2}"/>
                </a:ext>
              </a:extLst>
            </p:cNvPr>
            <p:cNvSpPr/>
            <p:nvPr/>
          </p:nvSpPr>
          <p:spPr>
            <a:xfrm>
              <a:off x="831333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ình Bầu dục 12">
              <a:extLst>
                <a:ext uri="{FF2B5EF4-FFF2-40B4-BE49-F238E27FC236}">
                  <a16:creationId xmlns:a16="http://schemas.microsoft.com/office/drawing/2014/main" id="{D25CC3A2-0D33-4D9A-AB9C-4D84DACC18C3}"/>
                </a:ext>
              </a:extLst>
            </p:cNvPr>
            <p:cNvSpPr/>
            <p:nvPr/>
          </p:nvSpPr>
          <p:spPr>
            <a:xfrm>
              <a:off x="8385249" y="3732689"/>
              <a:ext cx="864159" cy="843491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0BAB3AEA-9CA1-4C20-B6BC-DEC56079726D}"/>
                </a:ext>
              </a:extLst>
            </p:cNvPr>
            <p:cNvSpPr txBox="1"/>
            <p:nvPr/>
          </p:nvSpPr>
          <p:spPr>
            <a:xfrm>
              <a:off x="9318855" y="3905400"/>
              <a:ext cx="20562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Đỗ</a:t>
              </a:r>
              <a:r>
                <a:rPr lang="en-US" sz="22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2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Danh</a:t>
              </a:r>
              <a:r>
                <a:rPr lang="en-US" sz="22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2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Hải</a:t>
              </a:r>
              <a:endParaRPr lang="vi-VN" sz="22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035A5701-38B9-47F1-B090-631C4BA0009B}"/>
              </a:ext>
            </a:extLst>
          </p:cNvPr>
          <p:cNvGrpSpPr/>
          <p:nvPr/>
        </p:nvGrpSpPr>
        <p:grpSpPr>
          <a:xfrm>
            <a:off x="836542" y="5130718"/>
            <a:ext cx="3435999" cy="1175657"/>
            <a:chOff x="2346290" y="5089491"/>
            <a:chExt cx="3435999" cy="1175657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EB005012-DC2E-4210-B5A1-82B59107D97C}"/>
                </a:ext>
              </a:extLst>
            </p:cNvPr>
            <p:cNvSpPr/>
            <p:nvPr/>
          </p:nvSpPr>
          <p:spPr>
            <a:xfrm>
              <a:off x="2346290" y="508949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30C175EA-0AF5-4F94-8940-C4748825D952}"/>
                </a:ext>
              </a:extLst>
            </p:cNvPr>
            <p:cNvSpPr/>
            <p:nvPr/>
          </p:nvSpPr>
          <p:spPr>
            <a:xfrm>
              <a:off x="2404850" y="5271762"/>
              <a:ext cx="864159" cy="843491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1207AD46-DA62-46BD-B8DD-CD8EFC19FA71}"/>
                </a:ext>
              </a:extLst>
            </p:cNvPr>
            <p:cNvSpPr txBox="1"/>
            <p:nvPr/>
          </p:nvSpPr>
          <p:spPr>
            <a:xfrm>
              <a:off x="3258444" y="5484865"/>
              <a:ext cx="25238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Trần</a:t>
              </a:r>
              <a:r>
                <a:rPr lang="en-US" sz="22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2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Văn</a:t>
              </a:r>
              <a:r>
                <a:rPr lang="en-US" sz="22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2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Khương</a:t>
              </a:r>
              <a:endParaRPr lang="vi-VN" sz="22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DEF9ADC4-2E2C-44CA-8066-5D2238287358}"/>
              </a:ext>
            </a:extLst>
          </p:cNvPr>
          <p:cNvSpPr/>
          <p:nvPr/>
        </p:nvSpPr>
        <p:spPr>
          <a:xfrm>
            <a:off x="5046941" y="112821"/>
            <a:ext cx="2098115" cy="2074461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9FE1BC-84CF-45F2-A497-226CF91B69BA}"/>
              </a:ext>
            </a:extLst>
          </p:cNvPr>
          <p:cNvSpPr txBox="1"/>
          <p:nvPr/>
        </p:nvSpPr>
        <p:spPr>
          <a:xfrm>
            <a:off x="4098087" y="2056143"/>
            <a:ext cx="399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vi-VN" sz="4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vi-VN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54E5F28-FD0B-43E1-9B53-49C52B2FB59D}"/>
              </a:ext>
            </a:extLst>
          </p:cNvPr>
          <p:cNvSpPr/>
          <p:nvPr/>
        </p:nvSpPr>
        <p:spPr>
          <a:xfrm rot="6013877">
            <a:off x="757752" y="930805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Isosceles Triangle 3">
            <a:extLst>
              <a:ext uri="{FF2B5EF4-FFF2-40B4-BE49-F238E27FC236}">
                <a16:creationId xmlns:a16="http://schemas.microsoft.com/office/drawing/2014/main" id="{EE31EDF2-8B4C-4E0C-A4FA-F8A84EC42710}"/>
              </a:ext>
            </a:extLst>
          </p:cNvPr>
          <p:cNvSpPr/>
          <p:nvPr/>
        </p:nvSpPr>
        <p:spPr>
          <a:xfrm rot="18756427">
            <a:off x="9968508" y="650817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>
            <a:extLst>
              <a:ext uri="{FF2B5EF4-FFF2-40B4-BE49-F238E27FC236}">
                <a16:creationId xmlns:a16="http://schemas.microsoft.com/office/drawing/2014/main" id="{DA36CA9A-FDB0-40A1-AFC9-83BEBDEAEF7C}"/>
              </a:ext>
            </a:extLst>
          </p:cNvPr>
          <p:cNvSpPr/>
          <p:nvPr/>
        </p:nvSpPr>
        <p:spPr>
          <a:xfrm rot="19919425">
            <a:off x="-54541" y="5951520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4" name="Isosceles Triangle 3">
            <a:extLst>
              <a:ext uri="{FF2B5EF4-FFF2-40B4-BE49-F238E27FC236}">
                <a16:creationId xmlns:a16="http://schemas.microsoft.com/office/drawing/2014/main" id="{143AFB4F-A587-4610-A7EF-4B31B754FF9B}"/>
              </a:ext>
            </a:extLst>
          </p:cNvPr>
          <p:cNvSpPr/>
          <p:nvPr/>
        </p:nvSpPr>
        <p:spPr>
          <a:xfrm rot="2375446">
            <a:off x="11496153" y="6125871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5" name="Isosceles Triangle 3">
            <a:extLst>
              <a:ext uri="{FF2B5EF4-FFF2-40B4-BE49-F238E27FC236}">
                <a16:creationId xmlns:a16="http://schemas.microsoft.com/office/drawing/2014/main" id="{D3334EF8-E99A-4797-8776-6D0FEE2574CD}"/>
              </a:ext>
            </a:extLst>
          </p:cNvPr>
          <p:cNvSpPr/>
          <p:nvPr/>
        </p:nvSpPr>
        <p:spPr>
          <a:xfrm rot="2375446">
            <a:off x="3615012" y="1158354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>
            <a:extLst>
              <a:ext uri="{FF2B5EF4-FFF2-40B4-BE49-F238E27FC236}">
                <a16:creationId xmlns:a16="http://schemas.microsoft.com/office/drawing/2014/main" id="{F1848110-80A7-410B-8EC8-A873ECFA17E8}"/>
              </a:ext>
            </a:extLst>
          </p:cNvPr>
          <p:cNvSpPr/>
          <p:nvPr/>
        </p:nvSpPr>
        <p:spPr>
          <a:xfrm rot="18424535">
            <a:off x="8837917" y="183205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Isosceles Triangle 3">
            <a:extLst>
              <a:ext uri="{FF2B5EF4-FFF2-40B4-BE49-F238E27FC236}">
                <a16:creationId xmlns:a16="http://schemas.microsoft.com/office/drawing/2014/main" id="{4A82A809-649C-462B-BE0B-5600B57427A0}"/>
              </a:ext>
            </a:extLst>
          </p:cNvPr>
          <p:cNvSpPr/>
          <p:nvPr/>
        </p:nvSpPr>
        <p:spPr>
          <a:xfrm rot="18424535">
            <a:off x="1678940" y="2175690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Isosceles Triangle 3">
            <a:extLst>
              <a:ext uri="{FF2B5EF4-FFF2-40B4-BE49-F238E27FC236}">
                <a16:creationId xmlns:a16="http://schemas.microsoft.com/office/drawing/2014/main" id="{1B9CDDBE-50AC-422A-AED4-1698E60A7403}"/>
              </a:ext>
            </a:extLst>
          </p:cNvPr>
          <p:cNvSpPr/>
          <p:nvPr/>
        </p:nvSpPr>
        <p:spPr>
          <a:xfrm rot="20459947">
            <a:off x="7860956" y="390471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Isosceles Triangle 3">
            <a:extLst>
              <a:ext uri="{FF2B5EF4-FFF2-40B4-BE49-F238E27FC236}">
                <a16:creationId xmlns:a16="http://schemas.microsoft.com/office/drawing/2014/main" id="{56804DF9-7E08-46EB-A6A9-65AA98E303EE}"/>
              </a:ext>
            </a:extLst>
          </p:cNvPr>
          <p:cNvSpPr/>
          <p:nvPr/>
        </p:nvSpPr>
        <p:spPr>
          <a:xfrm rot="20459947">
            <a:off x="2192715" y="161611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Isosceles Triangle 3">
            <a:extLst>
              <a:ext uri="{FF2B5EF4-FFF2-40B4-BE49-F238E27FC236}">
                <a16:creationId xmlns:a16="http://schemas.microsoft.com/office/drawing/2014/main" id="{F6BDBF54-F132-4140-90C5-444C25C4A33A}"/>
              </a:ext>
            </a:extLst>
          </p:cNvPr>
          <p:cNvSpPr/>
          <p:nvPr/>
        </p:nvSpPr>
        <p:spPr>
          <a:xfrm rot="2160626">
            <a:off x="10982477" y="1589906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7B93D9D-EB6C-4494-B9F2-97BAE41CE204}"/>
              </a:ext>
            </a:extLst>
          </p:cNvPr>
          <p:cNvSpPr txBox="1"/>
          <p:nvPr/>
        </p:nvSpPr>
        <p:spPr>
          <a:xfrm>
            <a:off x="2327194" y="2794094"/>
            <a:ext cx="7726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Phân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tích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và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quản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lý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yêu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cầu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phần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mềm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cho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dự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án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xây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dựng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website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cho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trường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Mầm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non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Hoa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Trạng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Nguyên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Thái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Nguyên</a:t>
            </a:r>
            <a:endParaRPr lang="vi-V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67AF00B3-358E-4D7D-BDA7-BDEC25365FF2}"/>
              </a:ext>
            </a:extLst>
          </p:cNvPr>
          <p:cNvSpPr/>
          <p:nvPr/>
        </p:nvSpPr>
        <p:spPr>
          <a:xfrm>
            <a:off x="716684" y="913324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72E7884E-33A1-4123-8FC3-A2BDF8325B3A}"/>
              </a:ext>
            </a:extLst>
          </p:cNvPr>
          <p:cNvSpPr txBox="1"/>
          <p:nvPr/>
        </p:nvSpPr>
        <p:spPr>
          <a:xfrm>
            <a:off x="540860" y="-5481931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9D3AE8C-CC8B-4DCF-81C2-890839B178D8}"/>
              </a:ext>
            </a:extLst>
          </p:cNvPr>
          <p:cNvSpPr txBox="1"/>
          <p:nvPr/>
        </p:nvSpPr>
        <p:spPr>
          <a:xfrm>
            <a:off x="540860" y="-2622433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CF75B89-C83E-4898-9D65-FD3B0E2B9177}"/>
              </a:ext>
            </a:extLst>
          </p:cNvPr>
          <p:cNvSpPr/>
          <p:nvPr/>
        </p:nvSpPr>
        <p:spPr>
          <a:xfrm>
            <a:off x="716684" y="119215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33B837AE-4A6A-4839-9141-5E71B5D3947C}"/>
              </a:ext>
            </a:extLst>
          </p:cNvPr>
          <p:cNvSpPr/>
          <p:nvPr/>
        </p:nvSpPr>
        <p:spPr>
          <a:xfrm>
            <a:off x="716684" y="1435061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CA1A900D-9AF3-474E-872F-2B8B62301F61}"/>
              </a:ext>
            </a:extLst>
          </p:cNvPr>
          <p:cNvSpPr/>
          <p:nvPr/>
        </p:nvSpPr>
        <p:spPr>
          <a:xfrm>
            <a:off x="716684" y="1665417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5" name="Nhóm 4">
            <a:extLst>
              <a:ext uri="{FF2B5EF4-FFF2-40B4-BE49-F238E27FC236}">
                <a16:creationId xmlns:a16="http://schemas.microsoft.com/office/drawing/2014/main" id="{C1EDF187-8F1A-47F1-BAC1-308B6FA7DCE2}"/>
              </a:ext>
            </a:extLst>
          </p:cNvPr>
          <p:cNvGrpSpPr/>
          <p:nvPr/>
        </p:nvGrpSpPr>
        <p:grpSpPr>
          <a:xfrm>
            <a:off x="6606778" y="8185085"/>
            <a:ext cx="2210551" cy="2638295"/>
            <a:chOff x="6606778" y="8185085"/>
            <a:chExt cx="2210551" cy="2638295"/>
          </a:xfrm>
        </p:grpSpPr>
        <p:sp>
          <p:nvSpPr>
            <p:cNvPr id="47" name="Hình chữ nhật 46">
              <a:extLst>
                <a:ext uri="{FF2B5EF4-FFF2-40B4-BE49-F238E27FC236}">
                  <a16:creationId xmlns:a16="http://schemas.microsoft.com/office/drawing/2014/main" id="{6D55A046-467F-496B-9CBB-CB21F27C2819}"/>
                </a:ext>
              </a:extLst>
            </p:cNvPr>
            <p:cNvSpPr/>
            <p:nvPr/>
          </p:nvSpPr>
          <p:spPr>
            <a:xfrm>
              <a:off x="6723058" y="829451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B544C1F8-321D-4292-980A-321F7E454CED}"/>
                </a:ext>
              </a:extLst>
            </p:cNvPr>
            <p:cNvSpPr/>
            <p:nvPr/>
          </p:nvSpPr>
          <p:spPr>
            <a:xfrm>
              <a:off x="6606778" y="818508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26F7D100-2DA7-413B-9668-1891EB1EB918}"/>
              </a:ext>
            </a:extLst>
          </p:cNvPr>
          <p:cNvGrpSpPr/>
          <p:nvPr/>
        </p:nvGrpSpPr>
        <p:grpSpPr>
          <a:xfrm>
            <a:off x="9202577" y="11632415"/>
            <a:ext cx="2210549" cy="2638295"/>
            <a:chOff x="9202577" y="11632415"/>
            <a:chExt cx="2210549" cy="2638295"/>
          </a:xfrm>
        </p:grpSpPr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5CED7D7E-75CA-4665-8486-D223D437D19A}"/>
                </a:ext>
              </a:extLst>
            </p:cNvPr>
            <p:cNvSpPr/>
            <p:nvPr/>
          </p:nvSpPr>
          <p:spPr>
            <a:xfrm>
              <a:off x="9318855" y="1174184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A6810AB0-81A4-45DA-B45B-F8EB8DC4C280}"/>
                </a:ext>
              </a:extLst>
            </p:cNvPr>
            <p:cNvSpPr/>
            <p:nvPr/>
          </p:nvSpPr>
          <p:spPr>
            <a:xfrm>
              <a:off x="9202577" y="11632415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54696423-580E-448F-A3B6-E3EEB886CB66}"/>
              </a:ext>
            </a:extLst>
          </p:cNvPr>
          <p:cNvGrpSpPr/>
          <p:nvPr/>
        </p:nvGrpSpPr>
        <p:grpSpPr>
          <a:xfrm>
            <a:off x="9391135" y="21963250"/>
            <a:ext cx="2210551" cy="2655924"/>
            <a:chOff x="9391135" y="21963250"/>
            <a:chExt cx="2210551" cy="2655924"/>
          </a:xfrm>
        </p:grpSpPr>
        <p:sp>
          <p:nvSpPr>
            <p:cNvPr id="48" name="Hình chữ nhật 47">
              <a:extLst>
                <a:ext uri="{FF2B5EF4-FFF2-40B4-BE49-F238E27FC236}">
                  <a16:creationId xmlns:a16="http://schemas.microsoft.com/office/drawing/2014/main" id="{92B9D1C9-A86D-4C80-94C5-B70D0D375B03}"/>
                </a:ext>
              </a:extLst>
            </p:cNvPr>
            <p:cNvSpPr/>
            <p:nvPr/>
          </p:nvSpPr>
          <p:spPr>
            <a:xfrm>
              <a:off x="9507415" y="22090310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Hình chữ nhật 51">
              <a:extLst>
                <a:ext uri="{FF2B5EF4-FFF2-40B4-BE49-F238E27FC236}">
                  <a16:creationId xmlns:a16="http://schemas.microsoft.com/office/drawing/2014/main" id="{63B1520F-7B82-4439-B4DD-0583AD19364B}"/>
                </a:ext>
              </a:extLst>
            </p:cNvPr>
            <p:cNvSpPr/>
            <p:nvPr/>
          </p:nvSpPr>
          <p:spPr>
            <a:xfrm>
              <a:off x="9391135" y="21963250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8A272B54-C2F7-434E-92D9-61500B130220}"/>
              </a:ext>
            </a:extLst>
          </p:cNvPr>
          <p:cNvGrpSpPr/>
          <p:nvPr/>
        </p:nvGrpSpPr>
        <p:grpSpPr>
          <a:xfrm>
            <a:off x="6827573" y="15645498"/>
            <a:ext cx="2210551" cy="2638295"/>
            <a:chOff x="6827573" y="15645498"/>
            <a:chExt cx="2210551" cy="2638295"/>
          </a:xfrm>
        </p:grpSpPr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840BB8FF-8A30-40C7-8EE0-21DB8380CBF6}"/>
                </a:ext>
              </a:extLst>
            </p:cNvPr>
            <p:cNvSpPr/>
            <p:nvPr/>
          </p:nvSpPr>
          <p:spPr>
            <a:xfrm>
              <a:off x="6943853" y="15754929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Hình chữ nhật 53">
              <a:extLst>
                <a:ext uri="{FF2B5EF4-FFF2-40B4-BE49-F238E27FC236}">
                  <a16:creationId xmlns:a16="http://schemas.microsoft.com/office/drawing/2014/main" id="{45A5D125-34BD-4E18-8B1C-4D7185E13A8B}"/>
                </a:ext>
              </a:extLst>
            </p:cNvPr>
            <p:cNvSpPr/>
            <p:nvPr/>
          </p:nvSpPr>
          <p:spPr>
            <a:xfrm>
              <a:off x="6827573" y="15645498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7A657942-D511-4E53-A319-D19D7BF5425C}"/>
              </a:ext>
            </a:extLst>
          </p:cNvPr>
          <p:cNvSpPr txBox="1"/>
          <p:nvPr/>
        </p:nvSpPr>
        <p:spPr>
          <a:xfrm>
            <a:off x="834183" y="933329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3C164530-D855-49A1-836E-8993B6CF72EA}"/>
              </a:ext>
            </a:extLst>
          </p:cNvPr>
          <p:cNvSpPr txBox="1"/>
          <p:nvPr/>
        </p:nvSpPr>
        <p:spPr>
          <a:xfrm>
            <a:off x="834182" y="12145233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E38AD1BA-11E3-40B3-AD7C-184244241F17}"/>
              </a:ext>
            </a:extLst>
          </p:cNvPr>
          <p:cNvSpPr txBox="1"/>
          <p:nvPr/>
        </p:nvSpPr>
        <p:spPr>
          <a:xfrm>
            <a:off x="857757" y="14552460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069F4731-9B12-4167-A8AB-F9AACF53D348}"/>
              </a:ext>
            </a:extLst>
          </p:cNvPr>
          <p:cNvSpPr txBox="1"/>
          <p:nvPr/>
        </p:nvSpPr>
        <p:spPr>
          <a:xfrm>
            <a:off x="857757" y="168560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grpSp>
        <p:nvGrpSpPr>
          <p:cNvPr id="59" name="Nhóm 26">
            <a:extLst>
              <a:ext uri="{FF2B5EF4-FFF2-40B4-BE49-F238E27FC236}">
                <a16:creationId xmlns:a16="http://schemas.microsoft.com/office/drawing/2014/main" id="{146C81CD-42C4-401F-B048-B68C24699FC1}"/>
              </a:ext>
            </a:extLst>
          </p:cNvPr>
          <p:cNvGrpSpPr/>
          <p:nvPr/>
        </p:nvGrpSpPr>
        <p:grpSpPr>
          <a:xfrm>
            <a:off x="8262888" y="5130718"/>
            <a:ext cx="3430974" cy="1175657"/>
            <a:chOff x="6397451" y="5076001"/>
            <a:chExt cx="3430974" cy="1175657"/>
          </a:xfrm>
        </p:grpSpPr>
        <p:sp>
          <p:nvSpPr>
            <p:cNvPr id="60" name="Hình chữ nhật: Góc Tròn 9">
              <a:extLst>
                <a:ext uri="{FF2B5EF4-FFF2-40B4-BE49-F238E27FC236}">
                  <a16:creationId xmlns:a16="http://schemas.microsoft.com/office/drawing/2014/main" id="{64F45DBD-6B8D-4666-B7EA-BBD9D36307EC}"/>
                </a:ext>
              </a:extLst>
            </p:cNvPr>
            <p:cNvSpPr/>
            <p:nvPr/>
          </p:nvSpPr>
          <p:spPr>
            <a:xfrm>
              <a:off x="6397451" y="507600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1" name="Hình Bầu dục 14">
              <a:extLst>
                <a:ext uri="{FF2B5EF4-FFF2-40B4-BE49-F238E27FC236}">
                  <a16:creationId xmlns:a16="http://schemas.microsoft.com/office/drawing/2014/main" id="{B95C96E1-F657-452C-B334-A1CA8DE1011D}"/>
                </a:ext>
              </a:extLst>
            </p:cNvPr>
            <p:cNvSpPr/>
            <p:nvPr/>
          </p:nvSpPr>
          <p:spPr>
            <a:xfrm>
              <a:off x="6447899" y="5235561"/>
              <a:ext cx="864159" cy="843491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2" name="Hộp Văn bản 18">
              <a:extLst>
                <a:ext uri="{FF2B5EF4-FFF2-40B4-BE49-F238E27FC236}">
                  <a16:creationId xmlns:a16="http://schemas.microsoft.com/office/drawing/2014/main" id="{A91E59F5-F3B0-4A54-8FE3-AE2D46547F1A}"/>
                </a:ext>
              </a:extLst>
            </p:cNvPr>
            <p:cNvSpPr txBox="1"/>
            <p:nvPr/>
          </p:nvSpPr>
          <p:spPr>
            <a:xfrm>
              <a:off x="7334531" y="5407257"/>
              <a:ext cx="2493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Dương</a:t>
              </a:r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Bá</a:t>
              </a:r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Lương</a:t>
              </a:r>
              <a:endPara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693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10175910" y="79144"/>
            <a:ext cx="524720" cy="52661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10110287" y="169863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215826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283790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</a:rPr>
              <a:t>Phân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</a:rPr>
              <a:t>tích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</a:rPr>
              <a:t>và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</a:rPr>
              <a:t>quản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</a:rPr>
              <a:t>lí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</a:rPr>
              <a:t>yêu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</a:rPr>
              <a:t>cầu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Nội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dung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thuyết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trình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16684" y="3248389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433851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1B0A2202-B398-4BA3-9B55-3244DD69CBF0}"/>
              </a:ext>
            </a:extLst>
          </p:cNvPr>
          <p:cNvGrpSpPr/>
          <p:nvPr/>
        </p:nvGrpSpPr>
        <p:grpSpPr>
          <a:xfrm>
            <a:off x="6606778" y="1210105"/>
            <a:ext cx="2210551" cy="2638295"/>
            <a:chOff x="6606778" y="1210105"/>
            <a:chExt cx="2210551" cy="263829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99399A4-5C73-4009-BDEB-E9CF4B1E097A}"/>
                </a:ext>
              </a:extLst>
            </p:cNvPr>
            <p:cNvSpPr/>
            <p:nvPr/>
          </p:nvSpPr>
          <p:spPr>
            <a:xfrm>
              <a:off x="6723058" y="1319536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FA3B034-7F22-47DF-BF94-9D1BF3C6BBDE}"/>
                </a:ext>
              </a:extLst>
            </p:cNvPr>
            <p:cNvSpPr/>
            <p:nvPr/>
          </p:nvSpPr>
          <p:spPr>
            <a:xfrm>
              <a:off x="6606778" y="1210105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6E117F04-595D-451A-BDD2-96EDA1AB982E}"/>
              </a:ext>
            </a:extLst>
          </p:cNvPr>
          <p:cNvGrpSpPr/>
          <p:nvPr/>
        </p:nvGrpSpPr>
        <p:grpSpPr>
          <a:xfrm>
            <a:off x="9202577" y="1097807"/>
            <a:ext cx="2210549" cy="2638295"/>
            <a:chOff x="9202577" y="1097807"/>
            <a:chExt cx="2210549" cy="2638295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BAFBD2B2-73D6-45DA-983D-CEFBE1605212}"/>
                </a:ext>
              </a:extLst>
            </p:cNvPr>
            <p:cNvSpPr/>
            <p:nvPr/>
          </p:nvSpPr>
          <p:spPr>
            <a:xfrm>
              <a:off x="9318855" y="1207238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CCF97D83-B897-4E15-A67D-6069685D5964}"/>
                </a:ext>
              </a:extLst>
            </p:cNvPr>
            <p:cNvSpPr/>
            <p:nvPr/>
          </p:nvSpPr>
          <p:spPr>
            <a:xfrm>
              <a:off x="9202577" y="1097807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0A18E7A1-5068-44F7-9B99-D117A627D5E6}"/>
              </a:ext>
            </a:extLst>
          </p:cNvPr>
          <p:cNvGrpSpPr/>
          <p:nvPr/>
        </p:nvGrpSpPr>
        <p:grpSpPr>
          <a:xfrm>
            <a:off x="9391135" y="3938065"/>
            <a:ext cx="2210551" cy="2655924"/>
            <a:chOff x="9391135" y="3938065"/>
            <a:chExt cx="2210551" cy="2655924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11C13255-86C1-416E-8605-9CFC7410862D}"/>
                </a:ext>
              </a:extLst>
            </p:cNvPr>
            <p:cNvSpPr/>
            <p:nvPr/>
          </p:nvSpPr>
          <p:spPr>
            <a:xfrm>
              <a:off x="9507415" y="4065125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15A20F3-A94E-4204-9F23-15E407994CE8}"/>
                </a:ext>
              </a:extLst>
            </p:cNvPr>
            <p:cNvSpPr/>
            <p:nvPr/>
          </p:nvSpPr>
          <p:spPr>
            <a:xfrm>
              <a:off x="9391135" y="3938065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3CED25C4-EC9F-4B6E-A914-C0C5C0653B46}"/>
              </a:ext>
            </a:extLst>
          </p:cNvPr>
          <p:cNvGrpSpPr/>
          <p:nvPr/>
        </p:nvGrpSpPr>
        <p:grpSpPr>
          <a:xfrm>
            <a:off x="6827573" y="4075537"/>
            <a:ext cx="2210551" cy="2638295"/>
            <a:chOff x="6827573" y="4075537"/>
            <a:chExt cx="2210551" cy="2638295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E167E69C-1D64-4DB8-894B-DF79C34C1BFB}"/>
                </a:ext>
              </a:extLst>
            </p:cNvPr>
            <p:cNvSpPr/>
            <p:nvPr/>
          </p:nvSpPr>
          <p:spPr>
            <a:xfrm>
              <a:off x="6943853" y="4184968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BB1704A0-7F0C-4D0F-9AB8-48584D0898C7}"/>
                </a:ext>
              </a:extLst>
            </p:cNvPr>
            <p:cNvSpPr/>
            <p:nvPr/>
          </p:nvSpPr>
          <p:spPr>
            <a:xfrm>
              <a:off x="6827573" y="4075537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235831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834182" y="3472082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857757" y="454036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7229" y="281677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pic>
        <p:nvPicPr>
          <p:cNvPr id="29" name="Hình ảnh 28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230E3141-AC3B-4157-9302-314B6A781A2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9059">
            <a:off x="4765064" y="2100309"/>
            <a:ext cx="774415" cy="7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1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endParaRPr lang="vi-VN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920516"/>
            <a:ext cx="4868539" cy="132787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16684" y="3248389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433851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E8A0BDBA-7280-432F-9CF9-87E58A490CDB}"/>
              </a:ext>
            </a:extLst>
          </p:cNvPr>
          <p:cNvGrpSpPr/>
          <p:nvPr/>
        </p:nvGrpSpPr>
        <p:grpSpPr>
          <a:xfrm>
            <a:off x="7076621" y="1314024"/>
            <a:ext cx="4111224" cy="5156135"/>
            <a:chOff x="7076621" y="1314024"/>
            <a:chExt cx="4111224" cy="515613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99399A4-5C73-4009-BDEB-E9CF4B1E097A}"/>
                </a:ext>
              </a:extLst>
            </p:cNvPr>
            <p:cNvSpPr/>
            <p:nvPr/>
          </p:nvSpPr>
          <p:spPr>
            <a:xfrm>
              <a:off x="7192901" y="1423455"/>
              <a:ext cx="3994944" cy="5046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FA3B034-7F22-47DF-BF94-9D1BF3C6BBDE}"/>
                </a:ext>
              </a:extLst>
            </p:cNvPr>
            <p:cNvSpPr/>
            <p:nvPr/>
          </p:nvSpPr>
          <p:spPr>
            <a:xfrm>
              <a:off x="7076621" y="1314024"/>
              <a:ext cx="3994944" cy="5046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C8E7BE67-BA1B-41C0-88E0-C0F68C9FB036}"/>
              </a:ext>
            </a:extLst>
          </p:cNvPr>
          <p:cNvGrpSpPr/>
          <p:nvPr/>
        </p:nvGrpSpPr>
        <p:grpSpPr>
          <a:xfrm>
            <a:off x="14657233" y="3799154"/>
            <a:ext cx="2210549" cy="2638295"/>
            <a:chOff x="14657233" y="3799154"/>
            <a:chExt cx="2210549" cy="2638295"/>
          </a:xfrm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BAFBD2B2-73D6-45DA-983D-CEFBE1605212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CCF97D83-B897-4E15-A67D-6069685D5964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E24C523F-4D53-4C4F-9B18-6C564304D8A2}"/>
              </a:ext>
            </a:extLst>
          </p:cNvPr>
          <p:cNvGrpSpPr/>
          <p:nvPr/>
        </p:nvGrpSpPr>
        <p:grpSpPr>
          <a:xfrm>
            <a:off x="17655688" y="3808577"/>
            <a:ext cx="2210551" cy="2655924"/>
            <a:chOff x="17655688" y="3808577"/>
            <a:chExt cx="2210551" cy="2655924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11C13255-86C1-416E-8605-9CFC7410862D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15A20F3-A94E-4204-9F23-15E407994CE8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21C2E9AB-EFB4-46D2-8B0E-BEC44AD3F6B1}"/>
              </a:ext>
            </a:extLst>
          </p:cNvPr>
          <p:cNvGrpSpPr/>
          <p:nvPr/>
        </p:nvGrpSpPr>
        <p:grpSpPr>
          <a:xfrm>
            <a:off x="11658776" y="3851804"/>
            <a:ext cx="2210551" cy="2638295"/>
            <a:chOff x="11658776" y="3851804"/>
            <a:chExt cx="2210551" cy="263829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E167E69C-1D64-4DB8-894B-DF79C34C1BFB}"/>
                </a:ext>
              </a:extLst>
            </p:cNvPr>
            <p:cNvSpPr/>
            <p:nvPr/>
          </p:nvSpPr>
          <p:spPr>
            <a:xfrm>
              <a:off x="11775056" y="3961235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BB1704A0-7F0C-4D0F-9AB8-48584D0898C7}"/>
                </a:ext>
              </a:extLst>
            </p:cNvPr>
            <p:cNvSpPr/>
            <p:nvPr/>
          </p:nvSpPr>
          <p:spPr>
            <a:xfrm>
              <a:off x="11658776" y="3851804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2" y="2007616"/>
            <a:ext cx="19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834182" y="3472082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err="1">
                <a:solidFill>
                  <a:schemeClr val="accent4">
                    <a:lumMod val="50000"/>
                  </a:schemeClr>
                </a:solidFill>
              </a:rPr>
              <a:t>Nội</a:t>
            </a:r>
            <a:r>
              <a:rPr lang="vi-VN" sz="2800" b="1" dirty="0">
                <a:solidFill>
                  <a:schemeClr val="accent4">
                    <a:lumMod val="50000"/>
                  </a:schemeClr>
                </a:solidFill>
              </a:rPr>
              <a:t>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857757" y="454036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FB6C239-2434-4009-99CF-647112AC2367}"/>
              </a:ext>
            </a:extLst>
          </p:cNvPr>
          <p:cNvSpPr txBox="1"/>
          <p:nvPr/>
        </p:nvSpPr>
        <p:spPr>
          <a:xfrm>
            <a:off x="799615" y="2417768"/>
            <a:ext cx="340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Tổng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quan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về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phân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tích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và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quản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lí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yêu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cầu</a:t>
            </a:r>
            <a:endParaRPr lang="vi-V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Hình ảnh 3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69075037-646F-4086-82C7-0A4439FC6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3996384" y="1588334"/>
            <a:ext cx="1787615" cy="1787615"/>
          </a:xfrm>
          <a:prstGeom prst="rect">
            <a:avLst/>
          </a:prstGeom>
        </p:spPr>
      </p:pic>
      <p:pic>
        <p:nvPicPr>
          <p:cNvPr id="28" name="Hình ảnh 27">
            <a:extLst>
              <a:ext uri="{FF2B5EF4-FFF2-40B4-BE49-F238E27FC236}">
                <a16:creationId xmlns:a16="http://schemas.microsoft.com/office/drawing/2014/main" id="{4E2A02B3-0811-4E57-9FD9-403C203B6E9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30449">
            <a:off x="4258204" y="3575326"/>
            <a:ext cx="560447" cy="560447"/>
          </a:xfrm>
          <a:prstGeom prst="rect">
            <a:avLst/>
          </a:prstGeom>
        </p:spPr>
      </p:pic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2B208755-9E26-4A2F-9F09-D3B230ACD72A}"/>
              </a:ext>
            </a:extLst>
          </p:cNvPr>
          <p:cNvSpPr txBox="1"/>
          <p:nvPr/>
        </p:nvSpPr>
        <p:spPr>
          <a:xfrm>
            <a:off x="2496778" y="413367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</p:spTree>
    <p:extLst>
      <p:ext uri="{BB962C8B-B14F-4D97-AF65-F5344CB8AC3E}">
        <p14:creationId xmlns:p14="http://schemas.microsoft.com/office/powerpoint/2010/main" val="260127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endParaRPr lang="vi-VN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79250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75568" y="2713728"/>
            <a:ext cx="4403121" cy="126114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433851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199255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858937" y="2828783"/>
            <a:ext cx="249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857757" y="454036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6157424" y="8324361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11475316" y="3831224"/>
            <a:ext cx="2210549" cy="2638295"/>
            <a:chOff x="14657233" y="3799154"/>
            <a:chExt cx="2210549" cy="263829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14387151" y="3877125"/>
            <a:ext cx="2210551" cy="2655924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6548090" y="1175972"/>
            <a:ext cx="4358030" cy="5293547"/>
            <a:chOff x="6548090" y="1175972"/>
            <a:chExt cx="4358030" cy="5293547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822472" y="3228893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Bản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kế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hoạch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quản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lí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yêu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cầu</a:t>
            </a:r>
            <a:endParaRPr lang="vi-V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3F46E3E-9597-4E98-A9B3-5D6333353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7454">
            <a:off x="3716845" y="2386521"/>
            <a:ext cx="1457475" cy="1457475"/>
          </a:xfrm>
          <a:prstGeom prst="rect">
            <a:avLst/>
          </a:prstGeom>
        </p:spPr>
      </p:pic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39" name="Hình ảnh 38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9A5F6170-A051-4067-9179-5D86C8848E1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40239">
            <a:off x="4599958" y="4496727"/>
            <a:ext cx="805705" cy="805705"/>
          </a:xfrm>
          <a:prstGeom prst="rect">
            <a:avLst/>
          </a:prstGeom>
        </p:spPr>
      </p:pic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C4074CA3-0522-4A7C-8F0F-7466D18F6FCD}"/>
              </a:ext>
            </a:extLst>
          </p:cNvPr>
          <p:cNvSpPr txBox="1"/>
          <p:nvPr/>
        </p:nvSpPr>
        <p:spPr>
          <a:xfrm>
            <a:off x="2639702" y="5029256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3</a:t>
            </a:r>
          </a:p>
        </p:txBody>
      </p:sp>
    </p:spTree>
    <p:extLst>
      <p:ext uri="{BB962C8B-B14F-4D97-AF65-F5344CB8AC3E}">
        <p14:creationId xmlns:p14="http://schemas.microsoft.com/office/powerpoint/2010/main" val="2359377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endParaRPr lang="vi-VN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79250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75568" y="2713728"/>
            <a:ext cx="4403121" cy="739599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>
              <a:effectLst>
                <a:glow rad="127000">
                  <a:schemeClr val="accent1">
                    <a:alpha val="0"/>
                  </a:schemeClr>
                </a:glow>
              </a:effectLst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3" y="3630500"/>
            <a:ext cx="4905837" cy="13459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199255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799927" y="27967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766789" y="3691907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6157424" y="8324361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6881694" y="1424996"/>
            <a:ext cx="4262556" cy="4980993"/>
            <a:chOff x="14657233" y="3799154"/>
            <a:chExt cx="2210549" cy="263829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11800863" y="3762282"/>
            <a:ext cx="2210551" cy="2655924"/>
            <a:chOff x="17655688" y="3808577"/>
            <a:chExt cx="2210551" cy="2655924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6355526" y="11235707"/>
            <a:ext cx="2094271" cy="2796662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2486413" y="324433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3F46E3E-9597-4E98-A9B3-5D6333353A6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7454">
            <a:off x="4191901" y="2283338"/>
            <a:ext cx="723931" cy="723931"/>
          </a:xfrm>
          <a:prstGeom prst="rect">
            <a:avLst/>
          </a:prstGeom>
        </p:spPr>
      </p:pic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16" name="Hình ảnh 15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5A42A667-E344-4461-A3D0-BEACBFD4C1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794">
            <a:off x="3872687" y="3185125"/>
            <a:ext cx="1783480" cy="1783480"/>
          </a:xfrm>
          <a:prstGeom prst="rect">
            <a:avLst/>
          </a:prstGeom>
        </p:spPr>
      </p:pic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F619F5F0-3038-4B58-AC31-F083AD5C346D}"/>
              </a:ext>
            </a:extLst>
          </p:cNvPr>
          <p:cNvSpPr txBox="1"/>
          <p:nvPr/>
        </p:nvSpPr>
        <p:spPr>
          <a:xfrm>
            <a:off x="775568" y="4189888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Tài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liệu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sử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dụng</a:t>
            </a:r>
            <a:endParaRPr lang="vi-V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19ACBCA3-7D1C-4193-93E4-32554AB576CF}"/>
              </a:ext>
            </a:extLst>
          </p:cNvPr>
          <p:cNvSpPr txBox="1"/>
          <p:nvPr/>
        </p:nvSpPr>
        <p:spPr>
          <a:xfrm>
            <a:off x="2707184" y="5531740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4</a:t>
            </a:r>
          </a:p>
        </p:txBody>
      </p:sp>
      <p:pic>
        <p:nvPicPr>
          <p:cNvPr id="41" name="Hình ảnh 40">
            <a:extLst>
              <a:ext uri="{FF2B5EF4-FFF2-40B4-BE49-F238E27FC236}">
                <a16:creationId xmlns:a16="http://schemas.microsoft.com/office/drawing/2014/main" id="{F5A2D51A-8D62-4DA0-92E5-3E43ED8B656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56726" y="4781515"/>
            <a:ext cx="741659" cy="7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>
            <a:extLst>
              <a:ext uri="{FF2B5EF4-FFF2-40B4-BE49-F238E27FC236}">
                <a16:creationId xmlns:a16="http://schemas.microsoft.com/office/drawing/2014/main" id="{603380C8-28A4-40AA-ABCB-D6A0A0128FB6}"/>
              </a:ext>
            </a:extLst>
          </p:cNvPr>
          <p:cNvSpPr/>
          <p:nvPr/>
        </p:nvSpPr>
        <p:spPr>
          <a:xfrm rot="20305115">
            <a:off x="872330" y="443856"/>
            <a:ext cx="10558675" cy="60386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C07EC737-5089-455A-8EE4-A5A9B23C051C}"/>
              </a:ext>
            </a:extLst>
          </p:cNvPr>
          <p:cNvSpPr/>
          <p:nvPr/>
        </p:nvSpPr>
        <p:spPr>
          <a:xfrm>
            <a:off x="1473722" y="901929"/>
            <a:ext cx="9453579" cy="49305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36D7B480-0CD5-4065-8BCB-F5420ACD3377}"/>
              </a:ext>
            </a:extLst>
          </p:cNvPr>
          <p:cNvSpPr/>
          <p:nvPr/>
        </p:nvSpPr>
        <p:spPr>
          <a:xfrm>
            <a:off x="2378394" y="1311385"/>
            <a:ext cx="7436865" cy="42050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AA56E0EB-3982-4E47-B5F5-BDE5DDE01C8F}"/>
              </a:ext>
            </a:extLst>
          </p:cNvPr>
          <p:cNvSpPr/>
          <p:nvPr/>
        </p:nvSpPr>
        <p:spPr>
          <a:xfrm>
            <a:off x="3176062" y="1921636"/>
            <a:ext cx="5943599" cy="3240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Viền Kim Cương Xanh Ngọc">
            <a:extLst>
              <a:ext uri="{FF2B5EF4-FFF2-40B4-BE49-F238E27FC236}">
                <a16:creationId xmlns:a16="http://schemas.microsoft.com/office/drawing/2014/main" id="{13107193-BB54-4325-B089-705F200F6930}"/>
              </a:ext>
            </a:extLst>
          </p:cNvPr>
          <p:cNvSpPr/>
          <p:nvPr/>
        </p:nvSpPr>
        <p:spPr>
          <a:xfrm rot="8910161">
            <a:off x="9069369" y="385632"/>
            <a:ext cx="1306471" cy="1374933"/>
          </a:xfrm>
          <a:prstGeom prst="diamond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accent4">
                <a:lumMod val="50000"/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endParaRPr lang="vi-VN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79250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75568" y="2713728"/>
            <a:ext cx="4403121" cy="739599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>
              <a:effectLst>
                <a:glow rad="127000">
                  <a:schemeClr val="accent1">
                    <a:alpha val="0"/>
                  </a:schemeClr>
                </a:glow>
              </a:effectLst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3630500"/>
            <a:ext cx="3282662" cy="584310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3799" y="4325414"/>
            <a:ext cx="4950427" cy="14680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199255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799927" y="27967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766789" y="354163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797043" y="4447990"/>
            <a:ext cx="257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Nội dung 4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857757" y="7550638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6527776" y="7310841"/>
            <a:ext cx="2502884" cy="3286524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7019979" y="1468763"/>
            <a:ext cx="4314264" cy="4788046"/>
            <a:chOff x="17655688" y="3808577"/>
            <a:chExt cx="2210551" cy="265592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3569955" y="7220141"/>
            <a:ext cx="2094271" cy="2796662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2486413" y="324433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3F46E3E-9597-4E98-A9B3-5D6333353A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7454">
            <a:off x="4191901" y="2283338"/>
            <a:ext cx="723931" cy="723931"/>
          </a:xfrm>
          <a:prstGeom prst="rect">
            <a:avLst/>
          </a:prstGeom>
        </p:spPr>
      </p:pic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16" name="Hình ảnh 15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5A42A667-E344-4461-A3D0-BEACBFD4C17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794">
            <a:off x="4157654" y="3707535"/>
            <a:ext cx="940437" cy="940437"/>
          </a:xfrm>
          <a:prstGeom prst="rect">
            <a:avLst/>
          </a:prstGeom>
        </p:spPr>
      </p:pic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F619F5F0-3038-4B58-AC31-F083AD5C346D}"/>
              </a:ext>
            </a:extLst>
          </p:cNvPr>
          <p:cNvSpPr txBox="1"/>
          <p:nvPr/>
        </p:nvSpPr>
        <p:spPr>
          <a:xfrm>
            <a:off x="834183" y="4948361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Công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cụ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quản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lí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endParaRPr lang="vi-V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BE028D20-D0EB-474F-9C55-9178FF93A973}"/>
              </a:ext>
            </a:extLst>
          </p:cNvPr>
          <p:cNvSpPr txBox="1"/>
          <p:nvPr/>
        </p:nvSpPr>
        <p:spPr>
          <a:xfrm>
            <a:off x="2256389" y="4259665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3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5017BC5C-E1BA-4FAC-8769-174585EA82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86" y="4061275"/>
            <a:ext cx="1461900" cy="1461900"/>
          </a:xfrm>
          <a:prstGeom prst="rect">
            <a:avLst/>
          </a:prstGeom>
        </p:spPr>
      </p:pic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D3C2A5C0-D647-456C-8073-51545FEA31B0}"/>
              </a:ext>
            </a:extLst>
          </p:cNvPr>
          <p:cNvSpPr/>
          <p:nvPr/>
        </p:nvSpPr>
        <p:spPr>
          <a:xfrm>
            <a:off x="586686" y="8126525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7AB0C9C4-7E44-4E34-A0CB-FC6986F70817}"/>
              </a:ext>
            </a:extLst>
          </p:cNvPr>
          <p:cNvSpPr/>
          <p:nvPr/>
        </p:nvSpPr>
        <p:spPr>
          <a:xfrm>
            <a:off x="9808864" y="20466630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98E187CB-5A76-4F04-8DEA-1F738F7FFEF1}"/>
              </a:ext>
            </a:extLst>
          </p:cNvPr>
          <p:cNvSpPr/>
          <p:nvPr/>
        </p:nvSpPr>
        <p:spPr>
          <a:xfrm>
            <a:off x="9983693" y="12264189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B2060BBC-C4F4-49F0-AD1B-5A5373D501CA}"/>
              </a:ext>
            </a:extLst>
          </p:cNvPr>
          <p:cNvSpPr/>
          <p:nvPr/>
        </p:nvSpPr>
        <p:spPr>
          <a:xfrm>
            <a:off x="783754" y="18200151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510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1174</Words>
  <Application>Microsoft Office PowerPoint</Application>
  <PresentationFormat>Widescreen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(Body)</vt:lpstr>
      <vt:lpstr>Calibri</vt:lpstr>
      <vt:lpstr>Calibri (Body)</vt:lpstr>
      <vt:lpstr>Times New Roman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 Nguyễn Thành</dc:creator>
  <cp:lastModifiedBy>Admin</cp:lastModifiedBy>
  <cp:revision>21</cp:revision>
  <dcterms:created xsi:type="dcterms:W3CDTF">2021-10-30T08:41:15Z</dcterms:created>
  <dcterms:modified xsi:type="dcterms:W3CDTF">2021-12-14T09:33:46Z</dcterms:modified>
</cp:coreProperties>
</file>