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78" r:id="rId4"/>
    <p:sldId id="265" r:id="rId5"/>
    <p:sldId id="266" r:id="rId6"/>
    <p:sldId id="267" r:id="rId7"/>
    <p:sldId id="268" r:id="rId8"/>
    <p:sldId id="269" r:id="rId9"/>
    <p:sldId id="279" r:id="rId10"/>
    <p:sldId id="280" r:id="rId11"/>
    <p:sldId id="281" r:id="rId12"/>
    <p:sldId id="282" r:id="rId13"/>
    <p:sldId id="283" r:id="rId14"/>
    <p:sldId id="271" r:id="rId15"/>
    <p:sldId id="272" r:id="rId16"/>
    <p:sldId id="273" r:id="rId17"/>
    <p:sldId id="284" r:id="rId18"/>
    <p:sldId id="285" r:id="rId19"/>
    <p:sldId id="286" r:id="rId20"/>
    <p:sldId id="277" r:id="rId21"/>
    <p:sldId id="262"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33CC"/>
    <a:srgbClr val="996633"/>
    <a:srgbClr val="F05C34"/>
    <a:srgbClr val="9A7200"/>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85" autoAdjust="0"/>
    <p:restoredTop sz="94660"/>
  </p:normalViewPr>
  <p:slideViewPr>
    <p:cSldViewPr>
      <p:cViewPr varScale="1">
        <p:scale>
          <a:sx n="68" d="100"/>
          <a:sy n="68" d="100"/>
        </p:scale>
        <p:origin x="124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Sheet1!$E$1</c:f>
              <c:strCache>
                <c:ptCount val="1"/>
                <c:pt idx="0">
                  <c:v>Precision</c:v>
                </c:pt>
              </c:strCache>
            </c:strRef>
          </c:tx>
          <c:spPr>
            <a:solidFill>
              <a:schemeClr val="accent1"/>
            </a:solidFill>
            <a:ln>
              <a:noFill/>
            </a:ln>
            <a:effectLst/>
          </c:spPr>
          <c:invertIfNegative val="0"/>
          <c:cat>
            <c:strRef>
              <c:f>Sheet1!$D$2:$D$5</c:f>
              <c:strCache>
                <c:ptCount val="4"/>
                <c:pt idx="0">
                  <c:v>KNN</c:v>
                </c:pt>
                <c:pt idx="1">
                  <c:v>Bayesian</c:v>
                </c:pt>
                <c:pt idx="2">
                  <c:v>Bagging</c:v>
                </c:pt>
                <c:pt idx="3">
                  <c:v>Random Forest</c:v>
                </c:pt>
              </c:strCache>
            </c:strRef>
          </c:cat>
          <c:val>
            <c:numRef>
              <c:f>Sheet1!$E$2:$E$5</c:f>
              <c:numCache>
                <c:formatCode>General</c:formatCode>
                <c:ptCount val="4"/>
                <c:pt idx="0">
                  <c:v>0.82231651789488203</c:v>
                </c:pt>
                <c:pt idx="1">
                  <c:v>0.85261597452761195</c:v>
                </c:pt>
                <c:pt idx="2">
                  <c:v>0.90016111983831404</c:v>
                </c:pt>
                <c:pt idx="3">
                  <c:v>0.90036925754311803</c:v>
                </c:pt>
              </c:numCache>
            </c:numRef>
          </c:val>
          <c:extLst>
            <c:ext xmlns:c16="http://schemas.microsoft.com/office/drawing/2014/chart" uri="{C3380CC4-5D6E-409C-BE32-E72D297353CC}">
              <c16:uniqueId val="{00000000-544E-4757-83DF-A92692ED97D3}"/>
            </c:ext>
          </c:extLst>
        </c:ser>
        <c:ser>
          <c:idx val="1"/>
          <c:order val="1"/>
          <c:tx>
            <c:strRef>
              <c:f>Sheet1!$F$1</c:f>
              <c:strCache>
                <c:ptCount val="1"/>
                <c:pt idx="0">
                  <c:v>Recall</c:v>
                </c:pt>
              </c:strCache>
            </c:strRef>
          </c:tx>
          <c:spPr>
            <a:solidFill>
              <a:schemeClr val="accent2"/>
            </a:solidFill>
            <a:ln>
              <a:noFill/>
            </a:ln>
            <a:effectLst/>
          </c:spPr>
          <c:invertIfNegative val="0"/>
          <c:cat>
            <c:strRef>
              <c:f>Sheet1!$D$2:$D$5</c:f>
              <c:strCache>
                <c:ptCount val="4"/>
                <c:pt idx="0">
                  <c:v>KNN</c:v>
                </c:pt>
                <c:pt idx="1">
                  <c:v>Bayesian</c:v>
                </c:pt>
                <c:pt idx="2">
                  <c:v>Bagging</c:v>
                </c:pt>
                <c:pt idx="3">
                  <c:v>Random Forest</c:v>
                </c:pt>
              </c:strCache>
            </c:strRef>
          </c:cat>
          <c:val>
            <c:numRef>
              <c:f>Sheet1!$F$2:$F$5</c:f>
              <c:numCache>
                <c:formatCode>General</c:formatCode>
                <c:ptCount val="4"/>
                <c:pt idx="0">
                  <c:v>0.85197837306463498</c:v>
                </c:pt>
                <c:pt idx="1">
                  <c:v>0.812263455394445</c:v>
                </c:pt>
                <c:pt idx="2">
                  <c:v>0.89705087245023296</c:v>
                </c:pt>
                <c:pt idx="3">
                  <c:v>0.89255345293683896</c:v>
                </c:pt>
              </c:numCache>
            </c:numRef>
          </c:val>
          <c:extLst>
            <c:ext xmlns:c16="http://schemas.microsoft.com/office/drawing/2014/chart" uri="{C3380CC4-5D6E-409C-BE32-E72D297353CC}">
              <c16:uniqueId val="{00000001-544E-4757-83DF-A92692ED97D3}"/>
            </c:ext>
          </c:extLst>
        </c:ser>
        <c:ser>
          <c:idx val="2"/>
          <c:order val="2"/>
          <c:tx>
            <c:strRef>
              <c:f>Sheet1!$G$1</c:f>
              <c:strCache>
                <c:ptCount val="1"/>
                <c:pt idx="0">
                  <c:v>F1-Score</c:v>
                </c:pt>
              </c:strCache>
            </c:strRef>
          </c:tx>
          <c:spPr>
            <a:solidFill>
              <a:schemeClr val="accent3"/>
            </a:solidFill>
            <a:ln>
              <a:noFill/>
            </a:ln>
            <a:effectLst/>
          </c:spPr>
          <c:invertIfNegative val="0"/>
          <c:cat>
            <c:strRef>
              <c:f>Sheet1!$D$2:$D$5</c:f>
              <c:strCache>
                <c:ptCount val="4"/>
                <c:pt idx="0">
                  <c:v>KNN</c:v>
                </c:pt>
                <c:pt idx="1">
                  <c:v>Bayesian</c:v>
                </c:pt>
                <c:pt idx="2">
                  <c:v>Bagging</c:v>
                </c:pt>
                <c:pt idx="3">
                  <c:v>Random Forest</c:v>
                </c:pt>
              </c:strCache>
            </c:strRef>
          </c:cat>
          <c:val>
            <c:numRef>
              <c:f>Sheet1!$G$2:$G$5</c:f>
              <c:numCache>
                <c:formatCode>General</c:formatCode>
                <c:ptCount val="4"/>
                <c:pt idx="0">
                  <c:v>0.822841227331923</c:v>
                </c:pt>
                <c:pt idx="1">
                  <c:v>0.82686447912224204</c:v>
                </c:pt>
                <c:pt idx="2">
                  <c:v>0.89839962190962597</c:v>
                </c:pt>
                <c:pt idx="3">
                  <c:v>0.89567263186056401</c:v>
                </c:pt>
              </c:numCache>
            </c:numRef>
          </c:val>
          <c:extLst>
            <c:ext xmlns:c16="http://schemas.microsoft.com/office/drawing/2014/chart" uri="{C3380CC4-5D6E-409C-BE32-E72D297353CC}">
              <c16:uniqueId val="{00000002-544E-4757-83DF-A92692ED97D3}"/>
            </c:ext>
          </c:extLst>
        </c:ser>
        <c:dLbls>
          <c:showLegendKey val="0"/>
          <c:showVal val="0"/>
          <c:showCatName val="0"/>
          <c:showSerName val="0"/>
          <c:showPercent val="0"/>
          <c:showBubbleSize val="0"/>
        </c:dLbls>
        <c:gapWidth val="219"/>
        <c:overlap val="-27"/>
        <c:axId val="526649760"/>
        <c:axId val="526651920"/>
      </c:barChart>
      <c:catAx>
        <c:axId val="526649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6651920"/>
        <c:crosses val="autoZero"/>
        <c:auto val="1"/>
        <c:lblAlgn val="ctr"/>
        <c:lblOffset val="100"/>
        <c:noMultiLvlLbl val="0"/>
      </c:catAx>
      <c:valAx>
        <c:axId val="52665192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6649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6642837408481833E-2"/>
          <c:y val="6.6666666666666666E-2"/>
          <c:w val="0.90826944329327253"/>
          <c:h val="0.76252755905511815"/>
        </c:manualLayout>
      </c:layout>
      <c:barChart>
        <c:barDir val="col"/>
        <c:grouping val="clustered"/>
        <c:varyColors val="0"/>
        <c:ser>
          <c:idx val="0"/>
          <c:order val="0"/>
          <c:tx>
            <c:strRef>
              <c:f>Sheet1!$E$12</c:f>
              <c:strCache>
                <c:ptCount val="1"/>
                <c:pt idx="0">
                  <c:v>Precision</c:v>
                </c:pt>
              </c:strCache>
            </c:strRef>
          </c:tx>
          <c:spPr>
            <a:solidFill>
              <a:schemeClr val="accent1"/>
            </a:solidFill>
            <a:ln>
              <a:noFill/>
            </a:ln>
            <a:effectLst/>
          </c:spPr>
          <c:invertIfNegative val="0"/>
          <c:cat>
            <c:strRef>
              <c:f>Sheet1!$D$13:$D$16</c:f>
              <c:strCache>
                <c:ptCount val="4"/>
                <c:pt idx="0">
                  <c:v>KNN</c:v>
                </c:pt>
                <c:pt idx="1">
                  <c:v>Bayesian</c:v>
                </c:pt>
                <c:pt idx="2">
                  <c:v>Bagging</c:v>
                </c:pt>
                <c:pt idx="3">
                  <c:v>Random Forest</c:v>
                </c:pt>
              </c:strCache>
            </c:strRef>
          </c:cat>
          <c:val>
            <c:numRef>
              <c:f>Sheet1!$E$13:$E$16</c:f>
              <c:numCache>
                <c:formatCode>General</c:formatCode>
                <c:ptCount val="4"/>
                <c:pt idx="0">
                  <c:v>0.82675417820243002</c:v>
                </c:pt>
                <c:pt idx="1">
                  <c:v>0.85242962922695698</c:v>
                </c:pt>
                <c:pt idx="2">
                  <c:v>0.89745681568533797</c:v>
                </c:pt>
                <c:pt idx="3">
                  <c:v>0.900810678976804</c:v>
                </c:pt>
              </c:numCache>
            </c:numRef>
          </c:val>
          <c:extLst>
            <c:ext xmlns:c16="http://schemas.microsoft.com/office/drawing/2014/chart" uri="{C3380CC4-5D6E-409C-BE32-E72D297353CC}">
              <c16:uniqueId val="{00000000-4436-4B57-8053-4922510DAD25}"/>
            </c:ext>
          </c:extLst>
        </c:ser>
        <c:ser>
          <c:idx val="1"/>
          <c:order val="1"/>
          <c:tx>
            <c:strRef>
              <c:f>Sheet1!$F$12</c:f>
              <c:strCache>
                <c:ptCount val="1"/>
                <c:pt idx="0">
                  <c:v>Recall</c:v>
                </c:pt>
              </c:strCache>
            </c:strRef>
          </c:tx>
          <c:spPr>
            <a:solidFill>
              <a:schemeClr val="accent2"/>
            </a:solidFill>
            <a:ln>
              <a:noFill/>
            </a:ln>
            <a:effectLst/>
          </c:spPr>
          <c:invertIfNegative val="0"/>
          <c:cat>
            <c:strRef>
              <c:f>Sheet1!$D$13:$D$16</c:f>
              <c:strCache>
                <c:ptCount val="4"/>
                <c:pt idx="0">
                  <c:v>KNN</c:v>
                </c:pt>
                <c:pt idx="1">
                  <c:v>Bayesian</c:v>
                </c:pt>
                <c:pt idx="2">
                  <c:v>Bagging</c:v>
                </c:pt>
                <c:pt idx="3">
                  <c:v>Random Forest</c:v>
                </c:pt>
              </c:strCache>
            </c:strRef>
          </c:cat>
          <c:val>
            <c:numRef>
              <c:f>Sheet1!$F$13:$F$16</c:f>
              <c:numCache>
                <c:formatCode>General</c:formatCode>
                <c:ptCount val="4"/>
                <c:pt idx="0">
                  <c:v>0.85407446194331404</c:v>
                </c:pt>
                <c:pt idx="1">
                  <c:v>0.80868536942307401</c:v>
                </c:pt>
                <c:pt idx="2">
                  <c:v>0.89438749479733004</c:v>
                </c:pt>
                <c:pt idx="3">
                  <c:v>0.891683785126408</c:v>
                </c:pt>
              </c:numCache>
            </c:numRef>
          </c:val>
          <c:extLst>
            <c:ext xmlns:c16="http://schemas.microsoft.com/office/drawing/2014/chart" uri="{C3380CC4-5D6E-409C-BE32-E72D297353CC}">
              <c16:uniqueId val="{00000001-4436-4B57-8053-4922510DAD25}"/>
            </c:ext>
          </c:extLst>
        </c:ser>
        <c:ser>
          <c:idx val="2"/>
          <c:order val="2"/>
          <c:tx>
            <c:strRef>
              <c:f>Sheet1!$G$12</c:f>
              <c:strCache>
                <c:ptCount val="1"/>
                <c:pt idx="0">
                  <c:v>F1-Score</c:v>
                </c:pt>
              </c:strCache>
            </c:strRef>
          </c:tx>
          <c:spPr>
            <a:solidFill>
              <a:schemeClr val="accent3"/>
            </a:solidFill>
            <a:ln>
              <a:noFill/>
            </a:ln>
            <a:effectLst/>
          </c:spPr>
          <c:invertIfNegative val="0"/>
          <c:cat>
            <c:strRef>
              <c:f>Sheet1!$D$13:$D$16</c:f>
              <c:strCache>
                <c:ptCount val="4"/>
                <c:pt idx="0">
                  <c:v>KNN</c:v>
                </c:pt>
                <c:pt idx="1">
                  <c:v>Bayesian</c:v>
                </c:pt>
                <c:pt idx="2">
                  <c:v>Bagging</c:v>
                </c:pt>
                <c:pt idx="3">
                  <c:v>Random Forest</c:v>
                </c:pt>
              </c:strCache>
            </c:strRef>
          </c:cat>
          <c:val>
            <c:numRef>
              <c:f>Sheet1!$G$13:$G$16</c:f>
              <c:numCache>
                <c:formatCode>General</c:formatCode>
                <c:ptCount val="4"/>
                <c:pt idx="0">
                  <c:v>0.82672835559585001</c:v>
                </c:pt>
                <c:pt idx="1">
                  <c:v>0.82427954521429303</c:v>
                </c:pt>
                <c:pt idx="2">
                  <c:v>0.895645329389822</c:v>
                </c:pt>
                <c:pt idx="3">
                  <c:v>0.89523647681770702</c:v>
                </c:pt>
              </c:numCache>
            </c:numRef>
          </c:val>
          <c:extLst>
            <c:ext xmlns:c16="http://schemas.microsoft.com/office/drawing/2014/chart" uri="{C3380CC4-5D6E-409C-BE32-E72D297353CC}">
              <c16:uniqueId val="{00000002-4436-4B57-8053-4922510DAD25}"/>
            </c:ext>
          </c:extLst>
        </c:ser>
        <c:dLbls>
          <c:showLegendKey val="0"/>
          <c:showVal val="0"/>
          <c:showCatName val="0"/>
          <c:showSerName val="0"/>
          <c:showPercent val="0"/>
          <c:showBubbleSize val="0"/>
        </c:dLbls>
        <c:gapWidth val="219"/>
        <c:overlap val="-27"/>
        <c:axId val="523541408"/>
        <c:axId val="523545008"/>
      </c:barChart>
      <c:catAx>
        <c:axId val="523541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3545008"/>
        <c:crosses val="autoZero"/>
        <c:auto val="1"/>
        <c:lblAlgn val="ctr"/>
        <c:lblOffset val="100"/>
        <c:noMultiLvlLbl val="0"/>
      </c:catAx>
      <c:valAx>
        <c:axId val="52354500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35414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6B82DF-787B-446C-843E-6165FAE539CC}" type="doc">
      <dgm:prSet loTypeId="urn:microsoft.com/office/officeart/2005/8/layout/chevron2" loCatId="process" qsTypeId="urn:microsoft.com/office/officeart/2005/8/quickstyle/simple1" qsCatId="simple" csTypeId="urn:microsoft.com/office/officeart/2005/8/colors/accent2_4" csCatId="accent2" phldr="1"/>
      <dgm:spPr/>
      <dgm:t>
        <a:bodyPr/>
        <a:lstStyle/>
        <a:p>
          <a:endParaRPr lang="vi-VN"/>
        </a:p>
      </dgm:t>
    </dgm:pt>
    <dgm:pt modelId="{108C1D4F-5CCF-415C-AC72-ABB610A09CE1}">
      <dgm:prSet phldrT="[Text]"/>
      <dgm:spPr>
        <a:solidFill>
          <a:schemeClr val="accent2">
            <a:lumMod val="20000"/>
            <a:lumOff val="80000"/>
          </a:schemeClr>
        </a:solidFill>
      </dgm:spPr>
      <dgm:t>
        <a:bodyPr/>
        <a:lstStyle/>
        <a:p>
          <a:r>
            <a:rPr lang="en-US"/>
            <a:t>1</a:t>
          </a:r>
          <a:endParaRPr lang="vi-VN"/>
        </a:p>
      </dgm:t>
    </dgm:pt>
    <dgm:pt modelId="{16E9E9F7-3AAF-4FC4-93FC-DB6DCF7942CF}" type="parTrans" cxnId="{9609449E-9CC0-415A-AB49-7EAB434DE6FD}">
      <dgm:prSet/>
      <dgm:spPr/>
      <dgm:t>
        <a:bodyPr/>
        <a:lstStyle/>
        <a:p>
          <a:endParaRPr lang="vi-VN"/>
        </a:p>
      </dgm:t>
    </dgm:pt>
    <dgm:pt modelId="{653D6686-58B4-4933-B147-4EABFBE59631}" type="sibTrans" cxnId="{9609449E-9CC0-415A-AB49-7EAB434DE6FD}">
      <dgm:prSet/>
      <dgm:spPr/>
      <dgm:t>
        <a:bodyPr/>
        <a:lstStyle/>
        <a:p>
          <a:endParaRPr lang="vi-VN"/>
        </a:p>
      </dgm:t>
    </dgm:pt>
    <dgm:pt modelId="{206C06A5-E96B-4EE1-B760-40CF4DFE843B}">
      <dgm:prSet phldrT="[Text]" custT="1"/>
      <dgm:spPr>
        <a:solidFill>
          <a:schemeClr val="accent2">
            <a:lumMod val="20000"/>
            <a:lumOff val="80000"/>
            <a:alpha val="90000"/>
          </a:schemeClr>
        </a:solidFill>
      </dgm:spPr>
      <dgm:t>
        <a:bodyPr/>
        <a:lstStyle/>
        <a:p>
          <a:r>
            <a:rPr lang="en-US" altLang="ko-KR" sz="2000" b="1">
              <a:latin typeface="Times New Roman" panose="02020603050405020304" pitchFamily="18" charset="0"/>
              <a:cs typeface="Times New Roman" panose="02020603050405020304" pitchFamily="18" charset="0"/>
            </a:rPr>
            <a:t>Giới thiệu vấn đề</a:t>
          </a:r>
          <a:endParaRPr lang="vi-VN" sz="2000">
            <a:latin typeface="Times New Roman" panose="02020603050405020304" pitchFamily="18" charset="0"/>
            <a:cs typeface="Times New Roman" panose="02020603050405020304" pitchFamily="18" charset="0"/>
          </a:endParaRPr>
        </a:p>
      </dgm:t>
    </dgm:pt>
    <dgm:pt modelId="{7980426F-C82F-496D-A99D-63DA1FBC97CD}" type="parTrans" cxnId="{15F71CA0-82B7-4281-B27E-F2DC89D4BE56}">
      <dgm:prSet/>
      <dgm:spPr/>
      <dgm:t>
        <a:bodyPr/>
        <a:lstStyle/>
        <a:p>
          <a:endParaRPr lang="vi-VN"/>
        </a:p>
      </dgm:t>
    </dgm:pt>
    <dgm:pt modelId="{A959FD93-A590-4538-AE92-BDF6A557D857}" type="sibTrans" cxnId="{15F71CA0-82B7-4281-B27E-F2DC89D4BE56}">
      <dgm:prSet/>
      <dgm:spPr/>
      <dgm:t>
        <a:bodyPr/>
        <a:lstStyle/>
        <a:p>
          <a:endParaRPr lang="vi-VN"/>
        </a:p>
      </dgm:t>
    </dgm:pt>
    <dgm:pt modelId="{B1897FC8-BBF1-407B-82CC-1C74491E583F}">
      <dgm:prSet phldrT="[Text]"/>
      <dgm:spPr>
        <a:solidFill>
          <a:schemeClr val="accent2">
            <a:lumMod val="40000"/>
            <a:lumOff val="60000"/>
          </a:schemeClr>
        </a:solidFill>
      </dgm:spPr>
      <dgm:t>
        <a:bodyPr/>
        <a:lstStyle/>
        <a:p>
          <a:r>
            <a:rPr lang="en-US"/>
            <a:t>2</a:t>
          </a:r>
          <a:endParaRPr lang="vi-VN"/>
        </a:p>
      </dgm:t>
    </dgm:pt>
    <dgm:pt modelId="{4787CE33-E312-421F-A958-2C5C5540D6B3}" type="parTrans" cxnId="{3EA73328-9865-461E-B421-0A9D51C6B929}">
      <dgm:prSet/>
      <dgm:spPr/>
      <dgm:t>
        <a:bodyPr/>
        <a:lstStyle/>
        <a:p>
          <a:endParaRPr lang="vi-VN"/>
        </a:p>
      </dgm:t>
    </dgm:pt>
    <dgm:pt modelId="{24B717DD-8E6A-45E6-9024-A3D1EFB9F527}" type="sibTrans" cxnId="{3EA73328-9865-461E-B421-0A9D51C6B929}">
      <dgm:prSet/>
      <dgm:spPr/>
      <dgm:t>
        <a:bodyPr/>
        <a:lstStyle/>
        <a:p>
          <a:endParaRPr lang="vi-VN"/>
        </a:p>
      </dgm:t>
    </dgm:pt>
    <dgm:pt modelId="{53452748-0AC5-4B77-8852-01ABE5013A69}">
      <dgm:prSet phldrT="[Text]" custT="1"/>
      <dgm:spPr>
        <a:solidFill>
          <a:schemeClr val="accent2">
            <a:lumMod val="40000"/>
            <a:lumOff val="60000"/>
            <a:alpha val="90000"/>
          </a:schemeClr>
        </a:solidFill>
      </dgm:spPr>
      <dgm:t>
        <a:bodyPr/>
        <a:lstStyle/>
        <a:p>
          <a:r>
            <a:rPr lang="en-US" sz="2000" b="1">
              <a:latin typeface="Times New Roman" panose="02020603050405020304" pitchFamily="18" charset="0"/>
              <a:cs typeface="Times New Roman" panose="02020603050405020304" pitchFamily="18" charset="0"/>
            </a:rPr>
            <a:t>Tổng quan về bộ dữ liệu</a:t>
          </a:r>
          <a:endParaRPr lang="vi-VN" sz="2000" b="1">
            <a:latin typeface="Times New Roman" panose="02020603050405020304" pitchFamily="18" charset="0"/>
            <a:cs typeface="Times New Roman" panose="02020603050405020304" pitchFamily="18" charset="0"/>
          </a:endParaRPr>
        </a:p>
      </dgm:t>
    </dgm:pt>
    <dgm:pt modelId="{EB552C4A-D3B3-4BDB-BC7E-9887D7151B7E}" type="parTrans" cxnId="{6BE08E3F-2018-4F6F-8E4A-3360C4C29C4E}">
      <dgm:prSet/>
      <dgm:spPr/>
      <dgm:t>
        <a:bodyPr/>
        <a:lstStyle/>
        <a:p>
          <a:endParaRPr lang="vi-VN"/>
        </a:p>
      </dgm:t>
    </dgm:pt>
    <dgm:pt modelId="{C4289E35-E9D6-4F5E-9A8D-FC4B5CD68773}" type="sibTrans" cxnId="{6BE08E3F-2018-4F6F-8E4A-3360C4C29C4E}">
      <dgm:prSet/>
      <dgm:spPr/>
      <dgm:t>
        <a:bodyPr/>
        <a:lstStyle/>
        <a:p>
          <a:endParaRPr lang="vi-VN"/>
        </a:p>
      </dgm:t>
    </dgm:pt>
    <dgm:pt modelId="{4A287601-F77C-4C83-A3D5-21C905860A86}">
      <dgm:prSet phldrT="[Text]"/>
      <dgm:spPr>
        <a:solidFill>
          <a:schemeClr val="accent2">
            <a:lumMod val="20000"/>
            <a:lumOff val="80000"/>
          </a:schemeClr>
        </a:solidFill>
      </dgm:spPr>
      <dgm:t>
        <a:bodyPr/>
        <a:lstStyle/>
        <a:p>
          <a:r>
            <a:rPr lang="en-US"/>
            <a:t>3</a:t>
          </a:r>
          <a:endParaRPr lang="vi-VN"/>
        </a:p>
      </dgm:t>
    </dgm:pt>
    <dgm:pt modelId="{4C946714-C645-43AA-B356-D76A88F49472}" type="parTrans" cxnId="{51126E3C-B45C-40C0-BD7C-ED0E5445D734}">
      <dgm:prSet/>
      <dgm:spPr/>
      <dgm:t>
        <a:bodyPr/>
        <a:lstStyle/>
        <a:p>
          <a:endParaRPr lang="vi-VN"/>
        </a:p>
      </dgm:t>
    </dgm:pt>
    <dgm:pt modelId="{25573536-A3D7-4F2F-8AE0-F24CA3A416DC}" type="sibTrans" cxnId="{51126E3C-B45C-40C0-BD7C-ED0E5445D734}">
      <dgm:prSet/>
      <dgm:spPr/>
      <dgm:t>
        <a:bodyPr/>
        <a:lstStyle/>
        <a:p>
          <a:endParaRPr lang="vi-VN"/>
        </a:p>
      </dgm:t>
    </dgm:pt>
    <dgm:pt modelId="{D6EDA20B-03D9-41C9-A697-3487CDDB224B}">
      <dgm:prSet phldrT="[Text]" custT="1"/>
      <dgm:spPr>
        <a:solidFill>
          <a:schemeClr val="accent2">
            <a:lumMod val="20000"/>
            <a:lumOff val="80000"/>
            <a:alpha val="90000"/>
          </a:schemeClr>
        </a:solidFill>
      </dgm:spPr>
      <dgm:t>
        <a:bodyPr/>
        <a:lstStyle/>
        <a:p>
          <a:r>
            <a:rPr lang="en-US" altLang="ko-KR" sz="2000" b="1">
              <a:latin typeface="Times New Roman" panose="02020603050405020304" pitchFamily="18" charset="0"/>
              <a:cs typeface="Times New Roman" panose="02020603050405020304" pitchFamily="18" charset="0"/>
              <a:sym typeface="+mn-ea"/>
            </a:rPr>
            <a:t>Đọc hiểu dữ liệu</a:t>
          </a:r>
          <a:endParaRPr lang="vi-VN" sz="2000">
            <a:latin typeface="Times New Roman" panose="02020603050405020304" pitchFamily="18" charset="0"/>
            <a:cs typeface="Times New Roman" panose="02020603050405020304" pitchFamily="18" charset="0"/>
          </a:endParaRPr>
        </a:p>
      </dgm:t>
    </dgm:pt>
    <dgm:pt modelId="{051F3C49-AFD2-40F8-8359-570287A296C1}" type="parTrans" cxnId="{4084A0C6-0DEC-49A9-9F0A-CD6F0E5A8B01}">
      <dgm:prSet/>
      <dgm:spPr/>
      <dgm:t>
        <a:bodyPr/>
        <a:lstStyle/>
        <a:p>
          <a:endParaRPr lang="vi-VN"/>
        </a:p>
      </dgm:t>
    </dgm:pt>
    <dgm:pt modelId="{CB6099C4-F0B8-4E80-ABD8-3DF040F1743D}" type="sibTrans" cxnId="{4084A0C6-0DEC-49A9-9F0A-CD6F0E5A8B01}">
      <dgm:prSet/>
      <dgm:spPr/>
      <dgm:t>
        <a:bodyPr/>
        <a:lstStyle/>
        <a:p>
          <a:endParaRPr lang="vi-VN"/>
        </a:p>
      </dgm:t>
    </dgm:pt>
    <dgm:pt modelId="{EC85EF59-F38D-4A9F-B567-6A9E8832C1D2}">
      <dgm:prSet phldrT="[Text]" custT="1"/>
      <dgm:spPr>
        <a:solidFill>
          <a:schemeClr val="accent2">
            <a:lumMod val="40000"/>
            <a:lumOff val="60000"/>
            <a:alpha val="90000"/>
          </a:schemeClr>
        </a:solidFill>
      </dgm:spPr>
      <dgm:t>
        <a:bodyPr/>
        <a:lstStyle/>
        <a:p>
          <a:r>
            <a:rPr lang="en-US" altLang="ko-KR" sz="2000" b="1">
              <a:latin typeface="Times New Roman" panose="02020603050405020304" pitchFamily="18" charset="0"/>
              <a:cs typeface="Times New Roman" panose="02020603050405020304" pitchFamily="18" charset="0"/>
              <a:sym typeface="+mn-ea"/>
            </a:rPr>
            <a:t>Tiền xử lý dữ liệu</a:t>
          </a:r>
          <a:endParaRPr lang="vi-VN" sz="2000">
            <a:latin typeface="Times New Roman" panose="02020603050405020304" pitchFamily="18" charset="0"/>
            <a:cs typeface="Times New Roman" panose="02020603050405020304" pitchFamily="18" charset="0"/>
          </a:endParaRPr>
        </a:p>
      </dgm:t>
    </dgm:pt>
    <dgm:pt modelId="{67EEB488-BB4E-4D02-A581-7841BC2822BE}" type="parTrans" cxnId="{8E2281CF-739D-4E68-9813-80EB61E46D78}">
      <dgm:prSet/>
      <dgm:spPr/>
      <dgm:t>
        <a:bodyPr/>
        <a:lstStyle/>
        <a:p>
          <a:endParaRPr lang="vi-VN"/>
        </a:p>
      </dgm:t>
    </dgm:pt>
    <dgm:pt modelId="{CAB67918-972C-4A4F-BF61-060EE390A06A}" type="sibTrans" cxnId="{8E2281CF-739D-4E68-9813-80EB61E46D78}">
      <dgm:prSet/>
      <dgm:spPr/>
      <dgm:t>
        <a:bodyPr/>
        <a:lstStyle/>
        <a:p>
          <a:endParaRPr lang="vi-VN"/>
        </a:p>
      </dgm:t>
    </dgm:pt>
    <dgm:pt modelId="{9D53C1FA-B248-4E70-9673-2C138DF4F26F}">
      <dgm:prSet phldrT="[Text]" custT="1"/>
      <dgm:spPr>
        <a:solidFill>
          <a:schemeClr val="accent2">
            <a:lumMod val="20000"/>
            <a:lumOff val="80000"/>
            <a:alpha val="90000"/>
          </a:schemeClr>
        </a:solidFill>
      </dgm:spPr>
      <dgm:t>
        <a:bodyPr/>
        <a:lstStyle/>
        <a:p>
          <a:r>
            <a:rPr lang="en-US" altLang="en-US" sz="2000" b="1">
              <a:latin typeface="Times New Roman" panose="02020603050405020304" pitchFamily="18" charset="0"/>
              <a:cs typeface="Times New Roman" panose="02020603050405020304" pitchFamily="18" charset="0"/>
            </a:rPr>
            <a:t>Huấn luyện mô hình</a:t>
          </a:r>
          <a:endParaRPr lang="vi-VN" sz="2000">
            <a:latin typeface="Times New Roman" panose="02020603050405020304" pitchFamily="18" charset="0"/>
            <a:cs typeface="Times New Roman" panose="02020603050405020304" pitchFamily="18" charset="0"/>
          </a:endParaRPr>
        </a:p>
      </dgm:t>
    </dgm:pt>
    <dgm:pt modelId="{A181B5FF-2CDB-4F47-A829-D71C4E3EB840}" type="parTrans" cxnId="{4920F63F-1717-44F9-9D54-519943A0BCF1}">
      <dgm:prSet/>
      <dgm:spPr/>
      <dgm:t>
        <a:bodyPr/>
        <a:lstStyle/>
        <a:p>
          <a:endParaRPr lang="vi-VN"/>
        </a:p>
      </dgm:t>
    </dgm:pt>
    <dgm:pt modelId="{7E8A6F7E-8F86-4FC9-9DB1-C789273102A5}" type="sibTrans" cxnId="{4920F63F-1717-44F9-9D54-519943A0BCF1}">
      <dgm:prSet/>
      <dgm:spPr/>
      <dgm:t>
        <a:bodyPr/>
        <a:lstStyle/>
        <a:p>
          <a:endParaRPr lang="vi-VN"/>
        </a:p>
      </dgm:t>
    </dgm:pt>
    <dgm:pt modelId="{3D97BD99-E0AC-4C21-BD02-A1DF469B4868}">
      <dgm:prSet phldrT="[Text]"/>
      <dgm:spPr>
        <a:solidFill>
          <a:schemeClr val="accent2">
            <a:lumMod val="40000"/>
            <a:lumOff val="60000"/>
          </a:schemeClr>
        </a:solidFill>
      </dgm:spPr>
      <dgm:t>
        <a:bodyPr/>
        <a:lstStyle/>
        <a:p>
          <a:r>
            <a:rPr lang="en-US"/>
            <a:t>4</a:t>
          </a:r>
          <a:endParaRPr lang="vi-VN"/>
        </a:p>
      </dgm:t>
    </dgm:pt>
    <dgm:pt modelId="{444C8D67-4169-4838-A873-F739DE7DA972}" type="parTrans" cxnId="{99BDCE8E-DBFD-40F5-B7F7-E349AF449188}">
      <dgm:prSet/>
      <dgm:spPr/>
      <dgm:t>
        <a:bodyPr/>
        <a:lstStyle/>
        <a:p>
          <a:endParaRPr lang="vi-VN"/>
        </a:p>
      </dgm:t>
    </dgm:pt>
    <dgm:pt modelId="{6D7E9C77-340E-4DF5-81C6-731FFAD6411F}" type="sibTrans" cxnId="{99BDCE8E-DBFD-40F5-B7F7-E349AF449188}">
      <dgm:prSet/>
      <dgm:spPr/>
      <dgm:t>
        <a:bodyPr/>
        <a:lstStyle/>
        <a:p>
          <a:endParaRPr lang="vi-VN"/>
        </a:p>
      </dgm:t>
    </dgm:pt>
    <dgm:pt modelId="{DD0DEEF7-F0FD-4398-97C9-4B7B092BD9B9}">
      <dgm:prSet phldrT="[Text]"/>
      <dgm:spPr>
        <a:solidFill>
          <a:schemeClr val="accent2">
            <a:lumMod val="20000"/>
            <a:lumOff val="80000"/>
          </a:schemeClr>
        </a:solidFill>
      </dgm:spPr>
      <dgm:t>
        <a:bodyPr/>
        <a:lstStyle/>
        <a:p>
          <a:r>
            <a:rPr lang="en-US"/>
            <a:t>5</a:t>
          </a:r>
          <a:endParaRPr lang="vi-VN"/>
        </a:p>
      </dgm:t>
    </dgm:pt>
    <dgm:pt modelId="{6108FC37-811E-4E81-BCF5-77826555BA6B}" type="parTrans" cxnId="{4762C039-C53C-4446-B13D-877D55ED4B3D}">
      <dgm:prSet/>
      <dgm:spPr/>
      <dgm:t>
        <a:bodyPr/>
        <a:lstStyle/>
        <a:p>
          <a:endParaRPr lang="vi-VN"/>
        </a:p>
      </dgm:t>
    </dgm:pt>
    <dgm:pt modelId="{D702B44C-37F8-44AD-9333-601C7AD9FE71}" type="sibTrans" cxnId="{4762C039-C53C-4446-B13D-877D55ED4B3D}">
      <dgm:prSet/>
      <dgm:spPr/>
      <dgm:t>
        <a:bodyPr/>
        <a:lstStyle/>
        <a:p>
          <a:endParaRPr lang="vi-VN"/>
        </a:p>
      </dgm:t>
    </dgm:pt>
    <dgm:pt modelId="{40F4844A-4377-4FC4-B8CE-05045219F2EB}">
      <dgm:prSet phldrT="[Text]" custT="1"/>
      <dgm:spPr>
        <a:solidFill>
          <a:schemeClr val="accent2">
            <a:lumMod val="40000"/>
            <a:lumOff val="60000"/>
            <a:alpha val="90000"/>
          </a:schemeClr>
        </a:solidFill>
      </dgm:spPr>
      <dgm:t>
        <a:bodyPr/>
        <a:lstStyle/>
        <a:p>
          <a:r>
            <a:rPr lang="en-US" altLang="ko-KR" sz="2000" b="1">
              <a:latin typeface="Times New Roman" panose="02020603050405020304" pitchFamily="18" charset="0"/>
              <a:cs typeface="Times New Roman" panose="02020603050405020304" pitchFamily="18" charset="0"/>
            </a:rPr>
            <a:t>Đánh giá và triển khai mô hình</a:t>
          </a:r>
          <a:endParaRPr lang="vi-VN" sz="2000">
            <a:latin typeface="Times New Roman" panose="02020603050405020304" pitchFamily="18" charset="0"/>
            <a:cs typeface="Times New Roman" panose="02020603050405020304" pitchFamily="18" charset="0"/>
          </a:endParaRPr>
        </a:p>
      </dgm:t>
    </dgm:pt>
    <dgm:pt modelId="{92A008B5-FA52-48D5-9879-FA60CC5A5690}" type="parTrans" cxnId="{7EA8EC99-94FE-4C1C-BE80-046C6AAFE6B1}">
      <dgm:prSet/>
      <dgm:spPr/>
      <dgm:t>
        <a:bodyPr/>
        <a:lstStyle/>
        <a:p>
          <a:endParaRPr lang="vi-VN"/>
        </a:p>
      </dgm:t>
    </dgm:pt>
    <dgm:pt modelId="{EDBCA4F4-4313-4764-8B20-49C5D75AD459}" type="sibTrans" cxnId="{7EA8EC99-94FE-4C1C-BE80-046C6AAFE6B1}">
      <dgm:prSet/>
      <dgm:spPr/>
      <dgm:t>
        <a:bodyPr/>
        <a:lstStyle/>
        <a:p>
          <a:endParaRPr lang="vi-VN"/>
        </a:p>
      </dgm:t>
    </dgm:pt>
    <dgm:pt modelId="{3A6A686C-A440-4BBF-A0DE-CC7AEBC4D9ED}">
      <dgm:prSet phldrT="[Text]"/>
      <dgm:spPr>
        <a:solidFill>
          <a:schemeClr val="accent2">
            <a:lumMod val="40000"/>
            <a:lumOff val="60000"/>
          </a:schemeClr>
        </a:solidFill>
      </dgm:spPr>
      <dgm:t>
        <a:bodyPr/>
        <a:lstStyle/>
        <a:p>
          <a:r>
            <a:rPr lang="en-US"/>
            <a:t>6</a:t>
          </a:r>
          <a:endParaRPr lang="vi-VN"/>
        </a:p>
      </dgm:t>
    </dgm:pt>
    <dgm:pt modelId="{7FAE476A-829F-4D80-9AA2-42322AA163BB}" type="parTrans" cxnId="{1C8B0185-2A60-4092-AD57-572A39ABF319}">
      <dgm:prSet/>
      <dgm:spPr/>
      <dgm:t>
        <a:bodyPr/>
        <a:lstStyle/>
        <a:p>
          <a:endParaRPr lang="vi-VN"/>
        </a:p>
      </dgm:t>
    </dgm:pt>
    <dgm:pt modelId="{D32730DC-AC45-4B97-964C-E3A0C75597D8}" type="sibTrans" cxnId="{1C8B0185-2A60-4092-AD57-572A39ABF319}">
      <dgm:prSet/>
      <dgm:spPr/>
      <dgm:t>
        <a:bodyPr/>
        <a:lstStyle/>
        <a:p>
          <a:endParaRPr lang="vi-VN"/>
        </a:p>
      </dgm:t>
    </dgm:pt>
    <dgm:pt modelId="{6633E90A-7A20-41C1-82DD-565282590D86}" type="pres">
      <dgm:prSet presAssocID="{A56B82DF-787B-446C-843E-6165FAE539CC}" presName="linearFlow" presStyleCnt="0">
        <dgm:presLayoutVars>
          <dgm:dir/>
          <dgm:animLvl val="lvl"/>
          <dgm:resizeHandles val="exact"/>
        </dgm:presLayoutVars>
      </dgm:prSet>
      <dgm:spPr/>
    </dgm:pt>
    <dgm:pt modelId="{C91F7882-F0A2-47F0-AF90-FCE88446471C}" type="pres">
      <dgm:prSet presAssocID="{108C1D4F-5CCF-415C-AC72-ABB610A09CE1}" presName="composite" presStyleCnt="0"/>
      <dgm:spPr/>
    </dgm:pt>
    <dgm:pt modelId="{5823E87C-4EB0-4095-B217-0D8BE9E58BA2}" type="pres">
      <dgm:prSet presAssocID="{108C1D4F-5CCF-415C-AC72-ABB610A09CE1}" presName="parentText" presStyleLbl="alignNode1" presStyleIdx="0" presStyleCnt="6">
        <dgm:presLayoutVars>
          <dgm:chMax val="1"/>
          <dgm:bulletEnabled val="1"/>
        </dgm:presLayoutVars>
      </dgm:prSet>
      <dgm:spPr/>
    </dgm:pt>
    <dgm:pt modelId="{8E03161E-FE81-459D-B154-BF075EFAEB3D}" type="pres">
      <dgm:prSet presAssocID="{108C1D4F-5CCF-415C-AC72-ABB610A09CE1}" presName="descendantText" presStyleLbl="alignAcc1" presStyleIdx="0" presStyleCnt="6" custLinFactNeighborX="1057" custLinFactNeighborY="-398">
        <dgm:presLayoutVars>
          <dgm:bulletEnabled val="1"/>
        </dgm:presLayoutVars>
      </dgm:prSet>
      <dgm:spPr/>
    </dgm:pt>
    <dgm:pt modelId="{B460C204-2E5C-4766-91CC-C859CC79A341}" type="pres">
      <dgm:prSet presAssocID="{653D6686-58B4-4933-B147-4EABFBE59631}" presName="sp" presStyleCnt="0"/>
      <dgm:spPr/>
    </dgm:pt>
    <dgm:pt modelId="{84F8E72D-88B5-48A7-8A44-B1F37F8276B3}" type="pres">
      <dgm:prSet presAssocID="{B1897FC8-BBF1-407B-82CC-1C74491E583F}" presName="composite" presStyleCnt="0"/>
      <dgm:spPr/>
    </dgm:pt>
    <dgm:pt modelId="{22D8DE5C-4B1F-42BD-BE24-E810F7D35933}" type="pres">
      <dgm:prSet presAssocID="{B1897FC8-BBF1-407B-82CC-1C74491E583F}" presName="parentText" presStyleLbl="alignNode1" presStyleIdx="1" presStyleCnt="6">
        <dgm:presLayoutVars>
          <dgm:chMax val="1"/>
          <dgm:bulletEnabled val="1"/>
        </dgm:presLayoutVars>
      </dgm:prSet>
      <dgm:spPr/>
    </dgm:pt>
    <dgm:pt modelId="{BE604086-0059-4C8D-8555-FB3DE67E7787}" type="pres">
      <dgm:prSet presAssocID="{B1897FC8-BBF1-407B-82CC-1C74491E583F}" presName="descendantText" presStyleLbl="alignAcc1" presStyleIdx="1" presStyleCnt="6">
        <dgm:presLayoutVars>
          <dgm:bulletEnabled val="1"/>
        </dgm:presLayoutVars>
      </dgm:prSet>
      <dgm:spPr/>
    </dgm:pt>
    <dgm:pt modelId="{8A073229-5250-4D9A-9F10-9F5A921D4EBD}" type="pres">
      <dgm:prSet presAssocID="{24B717DD-8E6A-45E6-9024-A3D1EFB9F527}" presName="sp" presStyleCnt="0"/>
      <dgm:spPr/>
    </dgm:pt>
    <dgm:pt modelId="{A5B1F605-024D-486A-961B-F8856A1B73B9}" type="pres">
      <dgm:prSet presAssocID="{4A287601-F77C-4C83-A3D5-21C905860A86}" presName="composite" presStyleCnt="0"/>
      <dgm:spPr/>
    </dgm:pt>
    <dgm:pt modelId="{4BB84826-93DE-4231-B999-A6E44B5A0CFD}" type="pres">
      <dgm:prSet presAssocID="{4A287601-F77C-4C83-A3D5-21C905860A86}" presName="parentText" presStyleLbl="alignNode1" presStyleIdx="2" presStyleCnt="6">
        <dgm:presLayoutVars>
          <dgm:chMax val="1"/>
          <dgm:bulletEnabled val="1"/>
        </dgm:presLayoutVars>
      </dgm:prSet>
      <dgm:spPr/>
    </dgm:pt>
    <dgm:pt modelId="{70910540-7777-4960-A621-D0F6E4A888B5}" type="pres">
      <dgm:prSet presAssocID="{4A287601-F77C-4C83-A3D5-21C905860A86}" presName="descendantText" presStyleLbl="alignAcc1" presStyleIdx="2" presStyleCnt="6">
        <dgm:presLayoutVars>
          <dgm:bulletEnabled val="1"/>
        </dgm:presLayoutVars>
      </dgm:prSet>
      <dgm:spPr/>
    </dgm:pt>
    <dgm:pt modelId="{966874A4-A781-4E17-A9A9-BBB384170636}" type="pres">
      <dgm:prSet presAssocID="{25573536-A3D7-4F2F-8AE0-F24CA3A416DC}" presName="sp" presStyleCnt="0"/>
      <dgm:spPr/>
    </dgm:pt>
    <dgm:pt modelId="{90EE317A-996C-4226-8289-593D9341FDAB}" type="pres">
      <dgm:prSet presAssocID="{3D97BD99-E0AC-4C21-BD02-A1DF469B4868}" presName="composite" presStyleCnt="0"/>
      <dgm:spPr/>
    </dgm:pt>
    <dgm:pt modelId="{E77C5687-EC79-4A56-A8ED-54835EF2746C}" type="pres">
      <dgm:prSet presAssocID="{3D97BD99-E0AC-4C21-BD02-A1DF469B4868}" presName="parentText" presStyleLbl="alignNode1" presStyleIdx="3" presStyleCnt="6">
        <dgm:presLayoutVars>
          <dgm:chMax val="1"/>
          <dgm:bulletEnabled val="1"/>
        </dgm:presLayoutVars>
      </dgm:prSet>
      <dgm:spPr/>
    </dgm:pt>
    <dgm:pt modelId="{E2E348AB-4470-42DF-8353-77CC29629CA5}" type="pres">
      <dgm:prSet presAssocID="{3D97BD99-E0AC-4C21-BD02-A1DF469B4868}" presName="descendantText" presStyleLbl="alignAcc1" presStyleIdx="3" presStyleCnt="6">
        <dgm:presLayoutVars>
          <dgm:bulletEnabled val="1"/>
        </dgm:presLayoutVars>
      </dgm:prSet>
      <dgm:spPr/>
    </dgm:pt>
    <dgm:pt modelId="{2453B969-EAE9-4708-BD0E-58E416B904D7}" type="pres">
      <dgm:prSet presAssocID="{6D7E9C77-340E-4DF5-81C6-731FFAD6411F}" presName="sp" presStyleCnt="0"/>
      <dgm:spPr/>
    </dgm:pt>
    <dgm:pt modelId="{EBA9EF7F-03B7-4D26-A920-C11C162F694E}" type="pres">
      <dgm:prSet presAssocID="{DD0DEEF7-F0FD-4398-97C9-4B7B092BD9B9}" presName="composite" presStyleCnt="0"/>
      <dgm:spPr/>
    </dgm:pt>
    <dgm:pt modelId="{550BB7E3-D223-4E80-950A-81310E80084E}" type="pres">
      <dgm:prSet presAssocID="{DD0DEEF7-F0FD-4398-97C9-4B7B092BD9B9}" presName="parentText" presStyleLbl="alignNode1" presStyleIdx="4" presStyleCnt="6">
        <dgm:presLayoutVars>
          <dgm:chMax val="1"/>
          <dgm:bulletEnabled val="1"/>
        </dgm:presLayoutVars>
      </dgm:prSet>
      <dgm:spPr/>
    </dgm:pt>
    <dgm:pt modelId="{F11D2583-51ED-4D53-AED4-48DE51F2E3CA}" type="pres">
      <dgm:prSet presAssocID="{DD0DEEF7-F0FD-4398-97C9-4B7B092BD9B9}" presName="descendantText" presStyleLbl="alignAcc1" presStyleIdx="4" presStyleCnt="6">
        <dgm:presLayoutVars>
          <dgm:bulletEnabled val="1"/>
        </dgm:presLayoutVars>
      </dgm:prSet>
      <dgm:spPr/>
    </dgm:pt>
    <dgm:pt modelId="{A6BD9E55-4A9C-4A40-806F-3896AB2D0053}" type="pres">
      <dgm:prSet presAssocID="{D702B44C-37F8-44AD-9333-601C7AD9FE71}" presName="sp" presStyleCnt="0"/>
      <dgm:spPr/>
    </dgm:pt>
    <dgm:pt modelId="{C94DB737-AFED-4B16-BC7B-500D4601C306}" type="pres">
      <dgm:prSet presAssocID="{3A6A686C-A440-4BBF-A0DE-CC7AEBC4D9ED}" presName="composite" presStyleCnt="0"/>
      <dgm:spPr/>
    </dgm:pt>
    <dgm:pt modelId="{49E4ABE3-95F7-4878-93D1-80A8EF14C091}" type="pres">
      <dgm:prSet presAssocID="{3A6A686C-A440-4BBF-A0DE-CC7AEBC4D9ED}" presName="parentText" presStyleLbl="alignNode1" presStyleIdx="5" presStyleCnt="6">
        <dgm:presLayoutVars>
          <dgm:chMax val="1"/>
          <dgm:bulletEnabled val="1"/>
        </dgm:presLayoutVars>
      </dgm:prSet>
      <dgm:spPr/>
    </dgm:pt>
    <dgm:pt modelId="{AAD4172C-396D-4D7D-BA23-3CF3E713DBA0}" type="pres">
      <dgm:prSet presAssocID="{3A6A686C-A440-4BBF-A0DE-CC7AEBC4D9ED}" presName="descendantText" presStyleLbl="alignAcc1" presStyleIdx="5" presStyleCnt="6">
        <dgm:presLayoutVars>
          <dgm:bulletEnabled val="1"/>
        </dgm:presLayoutVars>
      </dgm:prSet>
      <dgm:spPr/>
    </dgm:pt>
  </dgm:ptLst>
  <dgm:cxnLst>
    <dgm:cxn modelId="{EE288A24-131F-4669-AE18-148D54363247}" type="presOf" srcId="{D6EDA20B-03D9-41C9-A697-3487CDDB224B}" destId="{70910540-7777-4960-A621-D0F6E4A888B5}" srcOrd="0" destOrd="0" presId="urn:microsoft.com/office/officeart/2005/8/layout/chevron2"/>
    <dgm:cxn modelId="{3EA73328-9865-461E-B421-0A9D51C6B929}" srcId="{A56B82DF-787B-446C-843E-6165FAE539CC}" destId="{B1897FC8-BBF1-407B-82CC-1C74491E583F}" srcOrd="1" destOrd="0" parTransId="{4787CE33-E312-421F-A958-2C5C5540D6B3}" sibTransId="{24B717DD-8E6A-45E6-9024-A3D1EFB9F527}"/>
    <dgm:cxn modelId="{5B686A38-6EFA-45AF-9A00-B992CB9C9450}" type="presOf" srcId="{9D53C1FA-B248-4E70-9673-2C138DF4F26F}" destId="{F11D2583-51ED-4D53-AED4-48DE51F2E3CA}" srcOrd="0" destOrd="0" presId="urn:microsoft.com/office/officeart/2005/8/layout/chevron2"/>
    <dgm:cxn modelId="{4762C039-C53C-4446-B13D-877D55ED4B3D}" srcId="{A56B82DF-787B-446C-843E-6165FAE539CC}" destId="{DD0DEEF7-F0FD-4398-97C9-4B7B092BD9B9}" srcOrd="4" destOrd="0" parTransId="{6108FC37-811E-4E81-BCF5-77826555BA6B}" sibTransId="{D702B44C-37F8-44AD-9333-601C7AD9FE71}"/>
    <dgm:cxn modelId="{51126E3C-B45C-40C0-BD7C-ED0E5445D734}" srcId="{A56B82DF-787B-446C-843E-6165FAE539CC}" destId="{4A287601-F77C-4C83-A3D5-21C905860A86}" srcOrd="2" destOrd="0" parTransId="{4C946714-C645-43AA-B356-D76A88F49472}" sibTransId="{25573536-A3D7-4F2F-8AE0-F24CA3A416DC}"/>
    <dgm:cxn modelId="{6BE08E3F-2018-4F6F-8E4A-3360C4C29C4E}" srcId="{B1897FC8-BBF1-407B-82CC-1C74491E583F}" destId="{53452748-0AC5-4B77-8852-01ABE5013A69}" srcOrd="0" destOrd="0" parTransId="{EB552C4A-D3B3-4BDB-BC7E-9887D7151B7E}" sibTransId="{C4289E35-E9D6-4F5E-9A8D-FC4B5CD68773}"/>
    <dgm:cxn modelId="{AA20A03F-9757-4B5B-8B48-83FE8A080429}" type="presOf" srcId="{108C1D4F-5CCF-415C-AC72-ABB610A09CE1}" destId="{5823E87C-4EB0-4095-B217-0D8BE9E58BA2}" srcOrd="0" destOrd="0" presId="urn:microsoft.com/office/officeart/2005/8/layout/chevron2"/>
    <dgm:cxn modelId="{4920F63F-1717-44F9-9D54-519943A0BCF1}" srcId="{DD0DEEF7-F0FD-4398-97C9-4B7B092BD9B9}" destId="{9D53C1FA-B248-4E70-9673-2C138DF4F26F}" srcOrd="0" destOrd="0" parTransId="{A181B5FF-2CDB-4F47-A829-D71C4E3EB840}" sibTransId="{7E8A6F7E-8F86-4FC9-9DB1-C789273102A5}"/>
    <dgm:cxn modelId="{0BC5896B-123E-4962-8B2F-364F2E629BC8}" type="presOf" srcId="{40F4844A-4377-4FC4-B8CE-05045219F2EB}" destId="{AAD4172C-396D-4D7D-BA23-3CF3E713DBA0}" srcOrd="0" destOrd="0" presId="urn:microsoft.com/office/officeart/2005/8/layout/chevron2"/>
    <dgm:cxn modelId="{A6147350-53B3-4006-AFD4-E0D718182146}" type="presOf" srcId="{B1897FC8-BBF1-407B-82CC-1C74491E583F}" destId="{22D8DE5C-4B1F-42BD-BE24-E810F7D35933}" srcOrd="0" destOrd="0" presId="urn:microsoft.com/office/officeart/2005/8/layout/chevron2"/>
    <dgm:cxn modelId="{07F1D07B-C55E-4EE3-8EC3-276F24EDE033}" type="presOf" srcId="{3D97BD99-E0AC-4C21-BD02-A1DF469B4868}" destId="{E77C5687-EC79-4A56-A8ED-54835EF2746C}" srcOrd="0" destOrd="0" presId="urn:microsoft.com/office/officeart/2005/8/layout/chevron2"/>
    <dgm:cxn modelId="{0F698080-9329-4D85-BE8D-1277421A9096}" type="presOf" srcId="{DD0DEEF7-F0FD-4398-97C9-4B7B092BD9B9}" destId="{550BB7E3-D223-4E80-950A-81310E80084E}" srcOrd="0" destOrd="0" presId="urn:microsoft.com/office/officeart/2005/8/layout/chevron2"/>
    <dgm:cxn modelId="{224F8682-F3A0-4DF9-AECD-C54062ED8258}" type="presOf" srcId="{3A6A686C-A440-4BBF-A0DE-CC7AEBC4D9ED}" destId="{49E4ABE3-95F7-4878-93D1-80A8EF14C091}" srcOrd="0" destOrd="0" presId="urn:microsoft.com/office/officeart/2005/8/layout/chevron2"/>
    <dgm:cxn modelId="{17192883-70CD-4F89-BC74-CA0F5F054418}" type="presOf" srcId="{EC85EF59-F38D-4A9F-B567-6A9E8832C1D2}" destId="{E2E348AB-4470-42DF-8353-77CC29629CA5}" srcOrd="0" destOrd="0" presId="urn:microsoft.com/office/officeart/2005/8/layout/chevron2"/>
    <dgm:cxn modelId="{1C8B0185-2A60-4092-AD57-572A39ABF319}" srcId="{A56B82DF-787B-446C-843E-6165FAE539CC}" destId="{3A6A686C-A440-4BBF-A0DE-CC7AEBC4D9ED}" srcOrd="5" destOrd="0" parTransId="{7FAE476A-829F-4D80-9AA2-42322AA163BB}" sibTransId="{D32730DC-AC45-4B97-964C-E3A0C75597D8}"/>
    <dgm:cxn modelId="{A58A468A-9AD7-4C1B-A45D-C4F669D6A686}" type="presOf" srcId="{A56B82DF-787B-446C-843E-6165FAE539CC}" destId="{6633E90A-7A20-41C1-82DD-565282590D86}" srcOrd="0" destOrd="0" presId="urn:microsoft.com/office/officeart/2005/8/layout/chevron2"/>
    <dgm:cxn modelId="{99BDCE8E-DBFD-40F5-B7F7-E349AF449188}" srcId="{A56B82DF-787B-446C-843E-6165FAE539CC}" destId="{3D97BD99-E0AC-4C21-BD02-A1DF469B4868}" srcOrd="3" destOrd="0" parTransId="{444C8D67-4169-4838-A873-F739DE7DA972}" sibTransId="{6D7E9C77-340E-4DF5-81C6-731FFAD6411F}"/>
    <dgm:cxn modelId="{7EA8EC99-94FE-4C1C-BE80-046C6AAFE6B1}" srcId="{3A6A686C-A440-4BBF-A0DE-CC7AEBC4D9ED}" destId="{40F4844A-4377-4FC4-B8CE-05045219F2EB}" srcOrd="0" destOrd="0" parTransId="{92A008B5-FA52-48D5-9879-FA60CC5A5690}" sibTransId="{EDBCA4F4-4313-4764-8B20-49C5D75AD459}"/>
    <dgm:cxn modelId="{9609449E-9CC0-415A-AB49-7EAB434DE6FD}" srcId="{A56B82DF-787B-446C-843E-6165FAE539CC}" destId="{108C1D4F-5CCF-415C-AC72-ABB610A09CE1}" srcOrd="0" destOrd="0" parTransId="{16E9E9F7-3AAF-4FC4-93FC-DB6DCF7942CF}" sibTransId="{653D6686-58B4-4933-B147-4EABFBE59631}"/>
    <dgm:cxn modelId="{15F71CA0-82B7-4281-B27E-F2DC89D4BE56}" srcId="{108C1D4F-5CCF-415C-AC72-ABB610A09CE1}" destId="{206C06A5-E96B-4EE1-B760-40CF4DFE843B}" srcOrd="0" destOrd="0" parTransId="{7980426F-C82F-496D-A99D-63DA1FBC97CD}" sibTransId="{A959FD93-A590-4538-AE92-BDF6A557D857}"/>
    <dgm:cxn modelId="{5ECBEEC0-F42A-45EC-9981-4A1FA83C6880}" type="presOf" srcId="{206C06A5-E96B-4EE1-B760-40CF4DFE843B}" destId="{8E03161E-FE81-459D-B154-BF075EFAEB3D}" srcOrd="0" destOrd="0" presId="urn:microsoft.com/office/officeart/2005/8/layout/chevron2"/>
    <dgm:cxn modelId="{4084A0C6-0DEC-49A9-9F0A-CD6F0E5A8B01}" srcId="{4A287601-F77C-4C83-A3D5-21C905860A86}" destId="{D6EDA20B-03D9-41C9-A697-3487CDDB224B}" srcOrd="0" destOrd="0" parTransId="{051F3C49-AFD2-40F8-8359-570287A296C1}" sibTransId="{CB6099C4-F0B8-4E80-ABD8-3DF040F1743D}"/>
    <dgm:cxn modelId="{8E2281CF-739D-4E68-9813-80EB61E46D78}" srcId="{3D97BD99-E0AC-4C21-BD02-A1DF469B4868}" destId="{EC85EF59-F38D-4A9F-B567-6A9E8832C1D2}" srcOrd="0" destOrd="0" parTransId="{67EEB488-BB4E-4D02-A581-7841BC2822BE}" sibTransId="{CAB67918-972C-4A4F-BF61-060EE390A06A}"/>
    <dgm:cxn modelId="{54DF43E9-EF6B-49C0-9414-54701373E709}" type="presOf" srcId="{4A287601-F77C-4C83-A3D5-21C905860A86}" destId="{4BB84826-93DE-4231-B999-A6E44B5A0CFD}" srcOrd="0" destOrd="0" presId="urn:microsoft.com/office/officeart/2005/8/layout/chevron2"/>
    <dgm:cxn modelId="{3002B6F9-E200-4940-9998-8C6175B58B55}" type="presOf" srcId="{53452748-0AC5-4B77-8852-01ABE5013A69}" destId="{BE604086-0059-4C8D-8555-FB3DE67E7787}" srcOrd="0" destOrd="0" presId="urn:microsoft.com/office/officeart/2005/8/layout/chevron2"/>
    <dgm:cxn modelId="{E5D96ED2-C4AC-4BB7-A493-F8EEF2FADC08}" type="presParOf" srcId="{6633E90A-7A20-41C1-82DD-565282590D86}" destId="{C91F7882-F0A2-47F0-AF90-FCE88446471C}" srcOrd="0" destOrd="0" presId="urn:microsoft.com/office/officeart/2005/8/layout/chevron2"/>
    <dgm:cxn modelId="{36378F06-2A3B-4F16-B1CF-60133CC81F37}" type="presParOf" srcId="{C91F7882-F0A2-47F0-AF90-FCE88446471C}" destId="{5823E87C-4EB0-4095-B217-0D8BE9E58BA2}" srcOrd="0" destOrd="0" presId="urn:microsoft.com/office/officeart/2005/8/layout/chevron2"/>
    <dgm:cxn modelId="{1CFE7C96-99B3-4A37-8F59-77DFA911B447}" type="presParOf" srcId="{C91F7882-F0A2-47F0-AF90-FCE88446471C}" destId="{8E03161E-FE81-459D-B154-BF075EFAEB3D}" srcOrd="1" destOrd="0" presId="urn:microsoft.com/office/officeart/2005/8/layout/chevron2"/>
    <dgm:cxn modelId="{94BC702E-0EFC-4418-9A15-CF3A60C61F7F}" type="presParOf" srcId="{6633E90A-7A20-41C1-82DD-565282590D86}" destId="{B460C204-2E5C-4766-91CC-C859CC79A341}" srcOrd="1" destOrd="0" presId="urn:microsoft.com/office/officeart/2005/8/layout/chevron2"/>
    <dgm:cxn modelId="{555B009B-420C-4EF0-86CB-F80F8E843E9A}" type="presParOf" srcId="{6633E90A-7A20-41C1-82DD-565282590D86}" destId="{84F8E72D-88B5-48A7-8A44-B1F37F8276B3}" srcOrd="2" destOrd="0" presId="urn:microsoft.com/office/officeart/2005/8/layout/chevron2"/>
    <dgm:cxn modelId="{A6A45FD0-8F9F-4B9B-8B06-247D287B0325}" type="presParOf" srcId="{84F8E72D-88B5-48A7-8A44-B1F37F8276B3}" destId="{22D8DE5C-4B1F-42BD-BE24-E810F7D35933}" srcOrd="0" destOrd="0" presId="urn:microsoft.com/office/officeart/2005/8/layout/chevron2"/>
    <dgm:cxn modelId="{042C6A5B-807C-44B1-81B1-B6E3713824CB}" type="presParOf" srcId="{84F8E72D-88B5-48A7-8A44-B1F37F8276B3}" destId="{BE604086-0059-4C8D-8555-FB3DE67E7787}" srcOrd="1" destOrd="0" presId="urn:microsoft.com/office/officeart/2005/8/layout/chevron2"/>
    <dgm:cxn modelId="{0B932121-F8F8-4341-9B05-F67AE4E59AA4}" type="presParOf" srcId="{6633E90A-7A20-41C1-82DD-565282590D86}" destId="{8A073229-5250-4D9A-9F10-9F5A921D4EBD}" srcOrd="3" destOrd="0" presId="urn:microsoft.com/office/officeart/2005/8/layout/chevron2"/>
    <dgm:cxn modelId="{7815381D-4160-45D9-8CF1-7F099A992DC9}" type="presParOf" srcId="{6633E90A-7A20-41C1-82DD-565282590D86}" destId="{A5B1F605-024D-486A-961B-F8856A1B73B9}" srcOrd="4" destOrd="0" presId="urn:microsoft.com/office/officeart/2005/8/layout/chevron2"/>
    <dgm:cxn modelId="{F26F964E-BB12-4A1B-BD4C-2CE46EA889D2}" type="presParOf" srcId="{A5B1F605-024D-486A-961B-F8856A1B73B9}" destId="{4BB84826-93DE-4231-B999-A6E44B5A0CFD}" srcOrd="0" destOrd="0" presId="urn:microsoft.com/office/officeart/2005/8/layout/chevron2"/>
    <dgm:cxn modelId="{016D00B0-780A-43F9-81E6-D520B010BBA6}" type="presParOf" srcId="{A5B1F605-024D-486A-961B-F8856A1B73B9}" destId="{70910540-7777-4960-A621-D0F6E4A888B5}" srcOrd="1" destOrd="0" presId="urn:microsoft.com/office/officeart/2005/8/layout/chevron2"/>
    <dgm:cxn modelId="{362A177F-4313-4888-BB03-083334A194BB}" type="presParOf" srcId="{6633E90A-7A20-41C1-82DD-565282590D86}" destId="{966874A4-A781-4E17-A9A9-BBB384170636}" srcOrd="5" destOrd="0" presId="urn:microsoft.com/office/officeart/2005/8/layout/chevron2"/>
    <dgm:cxn modelId="{8B5F0E16-477B-4186-B6E2-02D34E65E25B}" type="presParOf" srcId="{6633E90A-7A20-41C1-82DD-565282590D86}" destId="{90EE317A-996C-4226-8289-593D9341FDAB}" srcOrd="6" destOrd="0" presId="urn:microsoft.com/office/officeart/2005/8/layout/chevron2"/>
    <dgm:cxn modelId="{F249FCFB-AE40-4699-B3DA-D79CCD329F57}" type="presParOf" srcId="{90EE317A-996C-4226-8289-593D9341FDAB}" destId="{E77C5687-EC79-4A56-A8ED-54835EF2746C}" srcOrd="0" destOrd="0" presId="urn:microsoft.com/office/officeart/2005/8/layout/chevron2"/>
    <dgm:cxn modelId="{BB7E3F58-195C-43A1-869D-380876BD730E}" type="presParOf" srcId="{90EE317A-996C-4226-8289-593D9341FDAB}" destId="{E2E348AB-4470-42DF-8353-77CC29629CA5}" srcOrd="1" destOrd="0" presId="urn:microsoft.com/office/officeart/2005/8/layout/chevron2"/>
    <dgm:cxn modelId="{0CA02A48-9665-429F-8633-4EE40CB979E2}" type="presParOf" srcId="{6633E90A-7A20-41C1-82DD-565282590D86}" destId="{2453B969-EAE9-4708-BD0E-58E416B904D7}" srcOrd="7" destOrd="0" presId="urn:microsoft.com/office/officeart/2005/8/layout/chevron2"/>
    <dgm:cxn modelId="{E95EEAD0-8829-4471-A11B-D2BBB84CF1E8}" type="presParOf" srcId="{6633E90A-7A20-41C1-82DD-565282590D86}" destId="{EBA9EF7F-03B7-4D26-A920-C11C162F694E}" srcOrd="8" destOrd="0" presId="urn:microsoft.com/office/officeart/2005/8/layout/chevron2"/>
    <dgm:cxn modelId="{01F75315-B5DE-4AB5-A54F-7FC7E254C642}" type="presParOf" srcId="{EBA9EF7F-03B7-4D26-A920-C11C162F694E}" destId="{550BB7E3-D223-4E80-950A-81310E80084E}" srcOrd="0" destOrd="0" presId="urn:microsoft.com/office/officeart/2005/8/layout/chevron2"/>
    <dgm:cxn modelId="{A16FF348-7B46-42B4-8744-BD8E71605133}" type="presParOf" srcId="{EBA9EF7F-03B7-4D26-A920-C11C162F694E}" destId="{F11D2583-51ED-4D53-AED4-48DE51F2E3CA}" srcOrd="1" destOrd="0" presId="urn:microsoft.com/office/officeart/2005/8/layout/chevron2"/>
    <dgm:cxn modelId="{A5D3D705-A763-4F59-8ECE-6E4DE6CC1BA8}" type="presParOf" srcId="{6633E90A-7A20-41C1-82DD-565282590D86}" destId="{A6BD9E55-4A9C-4A40-806F-3896AB2D0053}" srcOrd="9" destOrd="0" presId="urn:microsoft.com/office/officeart/2005/8/layout/chevron2"/>
    <dgm:cxn modelId="{FE0C0914-852F-49F4-BB88-5787F4DF852B}" type="presParOf" srcId="{6633E90A-7A20-41C1-82DD-565282590D86}" destId="{C94DB737-AFED-4B16-BC7B-500D4601C306}" srcOrd="10" destOrd="0" presId="urn:microsoft.com/office/officeart/2005/8/layout/chevron2"/>
    <dgm:cxn modelId="{30C90755-D9E7-4B1C-9B53-DC6AF7602E67}" type="presParOf" srcId="{C94DB737-AFED-4B16-BC7B-500D4601C306}" destId="{49E4ABE3-95F7-4878-93D1-80A8EF14C091}" srcOrd="0" destOrd="0" presId="urn:microsoft.com/office/officeart/2005/8/layout/chevron2"/>
    <dgm:cxn modelId="{DFCFC533-6DFD-4750-A91F-54C47EF5B1A5}" type="presParOf" srcId="{C94DB737-AFED-4B16-BC7B-500D4601C306}" destId="{AAD4172C-396D-4D7D-BA23-3CF3E713DBA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6ACFD1-55A1-4AB4-B03C-C5A6101CA797}"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vi-VN"/>
        </a:p>
      </dgm:t>
    </dgm:pt>
    <dgm:pt modelId="{669885D1-DB98-4BC0-B061-C9D5EE07F97D}">
      <dgm:prSet phldrT="[Text]" custT="1"/>
      <dgm:spPr/>
      <dgm:t>
        <a:bodyPr/>
        <a:lstStyle/>
        <a:p>
          <a:r>
            <a:rPr lang="en-US" sz="2000" b="1">
              <a:solidFill>
                <a:schemeClr val="tx1"/>
              </a:solidFill>
              <a:latin typeface="Times New Roman" panose="02020603050405020304" pitchFamily="18" charset="0"/>
              <a:cs typeface="Times New Roman" panose="02020603050405020304" pitchFamily="18" charset="0"/>
            </a:rPr>
            <a:t>C</a:t>
          </a:r>
          <a:r>
            <a:rPr lang="vi-VN" sz="2000" b="1">
              <a:solidFill>
                <a:schemeClr val="tx1"/>
              </a:solidFill>
              <a:latin typeface="Times New Roman" panose="02020603050405020304" pitchFamily="18" charset="0"/>
              <a:cs typeface="Times New Roman" panose="02020603050405020304" pitchFamily="18" charset="0"/>
            </a:rPr>
            <a:t>á</a:t>
          </a:r>
          <a:r>
            <a:rPr lang="en-US" sz="2000" b="1">
              <a:solidFill>
                <a:schemeClr val="tx1"/>
              </a:solidFill>
              <a:latin typeface="Times New Roman" panose="02020603050405020304" pitchFamily="18" charset="0"/>
              <a:cs typeface="Times New Roman" panose="02020603050405020304" pitchFamily="18" charset="0"/>
            </a:rPr>
            <a:t>c gi</a:t>
          </a:r>
          <a:r>
            <a:rPr lang="vi-VN" sz="2000" b="1">
              <a:solidFill>
                <a:schemeClr val="tx1"/>
              </a:solidFill>
              <a:latin typeface="Times New Roman" panose="02020603050405020304" pitchFamily="18" charset="0"/>
              <a:cs typeface="Times New Roman" panose="02020603050405020304" pitchFamily="18" charset="0"/>
            </a:rPr>
            <a:t>ả</a:t>
          </a:r>
          <a:r>
            <a:rPr lang="en-US" sz="2000" b="1">
              <a:solidFill>
                <a:schemeClr val="tx1"/>
              </a:solidFill>
              <a:latin typeface="Times New Roman" panose="02020603050405020304" pitchFamily="18" charset="0"/>
              <a:cs typeface="Times New Roman" panose="02020603050405020304" pitchFamily="18" charset="0"/>
            </a:rPr>
            <a:t>i thu</a:t>
          </a:r>
          <a:r>
            <a:rPr lang="vi-VN" sz="2000" b="1">
              <a:solidFill>
                <a:schemeClr val="tx1"/>
              </a:solidFill>
              <a:latin typeface="Times New Roman" panose="02020603050405020304" pitchFamily="18" charset="0"/>
              <a:cs typeface="Times New Roman" panose="02020603050405020304" pitchFamily="18" charset="0"/>
            </a:rPr>
            <a:t>ậ</a:t>
          </a:r>
          <a:r>
            <a:rPr lang="en-US" sz="2000" b="1">
              <a:solidFill>
                <a:schemeClr val="tx1"/>
              </a:solidFill>
              <a:latin typeface="Times New Roman" panose="02020603050405020304" pitchFamily="18" charset="0"/>
              <a:cs typeface="Times New Roman" panose="02020603050405020304" pitchFamily="18" charset="0"/>
            </a:rPr>
            <a:t>t</a:t>
          </a:r>
          <a:endParaRPr lang="vi-VN" sz="2000" b="1">
            <a:solidFill>
              <a:schemeClr val="tx1"/>
            </a:solidFill>
            <a:latin typeface="Times New Roman" panose="02020603050405020304" pitchFamily="18" charset="0"/>
            <a:cs typeface="Times New Roman" panose="02020603050405020304" pitchFamily="18" charset="0"/>
          </a:endParaRPr>
        </a:p>
      </dgm:t>
    </dgm:pt>
    <dgm:pt modelId="{C7A0CD9B-C715-45C9-9B96-DD5F1B701BD1}" type="parTrans" cxnId="{7AC94B90-92C8-45BB-94E2-3846CFB56819}">
      <dgm:prSet/>
      <dgm:spPr/>
      <dgm:t>
        <a:bodyPr/>
        <a:lstStyle/>
        <a:p>
          <a:endParaRPr lang="vi-VN"/>
        </a:p>
      </dgm:t>
    </dgm:pt>
    <dgm:pt modelId="{357E4DC9-AECC-41CD-85A6-F30957E4544E}" type="sibTrans" cxnId="{7AC94B90-92C8-45BB-94E2-3846CFB56819}">
      <dgm:prSet/>
      <dgm:spPr/>
      <dgm:t>
        <a:bodyPr/>
        <a:lstStyle/>
        <a:p>
          <a:endParaRPr lang="vi-VN"/>
        </a:p>
      </dgm:t>
    </dgm:pt>
    <dgm:pt modelId="{D3FA871B-E83B-4B60-875C-CF0CDD5A39A4}">
      <dgm:prSet phldrT="[Text]" custT="1"/>
      <dgm:spPr/>
      <dgm:t>
        <a:bodyPr/>
        <a:lstStyle/>
        <a:p>
          <a:r>
            <a:rPr lang="en-US" sz="2000" b="1">
              <a:solidFill>
                <a:schemeClr val="tx1"/>
              </a:solidFill>
              <a:latin typeface="Times New Roman" panose="02020603050405020304" pitchFamily="18" charset="0"/>
              <a:cs typeface="Times New Roman" panose="02020603050405020304" pitchFamily="18" charset="0"/>
            </a:rPr>
            <a:t>KNN</a:t>
          </a:r>
          <a:endParaRPr lang="vi-VN" sz="2000" b="1">
            <a:solidFill>
              <a:schemeClr val="tx1"/>
            </a:solidFill>
            <a:latin typeface="Times New Roman" panose="02020603050405020304" pitchFamily="18" charset="0"/>
            <a:cs typeface="Times New Roman" panose="02020603050405020304" pitchFamily="18" charset="0"/>
          </a:endParaRPr>
        </a:p>
      </dgm:t>
    </dgm:pt>
    <dgm:pt modelId="{3CCC9EBC-E7D4-4B01-A8CD-9CF69AA15BAB}" type="parTrans" cxnId="{0CBCD421-1B8C-4884-821C-F7B7CCFDBD91}">
      <dgm:prSet/>
      <dgm:spPr/>
      <dgm:t>
        <a:bodyPr/>
        <a:lstStyle/>
        <a:p>
          <a:endParaRPr lang="vi-VN"/>
        </a:p>
      </dgm:t>
    </dgm:pt>
    <dgm:pt modelId="{1A0AFA83-984B-41BA-B6CE-6B34739E27F8}" type="sibTrans" cxnId="{0CBCD421-1B8C-4884-821C-F7B7CCFDBD91}">
      <dgm:prSet/>
      <dgm:spPr/>
      <dgm:t>
        <a:bodyPr/>
        <a:lstStyle/>
        <a:p>
          <a:endParaRPr lang="vi-VN"/>
        </a:p>
      </dgm:t>
    </dgm:pt>
    <dgm:pt modelId="{09055DDF-0576-455A-9007-579D50A82331}">
      <dgm:prSet phldrT="[Text]" custT="1"/>
      <dgm:spPr/>
      <dgm:t>
        <a:bodyPr/>
        <a:lstStyle/>
        <a:p>
          <a:r>
            <a:rPr lang="vi-VN" altLang="en-US" sz="2000" b="1">
              <a:solidFill>
                <a:schemeClr val="tx1"/>
              </a:solidFill>
              <a:latin typeface="Times New Roman" panose="02020603050405020304" pitchFamily="18" charset="0"/>
              <a:ea typeface="Tahoma" panose="020B0604030504040204" pitchFamily="34" charset="0"/>
              <a:cs typeface="Times New Roman" panose="02020603050405020304" pitchFamily="18" charset="0"/>
            </a:rPr>
            <a:t>Naive Bayes </a:t>
          </a:r>
          <a:endParaRPr lang="vi-VN" sz="2000" b="1">
            <a:solidFill>
              <a:schemeClr val="tx1"/>
            </a:solidFill>
            <a:latin typeface="Times New Roman" panose="02020603050405020304" pitchFamily="18" charset="0"/>
            <a:cs typeface="Times New Roman" panose="02020603050405020304" pitchFamily="18" charset="0"/>
          </a:endParaRPr>
        </a:p>
      </dgm:t>
    </dgm:pt>
    <dgm:pt modelId="{19534D6A-AE2C-45A6-A252-CE6AC3C0786D}" type="parTrans" cxnId="{8EF4D812-F64C-4655-BD71-1DDDB212D170}">
      <dgm:prSet/>
      <dgm:spPr/>
      <dgm:t>
        <a:bodyPr/>
        <a:lstStyle/>
        <a:p>
          <a:endParaRPr lang="vi-VN"/>
        </a:p>
      </dgm:t>
    </dgm:pt>
    <dgm:pt modelId="{DE3A5147-C88E-4CD4-A36A-A7B63BF98F84}" type="sibTrans" cxnId="{8EF4D812-F64C-4655-BD71-1DDDB212D170}">
      <dgm:prSet/>
      <dgm:spPr/>
      <dgm:t>
        <a:bodyPr/>
        <a:lstStyle/>
        <a:p>
          <a:endParaRPr lang="vi-VN"/>
        </a:p>
      </dgm:t>
    </dgm:pt>
    <dgm:pt modelId="{AF600BCB-87A5-4D28-BB4B-89964914327E}">
      <dgm:prSet phldrT="[Text]" custT="1"/>
      <dgm:spPr/>
      <dgm:t>
        <a:bodyPr/>
        <a:lstStyle/>
        <a:p>
          <a:r>
            <a:rPr lang="en-US" altLang="vi-VN" sz="2000" b="1">
              <a:solidFill>
                <a:schemeClr val="tx1"/>
              </a:solidFill>
              <a:latin typeface="Times New Roman" panose="02020603050405020304" pitchFamily="18" charset="0"/>
              <a:ea typeface="Tahoma" panose="020B0604030504040204" pitchFamily="34" charset="0"/>
              <a:cs typeface="Times New Roman" panose="02020603050405020304" pitchFamily="18" charset="0"/>
              <a:sym typeface="+mn-ea"/>
            </a:rPr>
            <a:t>Bagging </a:t>
          </a:r>
          <a:endParaRPr lang="vi-VN" sz="2000" b="1">
            <a:solidFill>
              <a:schemeClr val="tx1"/>
            </a:solidFill>
            <a:latin typeface="Times New Roman" panose="02020603050405020304" pitchFamily="18" charset="0"/>
            <a:cs typeface="Times New Roman" panose="02020603050405020304" pitchFamily="18" charset="0"/>
          </a:endParaRPr>
        </a:p>
      </dgm:t>
    </dgm:pt>
    <dgm:pt modelId="{9EB94FD9-740F-430C-8BEE-3085CF76E07B}" type="parTrans" cxnId="{D50C1389-1955-46B9-A676-BB80DD1C2AAC}">
      <dgm:prSet/>
      <dgm:spPr/>
      <dgm:t>
        <a:bodyPr/>
        <a:lstStyle/>
        <a:p>
          <a:endParaRPr lang="vi-VN"/>
        </a:p>
      </dgm:t>
    </dgm:pt>
    <dgm:pt modelId="{D1848E74-3FCC-42A6-8F94-BCDC9ED27347}" type="sibTrans" cxnId="{D50C1389-1955-46B9-A676-BB80DD1C2AAC}">
      <dgm:prSet/>
      <dgm:spPr/>
      <dgm:t>
        <a:bodyPr/>
        <a:lstStyle/>
        <a:p>
          <a:endParaRPr lang="vi-VN"/>
        </a:p>
      </dgm:t>
    </dgm:pt>
    <dgm:pt modelId="{10B25BEA-0F23-4712-BDD9-500EF661DAA2}">
      <dgm:prSet phldrT="[Text]" custT="1"/>
      <dgm:spPr/>
      <dgm:t>
        <a:bodyPr/>
        <a:lstStyle/>
        <a:p>
          <a:r>
            <a:rPr lang="en-US" sz="2000" b="1">
              <a:solidFill>
                <a:schemeClr val="tx1"/>
              </a:solidFill>
              <a:latin typeface="Times New Roman" panose="02020603050405020304" pitchFamily="18" charset="0"/>
              <a:ea typeface="Tahoma" panose="020B0604030504040204" pitchFamily="34" charset="0"/>
              <a:cs typeface="Times New Roman" panose="02020603050405020304" pitchFamily="18" charset="0"/>
              <a:sym typeface="+mn-ea"/>
            </a:rPr>
            <a:t>Random Forest </a:t>
          </a:r>
          <a:endParaRPr lang="vi-VN" sz="2000" b="1">
            <a:solidFill>
              <a:schemeClr val="tx1"/>
            </a:solidFill>
            <a:latin typeface="Times New Roman" panose="02020603050405020304" pitchFamily="18" charset="0"/>
            <a:cs typeface="Times New Roman" panose="02020603050405020304" pitchFamily="18" charset="0"/>
          </a:endParaRPr>
        </a:p>
      </dgm:t>
    </dgm:pt>
    <dgm:pt modelId="{0AE688BD-4DC9-4243-8EC1-4A370A43A05D}" type="parTrans" cxnId="{E5F8F0EA-0668-45E6-BFE2-A8A33AF216CE}">
      <dgm:prSet/>
      <dgm:spPr/>
      <dgm:t>
        <a:bodyPr/>
        <a:lstStyle/>
        <a:p>
          <a:endParaRPr lang="vi-VN"/>
        </a:p>
      </dgm:t>
    </dgm:pt>
    <dgm:pt modelId="{013C6870-C65D-4B8D-9220-80C6A8E1DF55}" type="sibTrans" cxnId="{E5F8F0EA-0668-45E6-BFE2-A8A33AF216CE}">
      <dgm:prSet/>
      <dgm:spPr/>
      <dgm:t>
        <a:bodyPr/>
        <a:lstStyle/>
        <a:p>
          <a:endParaRPr lang="vi-VN"/>
        </a:p>
      </dgm:t>
    </dgm:pt>
    <dgm:pt modelId="{AED4D7CE-5FD0-4082-9770-B4EE1529A492}" type="pres">
      <dgm:prSet presAssocID="{496ACFD1-55A1-4AB4-B03C-C5A6101CA797}" presName="Name0" presStyleCnt="0">
        <dgm:presLayoutVars>
          <dgm:chPref val="1"/>
          <dgm:dir/>
          <dgm:animOne val="branch"/>
          <dgm:animLvl val="lvl"/>
          <dgm:resizeHandles val="exact"/>
        </dgm:presLayoutVars>
      </dgm:prSet>
      <dgm:spPr/>
    </dgm:pt>
    <dgm:pt modelId="{5170FE3E-DCC1-43C3-959D-338E04D05E3A}" type="pres">
      <dgm:prSet presAssocID="{669885D1-DB98-4BC0-B061-C9D5EE07F97D}" presName="root1" presStyleCnt="0"/>
      <dgm:spPr/>
    </dgm:pt>
    <dgm:pt modelId="{43E8E4B6-A271-4E95-8FA3-8BDA5C87D9AD}" type="pres">
      <dgm:prSet presAssocID="{669885D1-DB98-4BC0-B061-C9D5EE07F97D}" presName="LevelOneTextNode" presStyleLbl="node0" presStyleIdx="0" presStyleCnt="1" custLinFactNeighborX="89">
        <dgm:presLayoutVars>
          <dgm:chPref val="3"/>
        </dgm:presLayoutVars>
      </dgm:prSet>
      <dgm:spPr/>
    </dgm:pt>
    <dgm:pt modelId="{A9ACBC2A-4AF2-4614-AEB2-315ECEC20254}" type="pres">
      <dgm:prSet presAssocID="{669885D1-DB98-4BC0-B061-C9D5EE07F97D}" presName="level2hierChild" presStyleCnt="0"/>
      <dgm:spPr/>
    </dgm:pt>
    <dgm:pt modelId="{16D1E85A-4E29-43E6-A661-065564CCFCCC}" type="pres">
      <dgm:prSet presAssocID="{3CCC9EBC-E7D4-4B01-A8CD-9CF69AA15BAB}" presName="conn2-1" presStyleLbl="parChTrans1D2" presStyleIdx="0" presStyleCnt="4"/>
      <dgm:spPr/>
    </dgm:pt>
    <dgm:pt modelId="{DF1D5B5B-4776-4B76-9EDE-B037D6287349}" type="pres">
      <dgm:prSet presAssocID="{3CCC9EBC-E7D4-4B01-A8CD-9CF69AA15BAB}" presName="connTx" presStyleLbl="parChTrans1D2" presStyleIdx="0" presStyleCnt="4"/>
      <dgm:spPr/>
    </dgm:pt>
    <dgm:pt modelId="{2A7FC516-260C-4A8A-96E5-6F7CF9FBE25B}" type="pres">
      <dgm:prSet presAssocID="{D3FA871B-E83B-4B60-875C-CF0CDD5A39A4}" presName="root2" presStyleCnt="0"/>
      <dgm:spPr/>
    </dgm:pt>
    <dgm:pt modelId="{7D76589E-AB1C-4695-A064-EBC2BC390037}" type="pres">
      <dgm:prSet presAssocID="{D3FA871B-E83B-4B60-875C-CF0CDD5A39A4}" presName="LevelTwoTextNode" presStyleLbl="node2" presStyleIdx="0" presStyleCnt="4">
        <dgm:presLayoutVars>
          <dgm:chPref val="3"/>
        </dgm:presLayoutVars>
      </dgm:prSet>
      <dgm:spPr/>
    </dgm:pt>
    <dgm:pt modelId="{62283C58-0D89-4E91-8399-8855457FAC25}" type="pres">
      <dgm:prSet presAssocID="{D3FA871B-E83B-4B60-875C-CF0CDD5A39A4}" presName="level3hierChild" presStyleCnt="0"/>
      <dgm:spPr/>
    </dgm:pt>
    <dgm:pt modelId="{F959D163-C7E4-481A-BA49-9693ADF990C5}" type="pres">
      <dgm:prSet presAssocID="{19534D6A-AE2C-45A6-A252-CE6AC3C0786D}" presName="conn2-1" presStyleLbl="parChTrans1D2" presStyleIdx="1" presStyleCnt="4"/>
      <dgm:spPr/>
    </dgm:pt>
    <dgm:pt modelId="{712CC5D5-B116-4037-BA59-4B8ED9583A12}" type="pres">
      <dgm:prSet presAssocID="{19534D6A-AE2C-45A6-A252-CE6AC3C0786D}" presName="connTx" presStyleLbl="parChTrans1D2" presStyleIdx="1" presStyleCnt="4"/>
      <dgm:spPr/>
    </dgm:pt>
    <dgm:pt modelId="{C1A52D88-EFAF-41FF-98E3-8F9179479E88}" type="pres">
      <dgm:prSet presAssocID="{09055DDF-0576-455A-9007-579D50A82331}" presName="root2" presStyleCnt="0"/>
      <dgm:spPr/>
    </dgm:pt>
    <dgm:pt modelId="{6C0633D5-B6B4-46B1-A3F9-F374D604BD07}" type="pres">
      <dgm:prSet presAssocID="{09055DDF-0576-455A-9007-579D50A82331}" presName="LevelTwoTextNode" presStyleLbl="node2" presStyleIdx="1" presStyleCnt="4">
        <dgm:presLayoutVars>
          <dgm:chPref val="3"/>
        </dgm:presLayoutVars>
      </dgm:prSet>
      <dgm:spPr/>
    </dgm:pt>
    <dgm:pt modelId="{E2126176-AB47-4A62-8431-B8F13200D6A7}" type="pres">
      <dgm:prSet presAssocID="{09055DDF-0576-455A-9007-579D50A82331}" presName="level3hierChild" presStyleCnt="0"/>
      <dgm:spPr/>
    </dgm:pt>
    <dgm:pt modelId="{B8BB0158-D445-4E39-9595-E9059FF2718F}" type="pres">
      <dgm:prSet presAssocID="{9EB94FD9-740F-430C-8BEE-3085CF76E07B}" presName="conn2-1" presStyleLbl="parChTrans1D2" presStyleIdx="2" presStyleCnt="4"/>
      <dgm:spPr/>
    </dgm:pt>
    <dgm:pt modelId="{71594ACB-5768-4E2E-A8ED-45AD1DBD7D8E}" type="pres">
      <dgm:prSet presAssocID="{9EB94FD9-740F-430C-8BEE-3085CF76E07B}" presName="connTx" presStyleLbl="parChTrans1D2" presStyleIdx="2" presStyleCnt="4"/>
      <dgm:spPr/>
    </dgm:pt>
    <dgm:pt modelId="{EFA84A9B-3C07-412E-86D0-27DEF795F824}" type="pres">
      <dgm:prSet presAssocID="{AF600BCB-87A5-4D28-BB4B-89964914327E}" presName="root2" presStyleCnt="0"/>
      <dgm:spPr/>
    </dgm:pt>
    <dgm:pt modelId="{6AB09F2D-91B9-44F1-A642-9316B68F6124}" type="pres">
      <dgm:prSet presAssocID="{AF600BCB-87A5-4D28-BB4B-89964914327E}" presName="LevelTwoTextNode" presStyleLbl="node2" presStyleIdx="2" presStyleCnt="4">
        <dgm:presLayoutVars>
          <dgm:chPref val="3"/>
        </dgm:presLayoutVars>
      </dgm:prSet>
      <dgm:spPr/>
    </dgm:pt>
    <dgm:pt modelId="{7F6175A3-591B-4F03-A546-839291F7E06F}" type="pres">
      <dgm:prSet presAssocID="{AF600BCB-87A5-4D28-BB4B-89964914327E}" presName="level3hierChild" presStyleCnt="0"/>
      <dgm:spPr/>
    </dgm:pt>
    <dgm:pt modelId="{6968E130-D7CC-4122-94EC-21B93F0566C9}" type="pres">
      <dgm:prSet presAssocID="{0AE688BD-4DC9-4243-8EC1-4A370A43A05D}" presName="conn2-1" presStyleLbl="parChTrans1D2" presStyleIdx="3" presStyleCnt="4"/>
      <dgm:spPr/>
    </dgm:pt>
    <dgm:pt modelId="{611CBD92-B317-4B43-A962-125EE731AD06}" type="pres">
      <dgm:prSet presAssocID="{0AE688BD-4DC9-4243-8EC1-4A370A43A05D}" presName="connTx" presStyleLbl="parChTrans1D2" presStyleIdx="3" presStyleCnt="4"/>
      <dgm:spPr/>
    </dgm:pt>
    <dgm:pt modelId="{C00744A4-CAB7-440A-B5B2-0421B7D4107A}" type="pres">
      <dgm:prSet presAssocID="{10B25BEA-0F23-4712-BDD9-500EF661DAA2}" presName="root2" presStyleCnt="0"/>
      <dgm:spPr/>
    </dgm:pt>
    <dgm:pt modelId="{CEA99E90-A106-4ACC-8DD0-F59C004156AA}" type="pres">
      <dgm:prSet presAssocID="{10B25BEA-0F23-4712-BDD9-500EF661DAA2}" presName="LevelTwoTextNode" presStyleLbl="node2" presStyleIdx="3" presStyleCnt="4">
        <dgm:presLayoutVars>
          <dgm:chPref val="3"/>
        </dgm:presLayoutVars>
      </dgm:prSet>
      <dgm:spPr/>
    </dgm:pt>
    <dgm:pt modelId="{F660493B-AA23-4C00-AFA4-6765CD4DBD8E}" type="pres">
      <dgm:prSet presAssocID="{10B25BEA-0F23-4712-BDD9-500EF661DAA2}" presName="level3hierChild" presStyleCnt="0"/>
      <dgm:spPr/>
    </dgm:pt>
  </dgm:ptLst>
  <dgm:cxnLst>
    <dgm:cxn modelId="{B1B49F0F-3BD9-4737-A685-EE9F385A1423}" type="presOf" srcId="{3CCC9EBC-E7D4-4B01-A8CD-9CF69AA15BAB}" destId="{DF1D5B5B-4776-4B76-9EDE-B037D6287349}" srcOrd="1" destOrd="0" presId="urn:microsoft.com/office/officeart/2008/layout/HorizontalMultiLevelHierarchy"/>
    <dgm:cxn modelId="{8EF4D812-F64C-4655-BD71-1DDDB212D170}" srcId="{669885D1-DB98-4BC0-B061-C9D5EE07F97D}" destId="{09055DDF-0576-455A-9007-579D50A82331}" srcOrd="1" destOrd="0" parTransId="{19534D6A-AE2C-45A6-A252-CE6AC3C0786D}" sibTransId="{DE3A5147-C88E-4CD4-A36A-A7B63BF98F84}"/>
    <dgm:cxn modelId="{0CBCD421-1B8C-4884-821C-F7B7CCFDBD91}" srcId="{669885D1-DB98-4BC0-B061-C9D5EE07F97D}" destId="{D3FA871B-E83B-4B60-875C-CF0CDD5A39A4}" srcOrd="0" destOrd="0" parTransId="{3CCC9EBC-E7D4-4B01-A8CD-9CF69AA15BAB}" sibTransId="{1A0AFA83-984B-41BA-B6CE-6B34739E27F8}"/>
    <dgm:cxn modelId="{0D7C6E2D-3D01-4AED-85CC-19E180AFC019}" type="presOf" srcId="{669885D1-DB98-4BC0-B061-C9D5EE07F97D}" destId="{43E8E4B6-A271-4E95-8FA3-8BDA5C87D9AD}" srcOrd="0" destOrd="0" presId="urn:microsoft.com/office/officeart/2008/layout/HorizontalMultiLevelHierarchy"/>
    <dgm:cxn modelId="{ED69ED3E-7372-4C39-BAA3-8FD6CBB54617}" type="presOf" srcId="{10B25BEA-0F23-4712-BDD9-500EF661DAA2}" destId="{CEA99E90-A106-4ACC-8DD0-F59C004156AA}" srcOrd="0" destOrd="0" presId="urn:microsoft.com/office/officeart/2008/layout/HorizontalMultiLevelHierarchy"/>
    <dgm:cxn modelId="{87AE1E68-F835-4838-94DF-08489C16BC2C}" type="presOf" srcId="{9EB94FD9-740F-430C-8BEE-3085CF76E07B}" destId="{71594ACB-5768-4E2E-A8ED-45AD1DBD7D8E}" srcOrd="1" destOrd="0" presId="urn:microsoft.com/office/officeart/2008/layout/HorizontalMultiLevelHierarchy"/>
    <dgm:cxn modelId="{3BAB784D-B128-469C-8C27-49C98D38B388}" type="presOf" srcId="{9EB94FD9-740F-430C-8BEE-3085CF76E07B}" destId="{B8BB0158-D445-4E39-9595-E9059FF2718F}" srcOrd="0" destOrd="0" presId="urn:microsoft.com/office/officeart/2008/layout/HorizontalMultiLevelHierarchy"/>
    <dgm:cxn modelId="{F57C8453-CAE2-4A4B-9D49-49995206005A}" type="presOf" srcId="{19534D6A-AE2C-45A6-A252-CE6AC3C0786D}" destId="{F959D163-C7E4-481A-BA49-9693ADF990C5}" srcOrd="0" destOrd="0" presId="urn:microsoft.com/office/officeart/2008/layout/HorizontalMultiLevelHierarchy"/>
    <dgm:cxn modelId="{BC94B880-E2EC-453D-A739-48A24B65BA1D}" type="presOf" srcId="{AF600BCB-87A5-4D28-BB4B-89964914327E}" destId="{6AB09F2D-91B9-44F1-A642-9316B68F6124}" srcOrd="0" destOrd="0" presId="urn:microsoft.com/office/officeart/2008/layout/HorizontalMultiLevelHierarchy"/>
    <dgm:cxn modelId="{DC3B2181-E649-4938-9FA1-8C453DDAE88F}" type="presOf" srcId="{3CCC9EBC-E7D4-4B01-A8CD-9CF69AA15BAB}" destId="{16D1E85A-4E29-43E6-A661-065564CCFCCC}" srcOrd="0" destOrd="0" presId="urn:microsoft.com/office/officeart/2008/layout/HorizontalMultiLevelHierarchy"/>
    <dgm:cxn modelId="{D50C1389-1955-46B9-A676-BB80DD1C2AAC}" srcId="{669885D1-DB98-4BC0-B061-C9D5EE07F97D}" destId="{AF600BCB-87A5-4D28-BB4B-89964914327E}" srcOrd="2" destOrd="0" parTransId="{9EB94FD9-740F-430C-8BEE-3085CF76E07B}" sibTransId="{D1848E74-3FCC-42A6-8F94-BCDC9ED27347}"/>
    <dgm:cxn modelId="{7AC94B90-92C8-45BB-94E2-3846CFB56819}" srcId="{496ACFD1-55A1-4AB4-B03C-C5A6101CA797}" destId="{669885D1-DB98-4BC0-B061-C9D5EE07F97D}" srcOrd="0" destOrd="0" parTransId="{C7A0CD9B-C715-45C9-9B96-DD5F1B701BD1}" sibTransId="{357E4DC9-AECC-41CD-85A6-F30957E4544E}"/>
    <dgm:cxn modelId="{CBCDCE95-010F-4F57-B67B-F3301B8AC52C}" type="presOf" srcId="{496ACFD1-55A1-4AB4-B03C-C5A6101CA797}" destId="{AED4D7CE-5FD0-4082-9770-B4EE1529A492}" srcOrd="0" destOrd="0" presId="urn:microsoft.com/office/officeart/2008/layout/HorizontalMultiLevelHierarchy"/>
    <dgm:cxn modelId="{9190DA96-6DAA-449B-AB6C-FF359C3E6A8C}" type="presOf" srcId="{19534D6A-AE2C-45A6-A252-CE6AC3C0786D}" destId="{712CC5D5-B116-4037-BA59-4B8ED9583A12}" srcOrd="1" destOrd="0" presId="urn:microsoft.com/office/officeart/2008/layout/HorizontalMultiLevelHierarchy"/>
    <dgm:cxn modelId="{F9D8A29F-D4DF-41ED-8045-321CEAFD3530}" type="presOf" srcId="{0AE688BD-4DC9-4243-8EC1-4A370A43A05D}" destId="{611CBD92-B317-4B43-A962-125EE731AD06}" srcOrd="1" destOrd="0" presId="urn:microsoft.com/office/officeart/2008/layout/HorizontalMultiLevelHierarchy"/>
    <dgm:cxn modelId="{E0DBE49F-D2A1-4A39-8C5F-04C341D363CB}" type="presOf" srcId="{D3FA871B-E83B-4B60-875C-CF0CDD5A39A4}" destId="{7D76589E-AB1C-4695-A064-EBC2BC390037}" srcOrd="0" destOrd="0" presId="urn:microsoft.com/office/officeart/2008/layout/HorizontalMultiLevelHierarchy"/>
    <dgm:cxn modelId="{6C5C20A3-4361-4A01-B488-0D00D7A92078}" type="presOf" srcId="{0AE688BD-4DC9-4243-8EC1-4A370A43A05D}" destId="{6968E130-D7CC-4122-94EC-21B93F0566C9}" srcOrd="0" destOrd="0" presId="urn:microsoft.com/office/officeart/2008/layout/HorizontalMultiLevelHierarchy"/>
    <dgm:cxn modelId="{C15636C5-7673-424D-96AA-925C2FFA21CA}" type="presOf" srcId="{09055DDF-0576-455A-9007-579D50A82331}" destId="{6C0633D5-B6B4-46B1-A3F9-F374D604BD07}" srcOrd="0" destOrd="0" presId="urn:microsoft.com/office/officeart/2008/layout/HorizontalMultiLevelHierarchy"/>
    <dgm:cxn modelId="{E5F8F0EA-0668-45E6-BFE2-A8A33AF216CE}" srcId="{669885D1-DB98-4BC0-B061-C9D5EE07F97D}" destId="{10B25BEA-0F23-4712-BDD9-500EF661DAA2}" srcOrd="3" destOrd="0" parTransId="{0AE688BD-4DC9-4243-8EC1-4A370A43A05D}" sibTransId="{013C6870-C65D-4B8D-9220-80C6A8E1DF55}"/>
    <dgm:cxn modelId="{5AEEB393-A234-4B61-AC3E-D85EA14F0901}" type="presParOf" srcId="{AED4D7CE-5FD0-4082-9770-B4EE1529A492}" destId="{5170FE3E-DCC1-43C3-959D-338E04D05E3A}" srcOrd="0" destOrd="0" presId="urn:microsoft.com/office/officeart/2008/layout/HorizontalMultiLevelHierarchy"/>
    <dgm:cxn modelId="{59F5B886-1A85-4687-9619-3AD44E6F2E64}" type="presParOf" srcId="{5170FE3E-DCC1-43C3-959D-338E04D05E3A}" destId="{43E8E4B6-A271-4E95-8FA3-8BDA5C87D9AD}" srcOrd="0" destOrd="0" presId="urn:microsoft.com/office/officeart/2008/layout/HorizontalMultiLevelHierarchy"/>
    <dgm:cxn modelId="{275CF84F-2BEA-484B-AAA1-26974CC2D950}" type="presParOf" srcId="{5170FE3E-DCC1-43C3-959D-338E04D05E3A}" destId="{A9ACBC2A-4AF2-4614-AEB2-315ECEC20254}" srcOrd="1" destOrd="0" presId="urn:microsoft.com/office/officeart/2008/layout/HorizontalMultiLevelHierarchy"/>
    <dgm:cxn modelId="{C8C15DF5-1DC6-4C76-8949-F64433E4EFAF}" type="presParOf" srcId="{A9ACBC2A-4AF2-4614-AEB2-315ECEC20254}" destId="{16D1E85A-4E29-43E6-A661-065564CCFCCC}" srcOrd="0" destOrd="0" presId="urn:microsoft.com/office/officeart/2008/layout/HorizontalMultiLevelHierarchy"/>
    <dgm:cxn modelId="{AFE003D6-B866-486A-BA01-7C9B4042E6DE}" type="presParOf" srcId="{16D1E85A-4E29-43E6-A661-065564CCFCCC}" destId="{DF1D5B5B-4776-4B76-9EDE-B037D6287349}" srcOrd="0" destOrd="0" presId="urn:microsoft.com/office/officeart/2008/layout/HorizontalMultiLevelHierarchy"/>
    <dgm:cxn modelId="{58982AEC-E9E8-4DDE-8C5E-52659C05EBA3}" type="presParOf" srcId="{A9ACBC2A-4AF2-4614-AEB2-315ECEC20254}" destId="{2A7FC516-260C-4A8A-96E5-6F7CF9FBE25B}" srcOrd="1" destOrd="0" presId="urn:microsoft.com/office/officeart/2008/layout/HorizontalMultiLevelHierarchy"/>
    <dgm:cxn modelId="{7283F263-31DD-4766-9804-8344D739D46B}" type="presParOf" srcId="{2A7FC516-260C-4A8A-96E5-6F7CF9FBE25B}" destId="{7D76589E-AB1C-4695-A064-EBC2BC390037}" srcOrd="0" destOrd="0" presId="urn:microsoft.com/office/officeart/2008/layout/HorizontalMultiLevelHierarchy"/>
    <dgm:cxn modelId="{26E95985-9DD9-4088-AF16-22D2D2BF40AA}" type="presParOf" srcId="{2A7FC516-260C-4A8A-96E5-6F7CF9FBE25B}" destId="{62283C58-0D89-4E91-8399-8855457FAC25}" srcOrd="1" destOrd="0" presId="urn:microsoft.com/office/officeart/2008/layout/HorizontalMultiLevelHierarchy"/>
    <dgm:cxn modelId="{65D457D8-55FC-4808-904A-6DEB510BCA4C}" type="presParOf" srcId="{A9ACBC2A-4AF2-4614-AEB2-315ECEC20254}" destId="{F959D163-C7E4-481A-BA49-9693ADF990C5}" srcOrd="2" destOrd="0" presId="urn:microsoft.com/office/officeart/2008/layout/HorizontalMultiLevelHierarchy"/>
    <dgm:cxn modelId="{E47523E8-16A1-4940-8210-C97EA9A2D31B}" type="presParOf" srcId="{F959D163-C7E4-481A-BA49-9693ADF990C5}" destId="{712CC5D5-B116-4037-BA59-4B8ED9583A12}" srcOrd="0" destOrd="0" presId="urn:microsoft.com/office/officeart/2008/layout/HorizontalMultiLevelHierarchy"/>
    <dgm:cxn modelId="{B0AAB59D-B09A-4E3E-B207-7D2073207A3C}" type="presParOf" srcId="{A9ACBC2A-4AF2-4614-AEB2-315ECEC20254}" destId="{C1A52D88-EFAF-41FF-98E3-8F9179479E88}" srcOrd="3" destOrd="0" presId="urn:microsoft.com/office/officeart/2008/layout/HorizontalMultiLevelHierarchy"/>
    <dgm:cxn modelId="{125D3C94-B6CF-498A-8BF5-CF0F69A07239}" type="presParOf" srcId="{C1A52D88-EFAF-41FF-98E3-8F9179479E88}" destId="{6C0633D5-B6B4-46B1-A3F9-F374D604BD07}" srcOrd="0" destOrd="0" presId="urn:microsoft.com/office/officeart/2008/layout/HorizontalMultiLevelHierarchy"/>
    <dgm:cxn modelId="{5B1F67AC-3139-4FC4-BE4D-A9FE55973799}" type="presParOf" srcId="{C1A52D88-EFAF-41FF-98E3-8F9179479E88}" destId="{E2126176-AB47-4A62-8431-B8F13200D6A7}" srcOrd="1" destOrd="0" presId="urn:microsoft.com/office/officeart/2008/layout/HorizontalMultiLevelHierarchy"/>
    <dgm:cxn modelId="{1AD6FF6A-6EDE-477E-BBCF-94515B9AE59A}" type="presParOf" srcId="{A9ACBC2A-4AF2-4614-AEB2-315ECEC20254}" destId="{B8BB0158-D445-4E39-9595-E9059FF2718F}" srcOrd="4" destOrd="0" presId="urn:microsoft.com/office/officeart/2008/layout/HorizontalMultiLevelHierarchy"/>
    <dgm:cxn modelId="{B99259F2-FA54-423F-93D0-4498787BAB67}" type="presParOf" srcId="{B8BB0158-D445-4E39-9595-E9059FF2718F}" destId="{71594ACB-5768-4E2E-A8ED-45AD1DBD7D8E}" srcOrd="0" destOrd="0" presId="urn:microsoft.com/office/officeart/2008/layout/HorizontalMultiLevelHierarchy"/>
    <dgm:cxn modelId="{8979ABC6-B133-49CE-9240-2322AA2E9CED}" type="presParOf" srcId="{A9ACBC2A-4AF2-4614-AEB2-315ECEC20254}" destId="{EFA84A9B-3C07-412E-86D0-27DEF795F824}" srcOrd="5" destOrd="0" presId="urn:microsoft.com/office/officeart/2008/layout/HorizontalMultiLevelHierarchy"/>
    <dgm:cxn modelId="{F06EDA9F-4E98-44EE-A4E8-E25321BD9576}" type="presParOf" srcId="{EFA84A9B-3C07-412E-86D0-27DEF795F824}" destId="{6AB09F2D-91B9-44F1-A642-9316B68F6124}" srcOrd="0" destOrd="0" presId="urn:microsoft.com/office/officeart/2008/layout/HorizontalMultiLevelHierarchy"/>
    <dgm:cxn modelId="{741A23EC-2FC3-4B6A-8C12-AD83B74794EE}" type="presParOf" srcId="{EFA84A9B-3C07-412E-86D0-27DEF795F824}" destId="{7F6175A3-591B-4F03-A546-839291F7E06F}" srcOrd="1" destOrd="0" presId="urn:microsoft.com/office/officeart/2008/layout/HorizontalMultiLevelHierarchy"/>
    <dgm:cxn modelId="{A0235FE2-C644-43A3-99D5-F43324BC4048}" type="presParOf" srcId="{A9ACBC2A-4AF2-4614-AEB2-315ECEC20254}" destId="{6968E130-D7CC-4122-94EC-21B93F0566C9}" srcOrd="6" destOrd="0" presId="urn:microsoft.com/office/officeart/2008/layout/HorizontalMultiLevelHierarchy"/>
    <dgm:cxn modelId="{7A867E9A-7FBE-415B-8E4E-7DBFEED19461}" type="presParOf" srcId="{6968E130-D7CC-4122-94EC-21B93F0566C9}" destId="{611CBD92-B317-4B43-A962-125EE731AD06}" srcOrd="0" destOrd="0" presId="urn:microsoft.com/office/officeart/2008/layout/HorizontalMultiLevelHierarchy"/>
    <dgm:cxn modelId="{63111536-A756-4C16-B748-574E99399C42}" type="presParOf" srcId="{A9ACBC2A-4AF2-4614-AEB2-315ECEC20254}" destId="{C00744A4-CAB7-440A-B5B2-0421B7D4107A}" srcOrd="7" destOrd="0" presId="urn:microsoft.com/office/officeart/2008/layout/HorizontalMultiLevelHierarchy"/>
    <dgm:cxn modelId="{ED3A8E25-4140-4D60-88B1-E88F44D99AD8}" type="presParOf" srcId="{C00744A4-CAB7-440A-B5B2-0421B7D4107A}" destId="{CEA99E90-A106-4ACC-8DD0-F59C004156AA}" srcOrd="0" destOrd="0" presId="urn:microsoft.com/office/officeart/2008/layout/HorizontalMultiLevelHierarchy"/>
    <dgm:cxn modelId="{24D541D0-DB5C-43BA-9563-361527FF9EC5}" type="presParOf" srcId="{C00744A4-CAB7-440A-B5B2-0421B7D4107A}" destId="{F660493B-AA23-4C00-AFA4-6765CD4DBD8E}"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EAAD12-6630-46B4-A728-947BD9C1F27B}"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vi-VN"/>
        </a:p>
      </dgm:t>
    </dgm:pt>
    <dgm:pt modelId="{3979705D-F5A4-4C36-8B93-080A22BF9094}">
      <dgm:prSet phldrT="[Text]" custT="1"/>
      <dgm:spPr/>
      <dgm:t>
        <a:bodyPr/>
        <a:lstStyle/>
        <a:p>
          <a:r>
            <a:rPr lang="en-US" sz="1800" b="1">
              <a:solidFill>
                <a:schemeClr val="tx1"/>
              </a:solidFill>
              <a:latin typeface="Times New Roman" panose="02020603050405020304" pitchFamily="18" charset="0"/>
              <a:cs typeface="Times New Roman" panose="02020603050405020304" pitchFamily="18" charset="0"/>
            </a:rPr>
            <a:t>Nghi th</a:t>
          </a:r>
          <a:r>
            <a:rPr lang="vi-VN" sz="1800" b="1">
              <a:solidFill>
                <a:schemeClr val="tx1"/>
              </a:solidFill>
              <a:latin typeface="Times New Roman" panose="02020603050405020304" pitchFamily="18" charset="0"/>
              <a:cs typeface="Times New Roman" panose="02020603050405020304" pitchFamily="18" charset="0"/>
            </a:rPr>
            <a:t>ứ</a:t>
          </a:r>
          <a:r>
            <a:rPr lang="en-US" sz="1800" b="1">
              <a:solidFill>
                <a:schemeClr val="tx1"/>
              </a:solidFill>
              <a:latin typeface="Times New Roman" panose="02020603050405020304" pitchFamily="18" charset="0"/>
              <a:cs typeface="Times New Roman" panose="02020603050405020304" pitchFamily="18" charset="0"/>
            </a:rPr>
            <a:t>c</a:t>
          </a:r>
          <a:endParaRPr lang="vi-VN" sz="1800" b="1">
            <a:solidFill>
              <a:schemeClr val="tx1"/>
            </a:solidFill>
            <a:latin typeface="Times New Roman" panose="02020603050405020304" pitchFamily="18" charset="0"/>
            <a:cs typeface="Times New Roman" panose="02020603050405020304" pitchFamily="18" charset="0"/>
          </a:endParaRPr>
        </a:p>
      </dgm:t>
    </dgm:pt>
    <dgm:pt modelId="{72CFE844-4FE2-4562-917D-F546A55937E1}" type="parTrans" cxnId="{BF5A99D6-A70F-4439-A1F7-808103AAAEC1}">
      <dgm:prSet/>
      <dgm:spPr/>
      <dgm:t>
        <a:bodyPr/>
        <a:lstStyle/>
        <a:p>
          <a:endParaRPr lang="vi-VN"/>
        </a:p>
      </dgm:t>
    </dgm:pt>
    <dgm:pt modelId="{D187370E-9444-4511-B84F-005D66D299A2}" type="sibTrans" cxnId="{BF5A99D6-A70F-4439-A1F7-808103AAAEC1}">
      <dgm:prSet/>
      <dgm:spPr/>
      <dgm:t>
        <a:bodyPr/>
        <a:lstStyle/>
        <a:p>
          <a:endParaRPr lang="vi-VN"/>
        </a:p>
      </dgm:t>
    </dgm:pt>
    <dgm:pt modelId="{5D9EC2F3-4277-495C-8AAA-4D3139B4ABD4}">
      <dgm:prSet phldrT="[Text]" custT="1"/>
      <dgm:spPr/>
      <dgm:t>
        <a:bodyPr/>
        <a:lstStyle/>
        <a:p>
          <a:r>
            <a:rPr lang="en-US" sz="1800">
              <a:solidFill>
                <a:schemeClr val="tx1"/>
              </a:solidFill>
              <a:latin typeface="Times New Roman" panose="02020603050405020304" pitchFamily="18" charset="0"/>
              <a:cs typeface="Times New Roman" panose="02020603050405020304" pitchFamily="18" charset="0"/>
            </a:rPr>
            <a:t>Hold-Out</a:t>
          </a:r>
          <a:endParaRPr lang="vi-VN" sz="1800">
            <a:solidFill>
              <a:schemeClr val="tx1"/>
            </a:solidFill>
            <a:latin typeface="Times New Roman" panose="02020603050405020304" pitchFamily="18" charset="0"/>
            <a:cs typeface="Times New Roman" panose="02020603050405020304" pitchFamily="18" charset="0"/>
          </a:endParaRPr>
        </a:p>
      </dgm:t>
    </dgm:pt>
    <dgm:pt modelId="{76810530-A2D2-4736-A2F6-4915B2CB7B42}" type="parTrans" cxnId="{9033CB3A-6F49-4833-BBF2-5D81F0D5600C}">
      <dgm:prSet/>
      <dgm:spPr/>
      <dgm:t>
        <a:bodyPr/>
        <a:lstStyle/>
        <a:p>
          <a:endParaRPr lang="vi-VN"/>
        </a:p>
      </dgm:t>
    </dgm:pt>
    <dgm:pt modelId="{2D314CAE-D8BE-45DE-AF07-4F4017A359E0}" type="sibTrans" cxnId="{9033CB3A-6F49-4833-BBF2-5D81F0D5600C}">
      <dgm:prSet/>
      <dgm:spPr/>
      <dgm:t>
        <a:bodyPr/>
        <a:lstStyle/>
        <a:p>
          <a:endParaRPr lang="vi-VN"/>
        </a:p>
      </dgm:t>
    </dgm:pt>
    <dgm:pt modelId="{D3A60DBB-7F7D-4F7D-800E-170E32C80EE6}">
      <dgm:prSet phldrT="[Text]" custT="1"/>
      <dgm:spPr/>
      <dgm:t>
        <a:bodyPr/>
        <a:lstStyle/>
        <a:p>
          <a:r>
            <a:rPr lang="en-US" sz="1800">
              <a:solidFill>
                <a:schemeClr val="tx1"/>
              </a:solidFill>
              <a:latin typeface="Times New Roman" panose="02020603050405020304" pitchFamily="18" charset="0"/>
              <a:cs typeface="Times New Roman" panose="02020603050405020304" pitchFamily="18" charset="0"/>
            </a:rPr>
            <a:t>K-Fold</a:t>
          </a:r>
          <a:endParaRPr lang="vi-VN" sz="1800">
            <a:solidFill>
              <a:schemeClr val="tx1"/>
            </a:solidFill>
            <a:latin typeface="Times New Roman" panose="02020603050405020304" pitchFamily="18" charset="0"/>
            <a:cs typeface="Times New Roman" panose="02020603050405020304" pitchFamily="18" charset="0"/>
          </a:endParaRPr>
        </a:p>
      </dgm:t>
    </dgm:pt>
    <dgm:pt modelId="{04BD7C7F-EB59-4598-B09B-569A5C5EA534}" type="parTrans" cxnId="{599150D9-5D77-42D6-9F1D-377D5F254123}">
      <dgm:prSet/>
      <dgm:spPr/>
      <dgm:t>
        <a:bodyPr/>
        <a:lstStyle/>
        <a:p>
          <a:endParaRPr lang="vi-VN"/>
        </a:p>
      </dgm:t>
    </dgm:pt>
    <dgm:pt modelId="{593E6682-3697-4929-A07D-616A99298C1D}" type="sibTrans" cxnId="{599150D9-5D77-42D6-9F1D-377D5F254123}">
      <dgm:prSet/>
      <dgm:spPr/>
      <dgm:t>
        <a:bodyPr/>
        <a:lstStyle/>
        <a:p>
          <a:endParaRPr lang="vi-VN"/>
        </a:p>
      </dgm:t>
    </dgm:pt>
    <dgm:pt modelId="{6EC67494-513B-444C-93FA-1A19E8C3A8E4}" type="pres">
      <dgm:prSet presAssocID="{E5EAAD12-6630-46B4-A728-947BD9C1F27B}" presName="diagram" presStyleCnt="0">
        <dgm:presLayoutVars>
          <dgm:chPref val="1"/>
          <dgm:dir/>
          <dgm:animOne val="branch"/>
          <dgm:animLvl val="lvl"/>
          <dgm:resizeHandles val="exact"/>
        </dgm:presLayoutVars>
      </dgm:prSet>
      <dgm:spPr/>
    </dgm:pt>
    <dgm:pt modelId="{4F9EA7DB-95B2-4B11-BE3C-61B4DD86F312}" type="pres">
      <dgm:prSet presAssocID="{3979705D-F5A4-4C36-8B93-080A22BF9094}" presName="root1" presStyleCnt="0"/>
      <dgm:spPr/>
    </dgm:pt>
    <dgm:pt modelId="{B94FDCF3-C6BA-414A-A843-4FD80F217939}" type="pres">
      <dgm:prSet presAssocID="{3979705D-F5A4-4C36-8B93-080A22BF9094}" presName="LevelOneTextNode" presStyleLbl="node0" presStyleIdx="0" presStyleCnt="1">
        <dgm:presLayoutVars>
          <dgm:chPref val="3"/>
        </dgm:presLayoutVars>
      </dgm:prSet>
      <dgm:spPr/>
    </dgm:pt>
    <dgm:pt modelId="{3E816144-0178-4619-A659-A95FB7AEA352}" type="pres">
      <dgm:prSet presAssocID="{3979705D-F5A4-4C36-8B93-080A22BF9094}" presName="level2hierChild" presStyleCnt="0"/>
      <dgm:spPr/>
    </dgm:pt>
    <dgm:pt modelId="{F264B093-AB65-4578-8E84-A29609CE5957}" type="pres">
      <dgm:prSet presAssocID="{76810530-A2D2-4736-A2F6-4915B2CB7B42}" presName="conn2-1" presStyleLbl="parChTrans1D2" presStyleIdx="0" presStyleCnt="2"/>
      <dgm:spPr/>
    </dgm:pt>
    <dgm:pt modelId="{1FA86978-C453-4188-9003-963A412F1F46}" type="pres">
      <dgm:prSet presAssocID="{76810530-A2D2-4736-A2F6-4915B2CB7B42}" presName="connTx" presStyleLbl="parChTrans1D2" presStyleIdx="0" presStyleCnt="2"/>
      <dgm:spPr/>
    </dgm:pt>
    <dgm:pt modelId="{6799AAFF-8C77-49BE-99C1-DD37AB4488E1}" type="pres">
      <dgm:prSet presAssocID="{5D9EC2F3-4277-495C-8AAA-4D3139B4ABD4}" presName="root2" presStyleCnt="0"/>
      <dgm:spPr/>
    </dgm:pt>
    <dgm:pt modelId="{A080EC51-4E07-4503-BEE0-89486A606B15}" type="pres">
      <dgm:prSet presAssocID="{5D9EC2F3-4277-495C-8AAA-4D3139B4ABD4}" presName="LevelTwoTextNode" presStyleLbl="node2" presStyleIdx="0" presStyleCnt="2">
        <dgm:presLayoutVars>
          <dgm:chPref val="3"/>
        </dgm:presLayoutVars>
      </dgm:prSet>
      <dgm:spPr/>
    </dgm:pt>
    <dgm:pt modelId="{2F894B71-B13E-4CF4-BCAD-8E3136DB457C}" type="pres">
      <dgm:prSet presAssocID="{5D9EC2F3-4277-495C-8AAA-4D3139B4ABD4}" presName="level3hierChild" presStyleCnt="0"/>
      <dgm:spPr/>
    </dgm:pt>
    <dgm:pt modelId="{28DD892A-0FDA-4A9F-A52B-703C072BA384}" type="pres">
      <dgm:prSet presAssocID="{04BD7C7F-EB59-4598-B09B-569A5C5EA534}" presName="conn2-1" presStyleLbl="parChTrans1D2" presStyleIdx="1" presStyleCnt="2"/>
      <dgm:spPr/>
    </dgm:pt>
    <dgm:pt modelId="{6641D18B-0140-41ED-8FE1-290826E1FFA9}" type="pres">
      <dgm:prSet presAssocID="{04BD7C7F-EB59-4598-B09B-569A5C5EA534}" presName="connTx" presStyleLbl="parChTrans1D2" presStyleIdx="1" presStyleCnt="2"/>
      <dgm:spPr/>
    </dgm:pt>
    <dgm:pt modelId="{28C2455C-ED24-4E4C-A472-BC06BDEB21C2}" type="pres">
      <dgm:prSet presAssocID="{D3A60DBB-7F7D-4F7D-800E-170E32C80EE6}" presName="root2" presStyleCnt="0"/>
      <dgm:spPr/>
    </dgm:pt>
    <dgm:pt modelId="{5E227286-FAF7-4D1F-AB76-FF6ED6138364}" type="pres">
      <dgm:prSet presAssocID="{D3A60DBB-7F7D-4F7D-800E-170E32C80EE6}" presName="LevelTwoTextNode" presStyleLbl="node2" presStyleIdx="1" presStyleCnt="2">
        <dgm:presLayoutVars>
          <dgm:chPref val="3"/>
        </dgm:presLayoutVars>
      </dgm:prSet>
      <dgm:spPr/>
    </dgm:pt>
    <dgm:pt modelId="{7BC61D54-E91E-4E15-9C6B-E84F9E2F307B}" type="pres">
      <dgm:prSet presAssocID="{D3A60DBB-7F7D-4F7D-800E-170E32C80EE6}" presName="level3hierChild" presStyleCnt="0"/>
      <dgm:spPr/>
    </dgm:pt>
  </dgm:ptLst>
  <dgm:cxnLst>
    <dgm:cxn modelId="{6E251128-FB04-4327-99E3-02A59FFE82E9}" type="presOf" srcId="{3979705D-F5A4-4C36-8B93-080A22BF9094}" destId="{B94FDCF3-C6BA-414A-A843-4FD80F217939}" srcOrd="0" destOrd="0" presId="urn:microsoft.com/office/officeart/2005/8/layout/hierarchy2"/>
    <dgm:cxn modelId="{F7288938-5AF1-4384-9ED3-7125574DCDE2}" type="presOf" srcId="{76810530-A2D2-4736-A2F6-4915B2CB7B42}" destId="{1FA86978-C453-4188-9003-963A412F1F46}" srcOrd="1" destOrd="0" presId="urn:microsoft.com/office/officeart/2005/8/layout/hierarchy2"/>
    <dgm:cxn modelId="{9033CB3A-6F49-4833-BBF2-5D81F0D5600C}" srcId="{3979705D-F5A4-4C36-8B93-080A22BF9094}" destId="{5D9EC2F3-4277-495C-8AAA-4D3139B4ABD4}" srcOrd="0" destOrd="0" parTransId="{76810530-A2D2-4736-A2F6-4915B2CB7B42}" sibTransId="{2D314CAE-D8BE-45DE-AF07-4F4017A359E0}"/>
    <dgm:cxn modelId="{B1803357-50DF-4110-B4DD-D56A5FD42CD7}" type="presOf" srcId="{76810530-A2D2-4736-A2F6-4915B2CB7B42}" destId="{F264B093-AB65-4578-8E84-A29609CE5957}" srcOrd="0" destOrd="0" presId="urn:microsoft.com/office/officeart/2005/8/layout/hierarchy2"/>
    <dgm:cxn modelId="{86343F80-BCC5-44F0-B81B-A456FEF7A240}" type="presOf" srcId="{04BD7C7F-EB59-4598-B09B-569A5C5EA534}" destId="{28DD892A-0FDA-4A9F-A52B-703C072BA384}" srcOrd="0" destOrd="0" presId="urn:microsoft.com/office/officeart/2005/8/layout/hierarchy2"/>
    <dgm:cxn modelId="{DF45658A-D6B7-4392-AB1C-F1A91308B140}" type="presOf" srcId="{5D9EC2F3-4277-495C-8AAA-4D3139B4ABD4}" destId="{A080EC51-4E07-4503-BEE0-89486A606B15}" srcOrd="0" destOrd="0" presId="urn:microsoft.com/office/officeart/2005/8/layout/hierarchy2"/>
    <dgm:cxn modelId="{A0C4D996-B5A7-4D35-9755-BBBAB57819EE}" type="presOf" srcId="{E5EAAD12-6630-46B4-A728-947BD9C1F27B}" destId="{6EC67494-513B-444C-93FA-1A19E8C3A8E4}" srcOrd="0" destOrd="0" presId="urn:microsoft.com/office/officeart/2005/8/layout/hierarchy2"/>
    <dgm:cxn modelId="{554131C7-739E-4147-80F8-BF562CA86D85}" type="presOf" srcId="{D3A60DBB-7F7D-4F7D-800E-170E32C80EE6}" destId="{5E227286-FAF7-4D1F-AB76-FF6ED6138364}" srcOrd="0" destOrd="0" presId="urn:microsoft.com/office/officeart/2005/8/layout/hierarchy2"/>
    <dgm:cxn modelId="{BF5A99D6-A70F-4439-A1F7-808103AAAEC1}" srcId="{E5EAAD12-6630-46B4-A728-947BD9C1F27B}" destId="{3979705D-F5A4-4C36-8B93-080A22BF9094}" srcOrd="0" destOrd="0" parTransId="{72CFE844-4FE2-4562-917D-F546A55937E1}" sibTransId="{D187370E-9444-4511-B84F-005D66D299A2}"/>
    <dgm:cxn modelId="{599150D9-5D77-42D6-9F1D-377D5F254123}" srcId="{3979705D-F5A4-4C36-8B93-080A22BF9094}" destId="{D3A60DBB-7F7D-4F7D-800E-170E32C80EE6}" srcOrd="1" destOrd="0" parTransId="{04BD7C7F-EB59-4598-B09B-569A5C5EA534}" sibTransId="{593E6682-3697-4929-A07D-616A99298C1D}"/>
    <dgm:cxn modelId="{1A472BE3-0C70-437B-B54F-A3B8AA31BFEE}" type="presOf" srcId="{04BD7C7F-EB59-4598-B09B-569A5C5EA534}" destId="{6641D18B-0140-41ED-8FE1-290826E1FFA9}" srcOrd="1" destOrd="0" presId="urn:microsoft.com/office/officeart/2005/8/layout/hierarchy2"/>
    <dgm:cxn modelId="{1F8D2700-8D09-47E0-BA98-81D144209167}" type="presParOf" srcId="{6EC67494-513B-444C-93FA-1A19E8C3A8E4}" destId="{4F9EA7DB-95B2-4B11-BE3C-61B4DD86F312}" srcOrd="0" destOrd="0" presId="urn:microsoft.com/office/officeart/2005/8/layout/hierarchy2"/>
    <dgm:cxn modelId="{FD12785D-3643-476C-8121-0C1F93320FAE}" type="presParOf" srcId="{4F9EA7DB-95B2-4B11-BE3C-61B4DD86F312}" destId="{B94FDCF3-C6BA-414A-A843-4FD80F217939}" srcOrd="0" destOrd="0" presId="urn:microsoft.com/office/officeart/2005/8/layout/hierarchy2"/>
    <dgm:cxn modelId="{9CEF837A-4B8F-4E43-B631-D06CB8BA6CFC}" type="presParOf" srcId="{4F9EA7DB-95B2-4B11-BE3C-61B4DD86F312}" destId="{3E816144-0178-4619-A659-A95FB7AEA352}" srcOrd="1" destOrd="0" presId="urn:microsoft.com/office/officeart/2005/8/layout/hierarchy2"/>
    <dgm:cxn modelId="{8E93587E-298A-49DD-9F1B-4D7A6BB20EEB}" type="presParOf" srcId="{3E816144-0178-4619-A659-A95FB7AEA352}" destId="{F264B093-AB65-4578-8E84-A29609CE5957}" srcOrd="0" destOrd="0" presId="urn:microsoft.com/office/officeart/2005/8/layout/hierarchy2"/>
    <dgm:cxn modelId="{F6D72FBC-586F-49BA-B782-98BC3788322C}" type="presParOf" srcId="{F264B093-AB65-4578-8E84-A29609CE5957}" destId="{1FA86978-C453-4188-9003-963A412F1F46}" srcOrd="0" destOrd="0" presId="urn:microsoft.com/office/officeart/2005/8/layout/hierarchy2"/>
    <dgm:cxn modelId="{E1D2D6CF-7114-40E8-9124-F0684427754A}" type="presParOf" srcId="{3E816144-0178-4619-A659-A95FB7AEA352}" destId="{6799AAFF-8C77-49BE-99C1-DD37AB4488E1}" srcOrd="1" destOrd="0" presId="urn:microsoft.com/office/officeart/2005/8/layout/hierarchy2"/>
    <dgm:cxn modelId="{7437C92F-79B2-4E5A-A997-A942851B2542}" type="presParOf" srcId="{6799AAFF-8C77-49BE-99C1-DD37AB4488E1}" destId="{A080EC51-4E07-4503-BEE0-89486A606B15}" srcOrd="0" destOrd="0" presId="urn:microsoft.com/office/officeart/2005/8/layout/hierarchy2"/>
    <dgm:cxn modelId="{135FB915-6268-4A6D-AEDC-E1F513292278}" type="presParOf" srcId="{6799AAFF-8C77-49BE-99C1-DD37AB4488E1}" destId="{2F894B71-B13E-4CF4-BCAD-8E3136DB457C}" srcOrd="1" destOrd="0" presId="urn:microsoft.com/office/officeart/2005/8/layout/hierarchy2"/>
    <dgm:cxn modelId="{A0019AAE-7AF6-4E5D-8795-B1BD349E35A6}" type="presParOf" srcId="{3E816144-0178-4619-A659-A95FB7AEA352}" destId="{28DD892A-0FDA-4A9F-A52B-703C072BA384}" srcOrd="2" destOrd="0" presId="urn:microsoft.com/office/officeart/2005/8/layout/hierarchy2"/>
    <dgm:cxn modelId="{E8253E5C-3BFD-46C5-BB79-C8DD3FB29257}" type="presParOf" srcId="{28DD892A-0FDA-4A9F-A52B-703C072BA384}" destId="{6641D18B-0140-41ED-8FE1-290826E1FFA9}" srcOrd="0" destOrd="0" presId="urn:microsoft.com/office/officeart/2005/8/layout/hierarchy2"/>
    <dgm:cxn modelId="{7C108B54-A95A-46BD-8575-4255026588F4}" type="presParOf" srcId="{3E816144-0178-4619-A659-A95FB7AEA352}" destId="{28C2455C-ED24-4E4C-A472-BC06BDEB21C2}" srcOrd="3" destOrd="0" presId="urn:microsoft.com/office/officeart/2005/8/layout/hierarchy2"/>
    <dgm:cxn modelId="{6C5B0A6E-6127-4724-B52D-9D4F0010507C}" type="presParOf" srcId="{28C2455C-ED24-4E4C-A472-BC06BDEB21C2}" destId="{5E227286-FAF7-4D1F-AB76-FF6ED6138364}" srcOrd="0" destOrd="0" presId="urn:microsoft.com/office/officeart/2005/8/layout/hierarchy2"/>
    <dgm:cxn modelId="{DCC38C4B-DF50-46EA-B38A-38FEBD9311E0}" type="presParOf" srcId="{28C2455C-ED24-4E4C-A472-BC06BDEB21C2}" destId="{7BC61D54-E91E-4E15-9C6B-E84F9E2F307B}"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23E87C-4EB0-4095-B217-0D8BE9E58BA2}">
      <dsp:nvSpPr>
        <dsp:cNvPr id="0" name=""/>
        <dsp:cNvSpPr/>
      </dsp:nvSpPr>
      <dsp:spPr>
        <a:xfrm rot="5400000">
          <a:off x="-115276" y="117262"/>
          <a:ext cx="768511" cy="537957"/>
        </a:xfrm>
        <a:prstGeom prst="chevron">
          <a:avLst/>
        </a:prstGeom>
        <a:solidFill>
          <a:schemeClr val="accent2">
            <a:lumMod val="20000"/>
            <a:lumOff val="80000"/>
          </a:schemeClr>
        </a:solidFill>
        <a:ln w="12700" cap="flat" cmpd="sng" algn="ctr">
          <a:solidFill>
            <a:schemeClr val="accent2">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1</a:t>
          </a:r>
          <a:endParaRPr lang="vi-VN" sz="1500" kern="1200"/>
        </a:p>
      </dsp:txBody>
      <dsp:txXfrm rot="-5400000">
        <a:off x="2" y="270964"/>
        <a:ext cx="537957" cy="230554"/>
      </dsp:txXfrm>
    </dsp:sp>
    <dsp:sp modelId="{8E03161E-FE81-459D-B154-BF075EFAEB3D}">
      <dsp:nvSpPr>
        <dsp:cNvPr id="0" name=""/>
        <dsp:cNvSpPr/>
      </dsp:nvSpPr>
      <dsp:spPr>
        <a:xfrm rot="5400000">
          <a:off x="3676812" y="-3138854"/>
          <a:ext cx="499532" cy="6777242"/>
        </a:xfrm>
        <a:prstGeom prst="round2SameRect">
          <a:avLst/>
        </a:prstGeom>
        <a:solidFill>
          <a:schemeClr val="accent2">
            <a:lumMod val="20000"/>
            <a:lumOff val="80000"/>
            <a:alpha val="90000"/>
          </a:schemeClr>
        </a:solidFill>
        <a:ln w="12700" cap="flat" cmpd="sng" algn="ctr">
          <a:solidFill>
            <a:schemeClr val="accent2">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altLang="ko-KR" sz="2000" b="1" kern="1200">
              <a:latin typeface="Times New Roman" panose="02020603050405020304" pitchFamily="18" charset="0"/>
              <a:cs typeface="Times New Roman" panose="02020603050405020304" pitchFamily="18" charset="0"/>
            </a:rPr>
            <a:t>Giới thiệu vấn đề</a:t>
          </a:r>
          <a:endParaRPr lang="vi-VN" sz="2000" kern="1200">
            <a:latin typeface="Times New Roman" panose="02020603050405020304" pitchFamily="18" charset="0"/>
            <a:cs typeface="Times New Roman" panose="02020603050405020304" pitchFamily="18" charset="0"/>
          </a:endParaRPr>
        </a:p>
      </dsp:txBody>
      <dsp:txXfrm rot="-5400000">
        <a:off x="537958" y="24385"/>
        <a:ext cx="6752857" cy="450762"/>
      </dsp:txXfrm>
    </dsp:sp>
    <dsp:sp modelId="{22D8DE5C-4B1F-42BD-BE24-E810F7D35933}">
      <dsp:nvSpPr>
        <dsp:cNvPr id="0" name=""/>
        <dsp:cNvSpPr/>
      </dsp:nvSpPr>
      <dsp:spPr>
        <a:xfrm rot="5400000">
          <a:off x="-115276" y="785725"/>
          <a:ext cx="768511" cy="537957"/>
        </a:xfrm>
        <a:prstGeom prst="chevron">
          <a:avLst/>
        </a:prstGeom>
        <a:solidFill>
          <a:schemeClr val="accent2">
            <a:lumMod val="40000"/>
            <a:lumOff val="60000"/>
          </a:schemeClr>
        </a:solidFill>
        <a:ln w="12700" cap="flat" cmpd="sng" algn="ctr">
          <a:solidFill>
            <a:schemeClr val="accent2">
              <a:shade val="50000"/>
              <a:hueOff val="0"/>
              <a:satOff val="-10844"/>
              <a:lumOff val="1759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2</a:t>
          </a:r>
          <a:endParaRPr lang="vi-VN" sz="1500" kern="1200"/>
        </a:p>
      </dsp:txBody>
      <dsp:txXfrm rot="-5400000">
        <a:off x="2" y="939427"/>
        <a:ext cx="537957" cy="230554"/>
      </dsp:txXfrm>
    </dsp:sp>
    <dsp:sp modelId="{BE604086-0059-4C8D-8555-FB3DE67E7787}">
      <dsp:nvSpPr>
        <dsp:cNvPr id="0" name=""/>
        <dsp:cNvSpPr/>
      </dsp:nvSpPr>
      <dsp:spPr>
        <a:xfrm rot="5400000">
          <a:off x="3676812" y="-2468405"/>
          <a:ext cx="499532" cy="6777242"/>
        </a:xfrm>
        <a:prstGeom prst="round2SameRect">
          <a:avLst/>
        </a:prstGeom>
        <a:solidFill>
          <a:schemeClr val="accent2">
            <a:lumMod val="40000"/>
            <a:lumOff val="60000"/>
            <a:alpha val="90000"/>
          </a:schemeClr>
        </a:solidFill>
        <a:ln w="12700" cap="flat" cmpd="sng" algn="ctr">
          <a:solidFill>
            <a:schemeClr val="accent2">
              <a:shade val="50000"/>
              <a:hueOff val="0"/>
              <a:satOff val="-10540"/>
              <a:lumOff val="159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1" kern="1200">
              <a:latin typeface="Times New Roman" panose="02020603050405020304" pitchFamily="18" charset="0"/>
              <a:cs typeface="Times New Roman" panose="02020603050405020304" pitchFamily="18" charset="0"/>
            </a:rPr>
            <a:t>Tổng quan về bộ dữ liệu</a:t>
          </a:r>
          <a:endParaRPr lang="vi-VN" sz="2000" b="1" kern="1200">
            <a:latin typeface="Times New Roman" panose="02020603050405020304" pitchFamily="18" charset="0"/>
            <a:cs typeface="Times New Roman" panose="02020603050405020304" pitchFamily="18" charset="0"/>
          </a:endParaRPr>
        </a:p>
      </dsp:txBody>
      <dsp:txXfrm rot="-5400000">
        <a:off x="537958" y="694834"/>
        <a:ext cx="6752857" cy="450762"/>
      </dsp:txXfrm>
    </dsp:sp>
    <dsp:sp modelId="{4BB84826-93DE-4231-B999-A6E44B5A0CFD}">
      <dsp:nvSpPr>
        <dsp:cNvPr id="0" name=""/>
        <dsp:cNvSpPr/>
      </dsp:nvSpPr>
      <dsp:spPr>
        <a:xfrm rot="5400000">
          <a:off x="-115276" y="1454189"/>
          <a:ext cx="768511" cy="537957"/>
        </a:xfrm>
        <a:prstGeom prst="chevron">
          <a:avLst/>
        </a:prstGeom>
        <a:solidFill>
          <a:schemeClr val="accent2">
            <a:lumMod val="20000"/>
            <a:lumOff val="80000"/>
          </a:schemeClr>
        </a:solidFill>
        <a:ln w="12700" cap="flat" cmpd="sng" algn="ctr">
          <a:solidFill>
            <a:schemeClr val="accent2">
              <a:shade val="50000"/>
              <a:hueOff val="0"/>
              <a:satOff val="-21688"/>
              <a:lumOff val="3518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3</a:t>
          </a:r>
          <a:endParaRPr lang="vi-VN" sz="1500" kern="1200"/>
        </a:p>
      </dsp:txBody>
      <dsp:txXfrm rot="-5400000">
        <a:off x="2" y="1607891"/>
        <a:ext cx="537957" cy="230554"/>
      </dsp:txXfrm>
    </dsp:sp>
    <dsp:sp modelId="{70910540-7777-4960-A621-D0F6E4A888B5}">
      <dsp:nvSpPr>
        <dsp:cNvPr id="0" name=""/>
        <dsp:cNvSpPr/>
      </dsp:nvSpPr>
      <dsp:spPr>
        <a:xfrm rot="5400000">
          <a:off x="3676812" y="-1799942"/>
          <a:ext cx="499532" cy="6777242"/>
        </a:xfrm>
        <a:prstGeom prst="round2SameRect">
          <a:avLst/>
        </a:prstGeom>
        <a:solidFill>
          <a:schemeClr val="accent2">
            <a:lumMod val="20000"/>
            <a:lumOff val="80000"/>
            <a:alpha val="90000"/>
          </a:schemeClr>
        </a:solidFill>
        <a:ln w="12700" cap="flat" cmpd="sng" algn="ctr">
          <a:solidFill>
            <a:schemeClr val="accent2">
              <a:shade val="50000"/>
              <a:hueOff val="0"/>
              <a:satOff val="-21080"/>
              <a:lumOff val="3182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altLang="ko-KR" sz="2000" b="1" kern="1200">
              <a:latin typeface="Times New Roman" panose="02020603050405020304" pitchFamily="18" charset="0"/>
              <a:cs typeface="Times New Roman" panose="02020603050405020304" pitchFamily="18" charset="0"/>
              <a:sym typeface="+mn-ea"/>
            </a:rPr>
            <a:t>Đọc hiểu dữ liệu</a:t>
          </a:r>
          <a:endParaRPr lang="vi-VN" sz="2000" kern="1200">
            <a:latin typeface="Times New Roman" panose="02020603050405020304" pitchFamily="18" charset="0"/>
            <a:cs typeface="Times New Roman" panose="02020603050405020304" pitchFamily="18" charset="0"/>
          </a:endParaRPr>
        </a:p>
      </dsp:txBody>
      <dsp:txXfrm rot="-5400000">
        <a:off x="537958" y="1363297"/>
        <a:ext cx="6752857" cy="450762"/>
      </dsp:txXfrm>
    </dsp:sp>
    <dsp:sp modelId="{E77C5687-EC79-4A56-A8ED-54835EF2746C}">
      <dsp:nvSpPr>
        <dsp:cNvPr id="0" name=""/>
        <dsp:cNvSpPr/>
      </dsp:nvSpPr>
      <dsp:spPr>
        <a:xfrm rot="5400000">
          <a:off x="-115276" y="2122652"/>
          <a:ext cx="768511" cy="537957"/>
        </a:xfrm>
        <a:prstGeom prst="chevron">
          <a:avLst/>
        </a:prstGeom>
        <a:solidFill>
          <a:schemeClr val="accent2">
            <a:lumMod val="40000"/>
            <a:lumOff val="60000"/>
          </a:schemeClr>
        </a:solidFill>
        <a:ln w="12700" cap="flat" cmpd="sng" algn="ctr">
          <a:solidFill>
            <a:schemeClr val="accent2">
              <a:shade val="50000"/>
              <a:hueOff val="0"/>
              <a:satOff val="-32532"/>
              <a:lumOff val="5277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4</a:t>
          </a:r>
          <a:endParaRPr lang="vi-VN" sz="1500" kern="1200"/>
        </a:p>
      </dsp:txBody>
      <dsp:txXfrm rot="-5400000">
        <a:off x="2" y="2276354"/>
        <a:ext cx="537957" cy="230554"/>
      </dsp:txXfrm>
    </dsp:sp>
    <dsp:sp modelId="{E2E348AB-4470-42DF-8353-77CC29629CA5}">
      <dsp:nvSpPr>
        <dsp:cNvPr id="0" name=""/>
        <dsp:cNvSpPr/>
      </dsp:nvSpPr>
      <dsp:spPr>
        <a:xfrm rot="5400000">
          <a:off x="3676812" y="-1131478"/>
          <a:ext cx="499532" cy="6777242"/>
        </a:xfrm>
        <a:prstGeom prst="round2SameRect">
          <a:avLst/>
        </a:prstGeom>
        <a:solidFill>
          <a:schemeClr val="accent2">
            <a:lumMod val="40000"/>
            <a:lumOff val="60000"/>
            <a:alpha val="90000"/>
          </a:schemeClr>
        </a:solidFill>
        <a:ln w="12700" cap="flat" cmpd="sng" algn="ctr">
          <a:solidFill>
            <a:schemeClr val="accent2">
              <a:shade val="50000"/>
              <a:hueOff val="0"/>
              <a:satOff val="-31620"/>
              <a:lumOff val="4773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altLang="ko-KR" sz="2000" b="1" kern="1200">
              <a:latin typeface="Times New Roman" panose="02020603050405020304" pitchFamily="18" charset="0"/>
              <a:cs typeface="Times New Roman" panose="02020603050405020304" pitchFamily="18" charset="0"/>
              <a:sym typeface="+mn-ea"/>
            </a:rPr>
            <a:t>Tiền xử lý dữ liệu</a:t>
          </a:r>
          <a:endParaRPr lang="vi-VN" sz="2000" kern="1200">
            <a:latin typeface="Times New Roman" panose="02020603050405020304" pitchFamily="18" charset="0"/>
            <a:cs typeface="Times New Roman" panose="02020603050405020304" pitchFamily="18" charset="0"/>
          </a:endParaRPr>
        </a:p>
      </dsp:txBody>
      <dsp:txXfrm rot="-5400000">
        <a:off x="537958" y="2031761"/>
        <a:ext cx="6752857" cy="450762"/>
      </dsp:txXfrm>
    </dsp:sp>
    <dsp:sp modelId="{550BB7E3-D223-4E80-950A-81310E80084E}">
      <dsp:nvSpPr>
        <dsp:cNvPr id="0" name=""/>
        <dsp:cNvSpPr/>
      </dsp:nvSpPr>
      <dsp:spPr>
        <a:xfrm rot="5400000">
          <a:off x="-115276" y="2791116"/>
          <a:ext cx="768511" cy="537957"/>
        </a:xfrm>
        <a:prstGeom prst="chevron">
          <a:avLst/>
        </a:prstGeom>
        <a:solidFill>
          <a:schemeClr val="accent2">
            <a:lumMod val="20000"/>
            <a:lumOff val="80000"/>
          </a:schemeClr>
        </a:solidFill>
        <a:ln w="12700" cap="flat" cmpd="sng" algn="ctr">
          <a:solidFill>
            <a:schemeClr val="accent2">
              <a:shade val="50000"/>
              <a:hueOff val="0"/>
              <a:satOff val="-21688"/>
              <a:lumOff val="3518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5</a:t>
          </a:r>
          <a:endParaRPr lang="vi-VN" sz="1500" kern="1200"/>
        </a:p>
      </dsp:txBody>
      <dsp:txXfrm rot="-5400000">
        <a:off x="2" y="2944818"/>
        <a:ext cx="537957" cy="230554"/>
      </dsp:txXfrm>
    </dsp:sp>
    <dsp:sp modelId="{F11D2583-51ED-4D53-AED4-48DE51F2E3CA}">
      <dsp:nvSpPr>
        <dsp:cNvPr id="0" name=""/>
        <dsp:cNvSpPr/>
      </dsp:nvSpPr>
      <dsp:spPr>
        <a:xfrm rot="5400000">
          <a:off x="3676812" y="-463015"/>
          <a:ext cx="499532" cy="6777242"/>
        </a:xfrm>
        <a:prstGeom prst="round2SameRect">
          <a:avLst/>
        </a:prstGeom>
        <a:solidFill>
          <a:schemeClr val="accent2">
            <a:lumMod val="20000"/>
            <a:lumOff val="80000"/>
            <a:alpha val="90000"/>
          </a:schemeClr>
        </a:solidFill>
        <a:ln w="12700" cap="flat" cmpd="sng" algn="ctr">
          <a:solidFill>
            <a:schemeClr val="accent2">
              <a:shade val="50000"/>
              <a:hueOff val="0"/>
              <a:satOff val="-21080"/>
              <a:lumOff val="3182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altLang="en-US" sz="2000" b="1" kern="1200">
              <a:latin typeface="Times New Roman" panose="02020603050405020304" pitchFamily="18" charset="0"/>
              <a:cs typeface="Times New Roman" panose="02020603050405020304" pitchFamily="18" charset="0"/>
            </a:rPr>
            <a:t>Huấn luyện mô hình</a:t>
          </a:r>
          <a:endParaRPr lang="vi-VN" sz="2000" kern="1200">
            <a:latin typeface="Times New Roman" panose="02020603050405020304" pitchFamily="18" charset="0"/>
            <a:cs typeface="Times New Roman" panose="02020603050405020304" pitchFamily="18" charset="0"/>
          </a:endParaRPr>
        </a:p>
      </dsp:txBody>
      <dsp:txXfrm rot="-5400000">
        <a:off x="537958" y="2700224"/>
        <a:ext cx="6752857" cy="450762"/>
      </dsp:txXfrm>
    </dsp:sp>
    <dsp:sp modelId="{49E4ABE3-95F7-4878-93D1-80A8EF14C091}">
      <dsp:nvSpPr>
        <dsp:cNvPr id="0" name=""/>
        <dsp:cNvSpPr/>
      </dsp:nvSpPr>
      <dsp:spPr>
        <a:xfrm rot="5400000">
          <a:off x="-115276" y="3459580"/>
          <a:ext cx="768511" cy="537957"/>
        </a:xfrm>
        <a:prstGeom prst="chevron">
          <a:avLst/>
        </a:prstGeom>
        <a:solidFill>
          <a:schemeClr val="accent2">
            <a:lumMod val="40000"/>
            <a:lumOff val="60000"/>
          </a:schemeClr>
        </a:solidFill>
        <a:ln w="12700" cap="flat" cmpd="sng" algn="ctr">
          <a:solidFill>
            <a:schemeClr val="accent2">
              <a:shade val="50000"/>
              <a:hueOff val="0"/>
              <a:satOff val="-10844"/>
              <a:lumOff val="1759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6</a:t>
          </a:r>
          <a:endParaRPr lang="vi-VN" sz="1500" kern="1200"/>
        </a:p>
      </dsp:txBody>
      <dsp:txXfrm rot="-5400000">
        <a:off x="2" y="3613282"/>
        <a:ext cx="537957" cy="230554"/>
      </dsp:txXfrm>
    </dsp:sp>
    <dsp:sp modelId="{AAD4172C-396D-4D7D-BA23-3CF3E713DBA0}">
      <dsp:nvSpPr>
        <dsp:cNvPr id="0" name=""/>
        <dsp:cNvSpPr/>
      </dsp:nvSpPr>
      <dsp:spPr>
        <a:xfrm rot="5400000">
          <a:off x="3676812" y="205448"/>
          <a:ext cx="499532" cy="6777242"/>
        </a:xfrm>
        <a:prstGeom prst="round2SameRect">
          <a:avLst/>
        </a:prstGeom>
        <a:solidFill>
          <a:schemeClr val="accent2">
            <a:lumMod val="40000"/>
            <a:lumOff val="60000"/>
            <a:alpha val="90000"/>
          </a:schemeClr>
        </a:solidFill>
        <a:ln w="12700" cap="flat" cmpd="sng" algn="ctr">
          <a:solidFill>
            <a:schemeClr val="accent2">
              <a:shade val="50000"/>
              <a:hueOff val="0"/>
              <a:satOff val="-10540"/>
              <a:lumOff val="159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altLang="ko-KR" sz="2000" b="1" kern="1200">
              <a:latin typeface="Times New Roman" panose="02020603050405020304" pitchFamily="18" charset="0"/>
              <a:cs typeface="Times New Roman" panose="02020603050405020304" pitchFamily="18" charset="0"/>
            </a:rPr>
            <a:t>Đánh giá và triển khai mô hình</a:t>
          </a:r>
          <a:endParaRPr lang="vi-VN" sz="2000" kern="1200">
            <a:latin typeface="Times New Roman" panose="02020603050405020304" pitchFamily="18" charset="0"/>
            <a:cs typeface="Times New Roman" panose="02020603050405020304" pitchFamily="18" charset="0"/>
          </a:endParaRPr>
        </a:p>
      </dsp:txBody>
      <dsp:txXfrm rot="-5400000">
        <a:off x="537958" y="3368688"/>
        <a:ext cx="6752857" cy="4507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68E130-D7CC-4122-94EC-21B93F0566C9}">
      <dsp:nvSpPr>
        <dsp:cNvPr id="0" name=""/>
        <dsp:cNvSpPr/>
      </dsp:nvSpPr>
      <dsp:spPr>
        <a:xfrm>
          <a:off x="1915156" y="2032000"/>
          <a:ext cx="505849" cy="1447800"/>
        </a:xfrm>
        <a:custGeom>
          <a:avLst/>
          <a:gdLst/>
          <a:ahLst/>
          <a:cxnLst/>
          <a:rect l="0" t="0" r="0" b="0"/>
          <a:pathLst>
            <a:path>
              <a:moveTo>
                <a:pt x="0" y="0"/>
              </a:moveTo>
              <a:lnTo>
                <a:pt x="252924" y="0"/>
              </a:lnTo>
              <a:lnTo>
                <a:pt x="252924" y="1447800"/>
              </a:lnTo>
              <a:lnTo>
                <a:pt x="505849" y="14478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vi-VN" sz="500" kern="1200"/>
        </a:p>
      </dsp:txBody>
      <dsp:txXfrm>
        <a:off x="2129740" y="2717559"/>
        <a:ext cx="76681" cy="76681"/>
      </dsp:txXfrm>
    </dsp:sp>
    <dsp:sp modelId="{B8BB0158-D445-4E39-9595-E9059FF2718F}">
      <dsp:nvSpPr>
        <dsp:cNvPr id="0" name=""/>
        <dsp:cNvSpPr/>
      </dsp:nvSpPr>
      <dsp:spPr>
        <a:xfrm>
          <a:off x="1915156" y="2032000"/>
          <a:ext cx="505849" cy="482599"/>
        </a:xfrm>
        <a:custGeom>
          <a:avLst/>
          <a:gdLst/>
          <a:ahLst/>
          <a:cxnLst/>
          <a:rect l="0" t="0" r="0" b="0"/>
          <a:pathLst>
            <a:path>
              <a:moveTo>
                <a:pt x="0" y="0"/>
              </a:moveTo>
              <a:lnTo>
                <a:pt x="252924" y="0"/>
              </a:lnTo>
              <a:lnTo>
                <a:pt x="252924" y="482599"/>
              </a:lnTo>
              <a:lnTo>
                <a:pt x="505849" y="48259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vi-VN" sz="500" kern="1200"/>
        </a:p>
      </dsp:txBody>
      <dsp:txXfrm>
        <a:off x="2150602" y="2255821"/>
        <a:ext cx="34956" cy="34956"/>
      </dsp:txXfrm>
    </dsp:sp>
    <dsp:sp modelId="{F959D163-C7E4-481A-BA49-9693ADF990C5}">
      <dsp:nvSpPr>
        <dsp:cNvPr id="0" name=""/>
        <dsp:cNvSpPr/>
      </dsp:nvSpPr>
      <dsp:spPr>
        <a:xfrm>
          <a:off x="1915156" y="1549399"/>
          <a:ext cx="505849" cy="482600"/>
        </a:xfrm>
        <a:custGeom>
          <a:avLst/>
          <a:gdLst/>
          <a:ahLst/>
          <a:cxnLst/>
          <a:rect l="0" t="0" r="0" b="0"/>
          <a:pathLst>
            <a:path>
              <a:moveTo>
                <a:pt x="0" y="482600"/>
              </a:moveTo>
              <a:lnTo>
                <a:pt x="252924" y="482600"/>
              </a:lnTo>
              <a:lnTo>
                <a:pt x="252924" y="0"/>
              </a:lnTo>
              <a:lnTo>
                <a:pt x="505849"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vi-VN" sz="500" kern="1200"/>
        </a:p>
      </dsp:txBody>
      <dsp:txXfrm>
        <a:off x="2150602" y="1773221"/>
        <a:ext cx="34956" cy="34956"/>
      </dsp:txXfrm>
    </dsp:sp>
    <dsp:sp modelId="{16D1E85A-4E29-43E6-A661-065564CCFCCC}">
      <dsp:nvSpPr>
        <dsp:cNvPr id="0" name=""/>
        <dsp:cNvSpPr/>
      </dsp:nvSpPr>
      <dsp:spPr>
        <a:xfrm>
          <a:off x="1915156" y="584199"/>
          <a:ext cx="505849" cy="1447800"/>
        </a:xfrm>
        <a:custGeom>
          <a:avLst/>
          <a:gdLst/>
          <a:ahLst/>
          <a:cxnLst/>
          <a:rect l="0" t="0" r="0" b="0"/>
          <a:pathLst>
            <a:path>
              <a:moveTo>
                <a:pt x="0" y="1447800"/>
              </a:moveTo>
              <a:lnTo>
                <a:pt x="252924" y="1447800"/>
              </a:lnTo>
              <a:lnTo>
                <a:pt x="252924" y="0"/>
              </a:lnTo>
              <a:lnTo>
                <a:pt x="505849"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vi-VN" sz="500" kern="1200"/>
        </a:p>
      </dsp:txBody>
      <dsp:txXfrm>
        <a:off x="2129740" y="1269759"/>
        <a:ext cx="76681" cy="76681"/>
      </dsp:txXfrm>
    </dsp:sp>
    <dsp:sp modelId="{43E8E4B6-A271-4E95-8FA3-8BDA5C87D9AD}">
      <dsp:nvSpPr>
        <dsp:cNvPr id="0" name=""/>
        <dsp:cNvSpPr/>
      </dsp:nvSpPr>
      <dsp:spPr>
        <a:xfrm rot="16200000">
          <a:off x="-502923" y="1645920"/>
          <a:ext cx="4064000" cy="7721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tx1"/>
              </a:solidFill>
              <a:latin typeface="Times New Roman" panose="02020603050405020304" pitchFamily="18" charset="0"/>
              <a:cs typeface="Times New Roman" panose="02020603050405020304" pitchFamily="18" charset="0"/>
            </a:rPr>
            <a:t>C</a:t>
          </a:r>
          <a:r>
            <a:rPr lang="vi-VN" sz="2000" b="1" kern="1200">
              <a:solidFill>
                <a:schemeClr val="tx1"/>
              </a:solidFill>
              <a:latin typeface="Times New Roman" panose="02020603050405020304" pitchFamily="18" charset="0"/>
              <a:cs typeface="Times New Roman" panose="02020603050405020304" pitchFamily="18" charset="0"/>
            </a:rPr>
            <a:t>á</a:t>
          </a:r>
          <a:r>
            <a:rPr lang="en-US" sz="2000" b="1" kern="1200">
              <a:solidFill>
                <a:schemeClr val="tx1"/>
              </a:solidFill>
              <a:latin typeface="Times New Roman" panose="02020603050405020304" pitchFamily="18" charset="0"/>
              <a:cs typeface="Times New Roman" panose="02020603050405020304" pitchFamily="18" charset="0"/>
            </a:rPr>
            <a:t>c gi</a:t>
          </a:r>
          <a:r>
            <a:rPr lang="vi-VN" sz="2000" b="1" kern="1200">
              <a:solidFill>
                <a:schemeClr val="tx1"/>
              </a:solidFill>
              <a:latin typeface="Times New Roman" panose="02020603050405020304" pitchFamily="18" charset="0"/>
              <a:cs typeface="Times New Roman" panose="02020603050405020304" pitchFamily="18" charset="0"/>
            </a:rPr>
            <a:t>ả</a:t>
          </a:r>
          <a:r>
            <a:rPr lang="en-US" sz="2000" b="1" kern="1200">
              <a:solidFill>
                <a:schemeClr val="tx1"/>
              </a:solidFill>
              <a:latin typeface="Times New Roman" panose="02020603050405020304" pitchFamily="18" charset="0"/>
              <a:cs typeface="Times New Roman" panose="02020603050405020304" pitchFamily="18" charset="0"/>
            </a:rPr>
            <a:t>i thu</a:t>
          </a:r>
          <a:r>
            <a:rPr lang="vi-VN" sz="2000" b="1" kern="1200">
              <a:solidFill>
                <a:schemeClr val="tx1"/>
              </a:solidFill>
              <a:latin typeface="Times New Roman" panose="02020603050405020304" pitchFamily="18" charset="0"/>
              <a:cs typeface="Times New Roman" panose="02020603050405020304" pitchFamily="18" charset="0"/>
            </a:rPr>
            <a:t>ậ</a:t>
          </a:r>
          <a:r>
            <a:rPr lang="en-US" sz="2000" b="1" kern="1200">
              <a:solidFill>
                <a:schemeClr val="tx1"/>
              </a:solidFill>
              <a:latin typeface="Times New Roman" panose="02020603050405020304" pitchFamily="18" charset="0"/>
              <a:cs typeface="Times New Roman" panose="02020603050405020304" pitchFamily="18" charset="0"/>
            </a:rPr>
            <a:t>t</a:t>
          </a:r>
          <a:endParaRPr lang="vi-VN" sz="2000" b="1" kern="1200">
            <a:solidFill>
              <a:schemeClr val="tx1"/>
            </a:solidFill>
            <a:latin typeface="Times New Roman" panose="02020603050405020304" pitchFamily="18" charset="0"/>
            <a:cs typeface="Times New Roman" panose="02020603050405020304" pitchFamily="18" charset="0"/>
          </a:endParaRPr>
        </a:p>
      </dsp:txBody>
      <dsp:txXfrm>
        <a:off x="-502923" y="1645920"/>
        <a:ext cx="4064000" cy="772160"/>
      </dsp:txXfrm>
    </dsp:sp>
    <dsp:sp modelId="{7D76589E-AB1C-4695-A064-EBC2BC390037}">
      <dsp:nvSpPr>
        <dsp:cNvPr id="0" name=""/>
        <dsp:cNvSpPr/>
      </dsp:nvSpPr>
      <dsp:spPr>
        <a:xfrm>
          <a:off x="2421006" y="198119"/>
          <a:ext cx="2532684" cy="7721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tx1"/>
              </a:solidFill>
              <a:latin typeface="Times New Roman" panose="02020603050405020304" pitchFamily="18" charset="0"/>
              <a:cs typeface="Times New Roman" panose="02020603050405020304" pitchFamily="18" charset="0"/>
            </a:rPr>
            <a:t>KNN</a:t>
          </a:r>
          <a:endParaRPr lang="vi-VN" sz="2000" b="1" kern="1200">
            <a:solidFill>
              <a:schemeClr val="tx1"/>
            </a:solidFill>
            <a:latin typeface="Times New Roman" panose="02020603050405020304" pitchFamily="18" charset="0"/>
            <a:cs typeface="Times New Roman" panose="02020603050405020304" pitchFamily="18" charset="0"/>
          </a:endParaRPr>
        </a:p>
      </dsp:txBody>
      <dsp:txXfrm>
        <a:off x="2421006" y="198119"/>
        <a:ext cx="2532684" cy="772160"/>
      </dsp:txXfrm>
    </dsp:sp>
    <dsp:sp modelId="{6C0633D5-B6B4-46B1-A3F9-F374D604BD07}">
      <dsp:nvSpPr>
        <dsp:cNvPr id="0" name=""/>
        <dsp:cNvSpPr/>
      </dsp:nvSpPr>
      <dsp:spPr>
        <a:xfrm>
          <a:off x="2421006" y="1163319"/>
          <a:ext cx="2532684" cy="7721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vi-VN" altLang="en-US" sz="2000" b="1" kern="1200">
              <a:solidFill>
                <a:schemeClr val="tx1"/>
              </a:solidFill>
              <a:latin typeface="Times New Roman" panose="02020603050405020304" pitchFamily="18" charset="0"/>
              <a:ea typeface="Tahoma" panose="020B0604030504040204" pitchFamily="34" charset="0"/>
              <a:cs typeface="Times New Roman" panose="02020603050405020304" pitchFamily="18" charset="0"/>
            </a:rPr>
            <a:t>Naive Bayes </a:t>
          </a:r>
          <a:endParaRPr lang="vi-VN" sz="2000" b="1" kern="1200">
            <a:solidFill>
              <a:schemeClr val="tx1"/>
            </a:solidFill>
            <a:latin typeface="Times New Roman" panose="02020603050405020304" pitchFamily="18" charset="0"/>
            <a:cs typeface="Times New Roman" panose="02020603050405020304" pitchFamily="18" charset="0"/>
          </a:endParaRPr>
        </a:p>
      </dsp:txBody>
      <dsp:txXfrm>
        <a:off x="2421006" y="1163319"/>
        <a:ext cx="2532684" cy="772160"/>
      </dsp:txXfrm>
    </dsp:sp>
    <dsp:sp modelId="{6AB09F2D-91B9-44F1-A642-9316B68F6124}">
      <dsp:nvSpPr>
        <dsp:cNvPr id="0" name=""/>
        <dsp:cNvSpPr/>
      </dsp:nvSpPr>
      <dsp:spPr>
        <a:xfrm>
          <a:off x="2421006" y="2128519"/>
          <a:ext cx="2532684" cy="7721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vi-VN" sz="2000" b="1" kern="1200">
              <a:solidFill>
                <a:schemeClr val="tx1"/>
              </a:solidFill>
              <a:latin typeface="Times New Roman" panose="02020603050405020304" pitchFamily="18" charset="0"/>
              <a:ea typeface="Tahoma" panose="020B0604030504040204" pitchFamily="34" charset="0"/>
              <a:cs typeface="Times New Roman" panose="02020603050405020304" pitchFamily="18" charset="0"/>
              <a:sym typeface="+mn-ea"/>
            </a:rPr>
            <a:t>Bagging </a:t>
          </a:r>
          <a:endParaRPr lang="vi-VN" sz="2000" b="1" kern="1200">
            <a:solidFill>
              <a:schemeClr val="tx1"/>
            </a:solidFill>
            <a:latin typeface="Times New Roman" panose="02020603050405020304" pitchFamily="18" charset="0"/>
            <a:cs typeface="Times New Roman" panose="02020603050405020304" pitchFamily="18" charset="0"/>
          </a:endParaRPr>
        </a:p>
      </dsp:txBody>
      <dsp:txXfrm>
        <a:off x="2421006" y="2128519"/>
        <a:ext cx="2532684" cy="772160"/>
      </dsp:txXfrm>
    </dsp:sp>
    <dsp:sp modelId="{CEA99E90-A106-4ACC-8DD0-F59C004156AA}">
      <dsp:nvSpPr>
        <dsp:cNvPr id="0" name=""/>
        <dsp:cNvSpPr/>
      </dsp:nvSpPr>
      <dsp:spPr>
        <a:xfrm>
          <a:off x="2421006" y="3093720"/>
          <a:ext cx="2532684" cy="7721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tx1"/>
              </a:solidFill>
              <a:latin typeface="Times New Roman" panose="02020603050405020304" pitchFamily="18" charset="0"/>
              <a:ea typeface="Tahoma" panose="020B0604030504040204" pitchFamily="34" charset="0"/>
              <a:cs typeface="Times New Roman" panose="02020603050405020304" pitchFamily="18" charset="0"/>
              <a:sym typeface="+mn-ea"/>
            </a:rPr>
            <a:t>Random Forest </a:t>
          </a:r>
          <a:endParaRPr lang="vi-VN" sz="2000" b="1" kern="1200">
            <a:solidFill>
              <a:schemeClr val="tx1"/>
            </a:solidFill>
            <a:latin typeface="Times New Roman" panose="02020603050405020304" pitchFamily="18" charset="0"/>
            <a:cs typeface="Times New Roman" panose="02020603050405020304" pitchFamily="18" charset="0"/>
          </a:endParaRPr>
        </a:p>
      </dsp:txBody>
      <dsp:txXfrm>
        <a:off x="2421006" y="3093720"/>
        <a:ext cx="2532684" cy="7721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FDCF3-C6BA-414A-A843-4FD80F217939}">
      <dsp:nvSpPr>
        <dsp:cNvPr id="0" name=""/>
        <dsp:cNvSpPr/>
      </dsp:nvSpPr>
      <dsp:spPr>
        <a:xfrm>
          <a:off x="1488" y="992497"/>
          <a:ext cx="1618009" cy="8090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a:solidFill>
                <a:schemeClr val="tx1"/>
              </a:solidFill>
              <a:latin typeface="Times New Roman" panose="02020603050405020304" pitchFamily="18" charset="0"/>
              <a:cs typeface="Times New Roman" panose="02020603050405020304" pitchFamily="18" charset="0"/>
            </a:rPr>
            <a:t>Nghi th</a:t>
          </a:r>
          <a:r>
            <a:rPr lang="vi-VN" sz="1800" b="1" kern="1200">
              <a:solidFill>
                <a:schemeClr val="tx1"/>
              </a:solidFill>
              <a:latin typeface="Times New Roman" panose="02020603050405020304" pitchFamily="18" charset="0"/>
              <a:cs typeface="Times New Roman" panose="02020603050405020304" pitchFamily="18" charset="0"/>
            </a:rPr>
            <a:t>ứ</a:t>
          </a:r>
          <a:r>
            <a:rPr lang="en-US" sz="1800" b="1" kern="1200">
              <a:solidFill>
                <a:schemeClr val="tx1"/>
              </a:solidFill>
              <a:latin typeface="Times New Roman" panose="02020603050405020304" pitchFamily="18" charset="0"/>
              <a:cs typeface="Times New Roman" panose="02020603050405020304" pitchFamily="18" charset="0"/>
            </a:rPr>
            <a:t>c</a:t>
          </a:r>
          <a:endParaRPr lang="vi-VN" sz="1800" b="1" kern="1200">
            <a:solidFill>
              <a:schemeClr val="tx1"/>
            </a:solidFill>
            <a:latin typeface="Times New Roman" panose="02020603050405020304" pitchFamily="18" charset="0"/>
            <a:cs typeface="Times New Roman" panose="02020603050405020304" pitchFamily="18" charset="0"/>
          </a:endParaRPr>
        </a:p>
      </dsp:txBody>
      <dsp:txXfrm>
        <a:off x="25183" y="1016192"/>
        <a:ext cx="1570619" cy="761614"/>
      </dsp:txXfrm>
    </dsp:sp>
    <dsp:sp modelId="{F264B093-AB65-4578-8E84-A29609CE5957}">
      <dsp:nvSpPr>
        <dsp:cNvPr id="0" name=""/>
        <dsp:cNvSpPr/>
      </dsp:nvSpPr>
      <dsp:spPr>
        <a:xfrm rot="19457599">
          <a:off x="1544582" y="1138351"/>
          <a:ext cx="797034" cy="52119"/>
        </a:xfrm>
        <a:custGeom>
          <a:avLst/>
          <a:gdLst/>
          <a:ahLst/>
          <a:cxnLst/>
          <a:rect l="0" t="0" r="0" b="0"/>
          <a:pathLst>
            <a:path>
              <a:moveTo>
                <a:pt x="0" y="26059"/>
              </a:moveTo>
              <a:lnTo>
                <a:pt x="797034" y="260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vi-VN" sz="500" kern="1200"/>
        </a:p>
      </dsp:txBody>
      <dsp:txXfrm>
        <a:off x="1923174" y="1144485"/>
        <a:ext cx="39851" cy="39851"/>
      </dsp:txXfrm>
    </dsp:sp>
    <dsp:sp modelId="{A080EC51-4E07-4503-BEE0-89486A606B15}">
      <dsp:nvSpPr>
        <dsp:cNvPr id="0" name=""/>
        <dsp:cNvSpPr/>
      </dsp:nvSpPr>
      <dsp:spPr>
        <a:xfrm>
          <a:off x="2266701" y="527319"/>
          <a:ext cx="1618009" cy="8090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tx1"/>
              </a:solidFill>
              <a:latin typeface="Times New Roman" panose="02020603050405020304" pitchFamily="18" charset="0"/>
              <a:cs typeface="Times New Roman" panose="02020603050405020304" pitchFamily="18" charset="0"/>
            </a:rPr>
            <a:t>Hold-Out</a:t>
          </a:r>
          <a:endParaRPr lang="vi-VN" sz="1800" kern="1200">
            <a:solidFill>
              <a:schemeClr val="tx1"/>
            </a:solidFill>
            <a:latin typeface="Times New Roman" panose="02020603050405020304" pitchFamily="18" charset="0"/>
            <a:cs typeface="Times New Roman" panose="02020603050405020304" pitchFamily="18" charset="0"/>
          </a:endParaRPr>
        </a:p>
      </dsp:txBody>
      <dsp:txXfrm>
        <a:off x="2290396" y="551014"/>
        <a:ext cx="1570619" cy="761614"/>
      </dsp:txXfrm>
    </dsp:sp>
    <dsp:sp modelId="{28DD892A-0FDA-4A9F-A52B-703C072BA384}">
      <dsp:nvSpPr>
        <dsp:cNvPr id="0" name=""/>
        <dsp:cNvSpPr/>
      </dsp:nvSpPr>
      <dsp:spPr>
        <a:xfrm rot="2142401">
          <a:off x="1544582" y="1603529"/>
          <a:ext cx="797034" cy="52119"/>
        </a:xfrm>
        <a:custGeom>
          <a:avLst/>
          <a:gdLst/>
          <a:ahLst/>
          <a:cxnLst/>
          <a:rect l="0" t="0" r="0" b="0"/>
          <a:pathLst>
            <a:path>
              <a:moveTo>
                <a:pt x="0" y="26059"/>
              </a:moveTo>
              <a:lnTo>
                <a:pt x="797034" y="260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vi-VN" sz="500" kern="1200"/>
        </a:p>
      </dsp:txBody>
      <dsp:txXfrm>
        <a:off x="1923174" y="1609663"/>
        <a:ext cx="39851" cy="39851"/>
      </dsp:txXfrm>
    </dsp:sp>
    <dsp:sp modelId="{5E227286-FAF7-4D1F-AB76-FF6ED6138364}">
      <dsp:nvSpPr>
        <dsp:cNvPr id="0" name=""/>
        <dsp:cNvSpPr/>
      </dsp:nvSpPr>
      <dsp:spPr>
        <a:xfrm>
          <a:off x="2266701" y="1457675"/>
          <a:ext cx="1618009" cy="8090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tx1"/>
              </a:solidFill>
              <a:latin typeface="Times New Roman" panose="02020603050405020304" pitchFamily="18" charset="0"/>
              <a:cs typeface="Times New Roman" panose="02020603050405020304" pitchFamily="18" charset="0"/>
            </a:rPr>
            <a:t>K-Fold</a:t>
          </a:r>
          <a:endParaRPr lang="vi-VN" sz="1800" kern="1200">
            <a:solidFill>
              <a:schemeClr val="tx1"/>
            </a:solidFill>
            <a:latin typeface="Times New Roman" panose="02020603050405020304" pitchFamily="18" charset="0"/>
            <a:cs typeface="Times New Roman" panose="02020603050405020304" pitchFamily="18" charset="0"/>
          </a:endParaRPr>
        </a:p>
      </dsp:txBody>
      <dsp:txXfrm>
        <a:off x="2290396" y="1481370"/>
        <a:ext cx="1570619" cy="76161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2716CEC-4EB7-4AF5-B8B4-13A4AA74F184}"/>
              </a:ext>
            </a:extLst>
          </p:cNvPr>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a:t>Click to edit Master title style</a:t>
            </a:r>
          </a:p>
        </p:txBody>
      </p:sp>
      <p:sp>
        <p:nvSpPr>
          <p:cNvPr id="16387" name="Rectangle 3">
            <a:extLst>
              <a:ext uri="{FF2B5EF4-FFF2-40B4-BE49-F238E27FC236}">
                <a16:creationId xmlns:a16="http://schemas.microsoft.com/office/drawing/2014/main" id="{7A8B1175-CAAE-4DE1-9BCE-EE12E1548589}"/>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
        <p:nvSpPr>
          <p:cNvPr id="16388" name="Rectangle 4">
            <a:extLst>
              <a:ext uri="{FF2B5EF4-FFF2-40B4-BE49-F238E27FC236}">
                <a16:creationId xmlns:a16="http://schemas.microsoft.com/office/drawing/2014/main" id="{4EFCFD27-3C59-440E-9355-8E61DE9E9F61}"/>
              </a:ext>
            </a:extLst>
          </p:cNvPr>
          <p:cNvSpPr>
            <a:spLocks noGrp="1" noChangeArrowheads="1"/>
          </p:cNvSpPr>
          <p:nvPr>
            <p:ph type="dt" sz="half" idx="2"/>
          </p:nvPr>
        </p:nvSpPr>
        <p:spPr>
          <a:xfrm>
            <a:off x="609600" y="6245225"/>
            <a:ext cx="1981200" cy="476250"/>
          </a:xfrm>
        </p:spPr>
        <p:txBody>
          <a:bodyPr/>
          <a:lstStyle>
            <a:lvl1pPr>
              <a:defRPr/>
            </a:lvl1pPr>
          </a:lstStyle>
          <a:p>
            <a:endParaRPr lang="en-US" altLang="en-US"/>
          </a:p>
        </p:txBody>
      </p:sp>
      <p:sp>
        <p:nvSpPr>
          <p:cNvPr id="16389" name="Rectangle 5">
            <a:extLst>
              <a:ext uri="{FF2B5EF4-FFF2-40B4-BE49-F238E27FC236}">
                <a16:creationId xmlns:a16="http://schemas.microsoft.com/office/drawing/2014/main" id="{18A37AE1-76EA-4F7C-89AE-6531C0C56B99}"/>
              </a:ext>
            </a:extLst>
          </p:cNvPr>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16390" name="Rectangle 6">
            <a:extLst>
              <a:ext uri="{FF2B5EF4-FFF2-40B4-BE49-F238E27FC236}">
                <a16:creationId xmlns:a16="http://schemas.microsoft.com/office/drawing/2014/main" id="{E348B9C2-253F-43BD-BBE7-0B49698116D7}"/>
              </a:ext>
            </a:extLst>
          </p:cNvPr>
          <p:cNvSpPr>
            <a:spLocks noGrp="1" noChangeArrowheads="1"/>
          </p:cNvSpPr>
          <p:nvPr>
            <p:ph type="sldNum" sz="quarter" idx="4"/>
          </p:nvPr>
        </p:nvSpPr>
        <p:spPr>
          <a:xfrm>
            <a:off x="6716713" y="6230938"/>
            <a:ext cx="2133600" cy="549275"/>
          </a:xfrm>
        </p:spPr>
        <p:txBody>
          <a:bodyPr/>
          <a:lstStyle>
            <a:lvl1pPr>
              <a:defRPr/>
            </a:lvl1pPr>
          </a:lstStyle>
          <a:p>
            <a:fld id="{A15EAB53-327E-4220-A7C8-79A6407182B7}"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2BBF-5276-4192-BA57-B0752687F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8C078B-EB7B-44AD-A4C2-B8DC31D9B6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7DE7E-9122-41D3-A66E-3CDCBCE9C20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AF65EA4-62DF-493C-B19B-64550981D57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64301BB-D36E-4AE2-BE8A-E50EB27CA2B1}"/>
              </a:ext>
            </a:extLst>
          </p:cNvPr>
          <p:cNvSpPr>
            <a:spLocks noGrp="1"/>
          </p:cNvSpPr>
          <p:nvPr>
            <p:ph type="sldNum" sz="quarter" idx="12"/>
          </p:nvPr>
        </p:nvSpPr>
        <p:spPr/>
        <p:txBody>
          <a:bodyPr/>
          <a:lstStyle>
            <a:lvl1pPr>
              <a:defRPr/>
            </a:lvl1pPr>
          </a:lstStyle>
          <a:p>
            <a:fld id="{8B4A5476-CA43-47FE-BA67-73FA2851AFC8}" type="slidenum">
              <a:rPr lang="en-US" altLang="en-US"/>
              <a:pPr/>
              <a:t>‹#›</a:t>
            </a:fld>
            <a:endParaRPr lang="en-US" altLang="en-US"/>
          </a:p>
        </p:txBody>
      </p:sp>
    </p:spTree>
    <p:extLst>
      <p:ext uri="{BB962C8B-B14F-4D97-AF65-F5344CB8AC3E}">
        <p14:creationId xmlns:p14="http://schemas.microsoft.com/office/powerpoint/2010/main" val="52091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5C4325-1A15-4599-B036-9FA60518A530}"/>
              </a:ext>
            </a:extLst>
          </p:cNvPr>
          <p:cNvSpPr>
            <a:spLocks noGrp="1"/>
          </p:cNvSpPr>
          <p:nvPr>
            <p:ph type="title" orient="vert"/>
          </p:nvPr>
        </p:nvSpPr>
        <p:spPr>
          <a:xfrm>
            <a:off x="6781800" y="282575"/>
            <a:ext cx="2057400" cy="60420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92199C-8BFD-4358-9055-518928EAE0B9}"/>
              </a:ext>
            </a:extLst>
          </p:cNvPr>
          <p:cNvSpPr>
            <a:spLocks noGrp="1"/>
          </p:cNvSpPr>
          <p:nvPr>
            <p:ph type="body" orient="vert" idx="1"/>
          </p:nvPr>
        </p:nvSpPr>
        <p:spPr>
          <a:xfrm>
            <a:off x="609600" y="282575"/>
            <a:ext cx="6019800" cy="60420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4E68E-040F-4912-9B7B-725CFB7D631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D139E95-5F5B-4E87-9B2F-A9A70957AB0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C4FE7F3-EC17-415F-863D-DF17690ED1C0}"/>
              </a:ext>
            </a:extLst>
          </p:cNvPr>
          <p:cNvSpPr>
            <a:spLocks noGrp="1"/>
          </p:cNvSpPr>
          <p:nvPr>
            <p:ph type="sldNum" sz="quarter" idx="12"/>
          </p:nvPr>
        </p:nvSpPr>
        <p:spPr/>
        <p:txBody>
          <a:bodyPr/>
          <a:lstStyle>
            <a:lvl1pPr>
              <a:defRPr/>
            </a:lvl1pPr>
          </a:lstStyle>
          <a:p>
            <a:fld id="{74DC5CE5-D93D-42E1-A365-D1BB034BB8AD}" type="slidenum">
              <a:rPr lang="en-US" altLang="en-US"/>
              <a:pPr/>
              <a:t>‹#›</a:t>
            </a:fld>
            <a:endParaRPr lang="en-US" altLang="en-US"/>
          </a:p>
        </p:txBody>
      </p:sp>
    </p:spTree>
    <p:extLst>
      <p:ext uri="{BB962C8B-B14F-4D97-AF65-F5344CB8AC3E}">
        <p14:creationId xmlns:p14="http://schemas.microsoft.com/office/powerpoint/2010/main" val="4378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FED8-62E4-44F9-8635-073E7D21D9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4BF88E-6176-40DB-A4F0-5F9D10D14F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CD7C81-1B47-4037-B98B-75A1F4012D7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15C4BD4-42E2-497A-AD54-B10928A4907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2C080A8-4B04-4A76-AD9D-D3373B2CDFD7}"/>
              </a:ext>
            </a:extLst>
          </p:cNvPr>
          <p:cNvSpPr>
            <a:spLocks noGrp="1"/>
          </p:cNvSpPr>
          <p:nvPr>
            <p:ph type="sldNum" sz="quarter" idx="12"/>
          </p:nvPr>
        </p:nvSpPr>
        <p:spPr/>
        <p:txBody>
          <a:bodyPr/>
          <a:lstStyle>
            <a:lvl1pPr>
              <a:defRPr/>
            </a:lvl1pPr>
          </a:lstStyle>
          <a:p>
            <a:fld id="{0F4F63AB-74FF-4D4D-9C96-7E67E70BF8FF}" type="slidenum">
              <a:rPr lang="en-US" altLang="en-US"/>
              <a:pPr/>
              <a:t>‹#›</a:t>
            </a:fld>
            <a:endParaRPr lang="en-US" altLang="en-US"/>
          </a:p>
        </p:txBody>
      </p:sp>
    </p:spTree>
    <p:extLst>
      <p:ext uri="{BB962C8B-B14F-4D97-AF65-F5344CB8AC3E}">
        <p14:creationId xmlns:p14="http://schemas.microsoft.com/office/powerpoint/2010/main" val="292051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E863-2F38-493E-AC5F-35F839ABEA4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71EE57-4E33-4768-BDE6-1E42E78CC47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71F47056-25E1-4B67-85BD-73087B72E97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94B0AFD-04FE-4D58-8BBC-B3312F4708E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640AEAA-EABC-4389-89FD-1194EAE5C62C}"/>
              </a:ext>
            </a:extLst>
          </p:cNvPr>
          <p:cNvSpPr>
            <a:spLocks noGrp="1"/>
          </p:cNvSpPr>
          <p:nvPr>
            <p:ph type="sldNum" sz="quarter" idx="12"/>
          </p:nvPr>
        </p:nvSpPr>
        <p:spPr/>
        <p:txBody>
          <a:bodyPr/>
          <a:lstStyle>
            <a:lvl1pPr>
              <a:defRPr/>
            </a:lvl1pPr>
          </a:lstStyle>
          <a:p>
            <a:fld id="{0FF88ED3-DC84-4DB0-B233-29AE8689A18E}" type="slidenum">
              <a:rPr lang="en-US" altLang="en-US"/>
              <a:pPr/>
              <a:t>‹#›</a:t>
            </a:fld>
            <a:endParaRPr lang="en-US" altLang="en-US"/>
          </a:p>
        </p:txBody>
      </p:sp>
    </p:spTree>
    <p:extLst>
      <p:ext uri="{BB962C8B-B14F-4D97-AF65-F5344CB8AC3E}">
        <p14:creationId xmlns:p14="http://schemas.microsoft.com/office/powerpoint/2010/main" val="37510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3C47-6B83-4D40-8FFA-423CDED83F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5CE053-7F00-4D26-A49E-468074BDA09E}"/>
              </a:ext>
            </a:extLst>
          </p:cNvPr>
          <p:cNvSpPr>
            <a:spLocks noGrp="1"/>
          </p:cNvSpPr>
          <p:nvPr>
            <p:ph sz="half" idx="1"/>
          </p:nvPr>
        </p:nvSpPr>
        <p:spPr>
          <a:xfrm>
            <a:off x="609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7BA0AC-734F-47AA-97FD-4DA7FEF918C4}"/>
              </a:ext>
            </a:extLst>
          </p:cNvPr>
          <p:cNvSpPr>
            <a:spLocks noGrp="1"/>
          </p:cNvSpPr>
          <p:nvPr>
            <p:ph sz="half" idx="2"/>
          </p:nvPr>
        </p:nvSpPr>
        <p:spPr>
          <a:xfrm>
            <a:off x="4800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211179-6CFA-425B-9D7F-2BE02065447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A6E626E-637B-499E-9E2C-ACC64C09C73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177475E-6A5C-42A5-8A22-584439427149}"/>
              </a:ext>
            </a:extLst>
          </p:cNvPr>
          <p:cNvSpPr>
            <a:spLocks noGrp="1"/>
          </p:cNvSpPr>
          <p:nvPr>
            <p:ph type="sldNum" sz="quarter" idx="12"/>
          </p:nvPr>
        </p:nvSpPr>
        <p:spPr/>
        <p:txBody>
          <a:bodyPr/>
          <a:lstStyle>
            <a:lvl1pPr>
              <a:defRPr/>
            </a:lvl1pPr>
          </a:lstStyle>
          <a:p>
            <a:fld id="{3D79D017-4D2B-4917-98EC-EFDC1350D1A8}" type="slidenum">
              <a:rPr lang="en-US" altLang="en-US"/>
              <a:pPr/>
              <a:t>‹#›</a:t>
            </a:fld>
            <a:endParaRPr lang="en-US" altLang="en-US"/>
          </a:p>
        </p:txBody>
      </p:sp>
    </p:spTree>
    <p:extLst>
      <p:ext uri="{BB962C8B-B14F-4D97-AF65-F5344CB8AC3E}">
        <p14:creationId xmlns:p14="http://schemas.microsoft.com/office/powerpoint/2010/main" val="137339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F325-80E3-4F90-BD69-5037DB90DF2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DC193B-2F0E-4826-9109-B6307A9C06F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A24B64-B380-470F-9CDE-73C0D43F6775}"/>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90F4E0-0F61-4F55-8A7A-765984DF786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95C38B-8A04-4272-A3E6-393D95555544}"/>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6373DA-5867-4829-AD43-C6FCC79A803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021764FC-FDFA-416E-997C-F691587D4AF2}"/>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7E741E6-72FD-4F69-97E8-CAC734DCE79A}"/>
              </a:ext>
            </a:extLst>
          </p:cNvPr>
          <p:cNvSpPr>
            <a:spLocks noGrp="1"/>
          </p:cNvSpPr>
          <p:nvPr>
            <p:ph type="sldNum" sz="quarter" idx="12"/>
          </p:nvPr>
        </p:nvSpPr>
        <p:spPr/>
        <p:txBody>
          <a:bodyPr/>
          <a:lstStyle>
            <a:lvl1pPr>
              <a:defRPr/>
            </a:lvl1pPr>
          </a:lstStyle>
          <a:p>
            <a:fld id="{D3F7F60C-663B-45B5-8BAA-0CD5F56CC8F6}" type="slidenum">
              <a:rPr lang="en-US" altLang="en-US"/>
              <a:pPr/>
              <a:t>‹#›</a:t>
            </a:fld>
            <a:endParaRPr lang="en-US" altLang="en-US"/>
          </a:p>
        </p:txBody>
      </p:sp>
    </p:spTree>
    <p:extLst>
      <p:ext uri="{BB962C8B-B14F-4D97-AF65-F5344CB8AC3E}">
        <p14:creationId xmlns:p14="http://schemas.microsoft.com/office/powerpoint/2010/main" val="226211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B71A-EE87-467A-AD67-4ECCFB0E52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EB2EF-2DBC-41CB-8232-B6E49BCBA6FA}"/>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EA583847-6C7C-4715-98B9-D40636DA2722}"/>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5F0D5148-3F8F-464B-A3E1-5F680B454153}"/>
              </a:ext>
            </a:extLst>
          </p:cNvPr>
          <p:cNvSpPr>
            <a:spLocks noGrp="1"/>
          </p:cNvSpPr>
          <p:nvPr>
            <p:ph type="sldNum" sz="quarter" idx="12"/>
          </p:nvPr>
        </p:nvSpPr>
        <p:spPr/>
        <p:txBody>
          <a:bodyPr/>
          <a:lstStyle>
            <a:lvl1pPr>
              <a:defRPr/>
            </a:lvl1pPr>
          </a:lstStyle>
          <a:p>
            <a:fld id="{C49BD403-5F74-427A-8423-78614D45D9C1}" type="slidenum">
              <a:rPr lang="en-US" altLang="en-US"/>
              <a:pPr/>
              <a:t>‹#›</a:t>
            </a:fld>
            <a:endParaRPr lang="en-US" altLang="en-US"/>
          </a:p>
        </p:txBody>
      </p:sp>
    </p:spTree>
    <p:extLst>
      <p:ext uri="{BB962C8B-B14F-4D97-AF65-F5344CB8AC3E}">
        <p14:creationId xmlns:p14="http://schemas.microsoft.com/office/powerpoint/2010/main" val="12902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D4DB3-3677-453C-AD63-255313C4E429}"/>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991E578C-2E20-4473-943A-093C5C3141E8}"/>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FA3681F5-37CC-4FFE-98C1-BDE69E1382C8}"/>
              </a:ext>
            </a:extLst>
          </p:cNvPr>
          <p:cNvSpPr>
            <a:spLocks noGrp="1"/>
          </p:cNvSpPr>
          <p:nvPr>
            <p:ph type="sldNum" sz="quarter" idx="12"/>
          </p:nvPr>
        </p:nvSpPr>
        <p:spPr/>
        <p:txBody>
          <a:bodyPr/>
          <a:lstStyle>
            <a:lvl1pPr>
              <a:defRPr/>
            </a:lvl1pPr>
          </a:lstStyle>
          <a:p>
            <a:fld id="{A8445B6F-8FF7-4085-BE97-4B03885D15AA}" type="slidenum">
              <a:rPr lang="en-US" altLang="en-US"/>
              <a:pPr/>
              <a:t>‹#›</a:t>
            </a:fld>
            <a:endParaRPr lang="en-US" altLang="en-US"/>
          </a:p>
        </p:txBody>
      </p:sp>
    </p:spTree>
    <p:extLst>
      <p:ext uri="{BB962C8B-B14F-4D97-AF65-F5344CB8AC3E}">
        <p14:creationId xmlns:p14="http://schemas.microsoft.com/office/powerpoint/2010/main" val="303527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0611-3704-4861-BD88-F503F43FAF8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DB25AB-F178-4E56-A78A-D3E5D8B2D9E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8C3404-B5CD-41A1-BD0C-CEB1CDB8733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903B3B-2157-4986-A6D1-D21E38C8156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A6720C0-253D-4EFB-8A0E-096A4FC7527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B78D71A-2EC3-4B1C-AE98-CEF4BA88B48C}"/>
              </a:ext>
            </a:extLst>
          </p:cNvPr>
          <p:cNvSpPr>
            <a:spLocks noGrp="1"/>
          </p:cNvSpPr>
          <p:nvPr>
            <p:ph type="sldNum" sz="quarter" idx="12"/>
          </p:nvPr>
        </p:nvSpPr>
        <p:spPr/>
        <p:txBody>
          <a:bodyPr/>
          <a:lstStyle>
            <a:lvl1pPr>
              <a:defRPr/>
            </a:lvl1pPr>
          </a:lstStyle>
          <a:p>
            <a:fld id="{75A644C7-8C57-4BC2-BD31-5EE7CB8540FD}" type="slidenum">
              <a:rPr lang="en-US" altLang="en-US"/>
              <a:pPr/>
              <a:t>‹#›</a:t>
            </a:fld>
            <a:endParaRPr lang="en-US" altLang="en-US"/>
          </a:p>
        </p:txBody>
      </p:sp>
    </p:spTree>
    <p:extLst>
      <p:ext uri="{BB962C8B-B14F-4D97-AF65-F5344CB8AC3E}">
        <p14:creationId xmlns:p14="http://schemas.microsoft.com/office/powerpoint/2010/main" val="2324875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4A99F-9EE0-4942-BCEE-A1E732C0F4E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A78B66-2785-4358-A99C-30D13EE9AD3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38E7B7-693B-436C-ACFB-D578D6C853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59676D-A17F-46ED-B322-996E92CC669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398B656-A461-4B3F-8ECD-A1C58EEC5D5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F705B36D-F955-462B-899C-F46A6F9E5B53}"/>
              </a:ext>
            </a:extLst>
          </p:cNvPr>
          <p:cNvSpPr>
            <a:spLocks noGrp="1"/>
          </p:cNvSpPr>
          <p:nvPr>
            <p:ph type="sldNum" sz="quarter" idx="12"/>
          </p:nvPr>
        </p:nvSpPr>
        <p:spPr/>
        <p:txBody>
          <a:bodyPr/>
          <a:lstStyle>
            <a:lvl1pPr>
              <a:defRPr/>
            </a:lvl1pPr>
          </a:lstStyle>
          <a:p>
            <a:fld id="{2B64E658-6E24-430E-B2BE-9BADE501346F}" type="slidenum">
              <a:rPr lang="en-US" altLang="en-US"/>
              <a:pPr/>
              <a:t>‹#›</a:t>
            </a:fld>
            <a:endParaRPr lang="en-US" altLang="en-US"/>
          </a:p>
        </p:txBody>
      </p:sp>
    </p:spTree>
    <p:extLst>
      <p:ext uri="{BB962C8B-B14F-4D97-AF65-F5344CB8AC3E}">
        <p14:creationId xmlns:p14="http://schemas.microsoft.com/office/powerpoint/2010/main" val="145965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1405D41-0CC5-41DF-A29F-0509945FC107}"/>
              </a:ext>
            </a:extLst>
          </p:cNvPr>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E07D3DA-2B85-42CC-8062-8B65F67586B0}"/>
              </a:ext>
            </a:extLst>
          </p:cNvPr>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E07E20C1-4C65-4624-AA2D-747E84F1D3CB}"/>
              </a:ext>
            </a:extLst>
          </p:cNvPr>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DF6370B7-BED3-4B38-A932-BD0A5880CB44}"/>
              </a:ext>
            </a:extLst>
          </p:cNvPr>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848F6441-6898-4A31-A185-8673B9B54ACB}"/>
              </a:ext>
            </a:extLst>
          </p:cNvPr>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06FFC55-A7E0-43C6-B48A-D297196E04B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CDA1651-B184-4C83-9729-35D701BE495A}"/>
              </a:ext>
            </a:extLst>
          </p:cNvPr>
          <p:cNvSpPr>
            <a:spLocks noGrp="1" noChangeArrowheads="1"/>
          </p:cNvSpPr>
          <p:nvPr>
            <p:ph type="ctrTitle"/>
          </p:nvPr>
        </p:nvSpPr>
        <p:spPr>
          <a:xfrm>
            <a:off x="952500" y="524802"/>
            <a:ext cx="7239000" cy="4419600"/>
          </a:xfrm>
        </p:spPr>
        <p:txBody>
          <a:bodyPr/>
          <a:lstStyle/>
          <a:p>
            <a:pPr lvl="0" algn="ctr"/>
            <a:r>
              <a:rPr lang="en-US" sz="1800">
                <a:solidFill>
                  <a:srgbClr val="FF0000"/>
                </a:solidFill>
                <a:latin typeface="Times New Roman" panose="02020603050405020304" pitchFamily="18" charset="0"/>
                <a:cs typeface="Times New Roman" panose="02020603050405020304" pitchFamily="18" charset="0"/>
              </a:rPr>
              <a:t>BỘ GIÁO DỤC VÀ ĐÀO TẠO</a:t>
            </a:r>
            <a:br>
              <a:rPr lang="en-US" sz="1800">
                <a:latin typeface="Times New Roman" panose="02020603050405020304" pitchFamily="18" charset="0"/>
                <a:cs typeface="Times New Roman" panose="02020603050405020304" pitchFamily="18" charset="0"/>
              </a:rPr>
            </a:br>
            <a:r>
              <a:rPr lang="en-US" sz="1800">
                <a:solidFill>
                  <a:srgbClr val="FF0000"/>
                </a:solidFill>
                <a:latin typeface="Times New Roman" panose="02020603050405020304" pitchFamily="18" charset="0"/>
                <a:cs typeface="Times New Roman" panose="02020603050405020304" pitchFamily="18" charset="0"/>
              </a:rPr>
              <a:t>TRƯỜNG ĐẠI HỌC CẦN THƠ</a:t>
            </a:r>
            <a:br>
              <a:rPr lang="vi-VN" sz="1800">
                <a:solidFill>
                  <a:srgbClr val="FF0000"/>
                </a:solidFill>
                <a:latin typeface="Times New Roman" panose="02020603050405020304" pitchFamily="18" charset="0"/>
                <a:cs typeface="Times New Roman" panose="02020603050405020304" pitchFamily="18" charset="0"/>
              </a:rPr>
            </a:br>
            <a:r>
              <a:rPr lang="en-US" sz="1800">
                <a:solidFill>
                  <a:srgbClr val="FF0000"/>
                </a:solidFill>
                <a:latin typeface="Times New Roman" panose="02020603050405020304" pitchFamily="18" charset="0"/>
                <a:cs typeface="Times New Roman" panose="02020603050405020304" pitchFamily="18" charset="0"/>
              </a:rPr>
              <a:t>         TRƯỜNG CÔNG NGHỆ THÔNG TIN &amp; TRUYỀN THÔNG</a:t>
            </a:r>
            <a:br>
              <a:rPr lang="en-US" sz="1800">
                <a:solidFill>
                  <a:srgbClr val="FF0000"/>
                </a:solidFill>
                <a:latin typeface="Times New Roman" panose="02020603050405020304" pitchFamily="18" charset="0"/>
                <a:cs typeface="Times New Roman" panose="02020603050405020304" pitchFamily="18" charset="0"/>
              </a:rPr>
            </a:br>
            <a:br>
              <a:rPr lang="en-US" sz="1800">
                <a:solidFill>
                  <a:srgbClr val="FF0000"/>
                </a:solidFill>
                <a:latin typeface="Times New Roman" panose="02020603050405020304" pitchFamily="18" charset="0"/>
                <a:cs typeface="Times New Roman" panose="02020603050405020304" pitchFamily="18" charset="0"/>
              </a:rPr>
            </a:br>
            <a:r>
              <a:rPr lang="en-US" sz="1800">
                <a:solidFill>
                  <a:srgbClr val="FF0000"/>
                </a:solidFill>
                <a:latin typeface="Times New Roman"/>
                <a:ea typeface="Times New Roman"/>
                <a:cs typeface="Times New Roman"/>
                <a:sym typeface="Times New Roman"/>
              </a:rPr>
              <a:t>BÁO CÁO HỌC PHẦN MÁY HỌC ỨNG DỤNG</a:t>
            </a:r>
            <a:br>
              <a:rPr lang="en-US" sz="1800">
                <a:solidFill>
                  <a:srgbClr val="FF0000"/>
                </a:solidFill>
                <a:latin typeface="Times New Roman"/>
                <a:ea typeface="Times New Roman"/>
                <a:cs typeface="Times New Roman"/>
                <a:sym typeface="Times New Roman"/>
              </a:rPr>
            </a:br>
            <a:br>
              <a:rPr lang="en-US" sz="1800">
                <a:solidFill>
                  <a:srgbClr val="FF0000"/>
                </a:solidFill>
                <a:latin typeface="Times New Roman"/>
                <a:ea typeface="Times New Roman"/>
                <a:cs typeface="Times New Roman"/>
                <a:sym typeface="Times New Roman"/>
              </a:rPr>
            </a:br>
            <a:br>
              <a:rPr lang="en-US" sz="1800">
                <a:solidFill>
                  <a:srgbClr val="FF0000"/>
                </a:solidFill>
                <a:latin typeface="Times New Roman"/>
                <a:ea typeface="Times New Roman"/>
                <a:cs typeface="Times New Roman"/>
                <a:sym typeface="Times New Roman"/>
              </a:rPr>
            </a:br>
            <a:br>
              <a:rPr lang="en-US" sz="1800">
                <a:solidFill>
                  <a:srgbClr val="FF0000"/>
                </a:solidFill>
                <a:latin typeface="Times New Roman"/>
                <a:ea typeface="Times New Roman"/>
                <a:cs typeface="Times New Roman"/>
                <a:sym typeface="Times New Roman"/>
              </a:rPr>
            </a:br>
            <a:br>
              <a:rPr lang="en-US" sz="1800">
                <a:solidFill>
                  <a:srgbClr val="00B0F0"/>
                </a:solidFill>
                <a:latin typeface="Times New Roman"/>
                <a:ea typeface="Times New Roman"/>
                <a:cs typeface="Times New Roman"/>
                <a:sym typeface="Times New Roman"/>
              </a:rPr>
            </a:br>
            <a:r>
              <a:rPr lang="en-US" sz="2500" u="sng">
                <a:solidFill>
                  <a:srgbClr val="0033CC"/>
                </a:solidFill>
                <a:latin typeface="Times New Roman" panose="02020603050405020304" pitchFamily="18" charset="0"/>
                <a:ea typeface="Times New Roman"/>
                <a:cs typeface="Times New Roman" panose="02020603050405020304" pitchFamily="18" charset="0"/>
                <a:sym typeface="Times New Roman"/>
              </a:rPr>
              <a:t>ĐỀ TÀI:</a:t>
            </a:r>
            <a:br>
              <a:rPr lang="en-US" sz="2500" u="sng">
                <a:solidFill>
                  <a:srgbClr val="FF0000"/>
                </a:solidFill>
                <a:latin typeface="Times New Roman" panose="02020603050405020304" pitchFamily="18" charset="0"/>
                <a:ea typeface="Times New Roman"/>
                <a:cs typeface="Times New Roman" panose="02020603050405020304" pitchFamily="18" charset="0"/>
                <a:sym typeface="Times New Roman"/>
              </a:rPr>
            </a:br>
            <a:r>
              <a:rPr lang="en-US" sz="2500">
                <a:solidFill>
                  <a:srgbClr val="FF0000"/>
                </a:solidFill>
                <a:latin typeface="Times New Roman" panose="02020603050405020304" pitchFamily="18" charset="0"/>
                <a:ea typeface="Times New Roman"/>
                <a:cs typeface="Times New Roman" panose="02020603050405020304" pitchFamily="18" charset="0"/>
                <a:sym typeface="Times New Roman"/>
              </a:rPr>
              <a:t>Dự đoán ý định của khách hàng mua sắm trực tuyến</a:t>
            </a:r>
            <a:br>
              <a:rPr lang="en-US" sz="2500" u="sng">
                <a:solidFill>
                  <a:srgbClr val="FF0000"/>
                </a:solidFill>
                <a:latin typeface="Times New Roman" panose="02020603050405020304" pitchFamily="18" charset="0"/>
                <a:ea typeface="Times New Roman"/>
                <a:cs typeface="Times New Roman" panose="02020603050405020304" pitchFamily="18" charset="0"/>
                <a:sym typeface="Times New Roman"/>
              </a:rPr>
            </a:br>
            <a:br>
              <a:rPr lang="vi-VN" sz="1800" u="sng">
                <a:solidFill>
                  <a:srgbClr val="FF0000"/>
                </a:solidFill>
                <a:latin typeface="Times New Roman" panose="02020603050405020304" pitchFamily="18" charset="0"/>
                <a:ea typeface="Times New Roman"/>
                <a:cs typeface="Times New Roman" panose="02020603050405020304" pitchFamily="18" charset="0"/>
                <a:sym typeface="Times New Roman"/>
              </a:rPr>
            </a:br>
            <a:br>
              <a:rPr lang="vi-VN" sz="1800" u="sng">
                <a:solidFill>
                  <a:srgbClr val="FF0000"/>
                </a:solidFill>
                <a:latin typeface="Times New Roman" panose="02020603050405020304" pitchFamily="18" charset="0"/>
                <a:ea typeface="Times New Roman"/>
                <a:cs typeface="Times New Roman" panose="02020603050405020304" pitchFamily="18" charset="0"/>
                <a:sym typeface="Times New Roman"/>
              </a:rPr>
            </a:br>
            <a:br>
              <a:rPr lang="vi-VN" sz="1800">
                <a:latin typeface="Times New Roman" panose="02020603050405020304" pitchFamily="18" charset="0"/>
                <a:cs typeface="Times New Roman" panose="02020603050405020304" pitchFamily="18" charset="0"/>
              </a:rPr>
            </a:br>
            <a:br>
              <a:rPr lang="en-US" altLang="en-US" sz="1800">
                <a:latin typeface="Times New Roman" panose="02020603050405020304" pitchFamily="18" charset="0"/>
                <a:cs typeface="Times New Roman" panose="02020603050405020304" pitchFamily="18" charset="0"/>
              </a:rPr>
            </a:br>
            <a:endParaRPr lang="en-US" altLang="en-US" sz="1800"/>
          </a:p>
        </p:txBody>
      </p:sp>
      <p:sp>
        <p:nvSpPr>
          <p:cNvPr id="2" name="TextBox 1"/>
          <p:cNvSpPr txBox="1"/>
          <p:nvPr/>
        </p:nvSpPr>
        <p:spPr>
          <a:xfrm>
            <a:off x="5544312" y="4495800"/>
            <a:ext cx="3581400" cy="1477328"/>
          </a:xfrm>
          <a:prstGeom prst="rect">
            <a:avLst/>
          </a:prstGeom>
          <a:noFill/>
        </p:spPr>
        <p:txBody>
          <a:bodyPr wrap="square" rtlCol="0">
            <a:spAutoFit/>
          </a:bodyPr>
          <a:lstStyle/>
          <a:p>
            <a:r>
              <a:rPr lang="en-US" b="1" i="1" u="sng">
                <a:solidFill>
                  <a:srgbClr val="0033CC"/>
                </a:solidFill>
                <a:latin typeface="Times New Roman" panose="02020603050405020304" pitchFamily="18" charset="0"/>
                <a:cs typeface="Times New Roman" panose="02020603050405020304" pitchFamily="18" charset="0"/>
              </a:rPr>
              <a:t>NHÓM: 08</a:t>
            </a:r>
            <a:r>
              <a:rPr lang="en-US" b="1" i="1">
                <a:solidFill>
                  <a:srgbClr val="0033CC"/>
                </a:solidFill>
                <a:latin typeface="Times New Roman" panose="02020603050405020304" pitchFamily="18" charset="0"/>
                <a:cs typeface="Times New Roman" panose="02020603050405020304" pitchFamily="18" charset="0"/>
              </a:rPr>
              <a:t>		</a:t>
            </a:r>
          </a:p>
          <a:p>
            <a:r>
              <a:rPr lang="en-US" b="1" i="1" u="sng">
                <a:solidFill>
                  <a:srgbClr val="0033CC"/>
                </a:solidFill>
                <a:latin typeface="Times New Roman" panose="02020603050405020304" pitchFamily="18" charset="0"/>
                <a:cs typeface="Times New Roman" panose="02020603050405020304" pitchFamily="18" charset="0"/>
              </a:rPr>
              <a:t>Sinh viên thực hiện:</a:t>
            </a:r>
          </a:p>
          <a:p>
            <a:r>
              <a:rPr lang="vi-VN" b="1">
                <a:solidFill>
                  <a:srgbClr val="FF0000"/>
                </a:solidFill>
                <a:latin typeface="Times New Roman" panose="02020603050405020304" pitchFamily="18" charset="0"/>
                <a:cs typeface="Times New Roman" panose="02020603050405020304" pitchFamily="18" charset="0"/>
              </a:rPr>
              <a:t>Lê Thanh Tuyền</a:t>
            </a:r>
            <a:r>
              <a:rPr lang="en-US" b="1">
                <a:solidFill>
                  <a:srgbClr val="FF0000"/>
                </a:solidFill>
                <a:latin typeface="Times New Roman" panose="02020603050405020304" pitchFamily="18" charset="0"/>
                <a:cs typeface="Times New Roman" panose="02020603050405020304" pitchFamily="18" charset="0"/>
              </a:rPr>
              <a:t>– B2113324</a:t>
            </a:r>
          </a:p>
          <a:p>
            <a:r>
              <a:rPr lang="vi-VN" b="1">
                <a:solidFill>
                  <a:srgbClr val="FF0000"/>
                </a:solidFill>
                <a:latin typeface="Times New Roman" panose="02020603050405020304" pitchFamily="18" charset="0"/>
                <a:cs typeface="Times New Roman" panose="02020603050405020304" pitchFamily="18" charset="0"/>
              </a:rPr>
              <a:t>Lê Nguyễn Thái Tuấn</a:t>
            </a:r>
            <a:r>
              <a:rPr lang="en-US" b="1">
                <a:solidFill>
                  <a:srgbClr val="FF0000"/>
                </a:solidFill>
                <a:latin typeface="Times New Roman" panose="02020603050405020304" pitchFamily="18" charset="0"/>
                <a:cs typeface="Times New Roman" panose="02020603050405020304" pitchFamily="18" charset="0"/>
              </a:rPr>
              <a:t> - </a:t>
            </a:r>
            <a:r>
              <a:rPr lang="vi-VN" b="1">
                <a:solidFill>
                  <a:srgbClr val="FF0000"/>
                </a:solidFill>
                <a:latin typeface="Times New Roman" panose="02020603050405020304" pitchFamily="18" charset="0"/>
                <a:cs typeface="Times New Roman" panose="02020603050405020304" pitchFamily="18" charset="0"/>
              </a:rPr>
              <a:t>B2113346</a:t>
            </a:r>
          </a:p>
          <a:p>
            <a:r>
              <a:rPr lang="vi-VN" b="1">
                <a:solidFill>
                  <a:srgbClr val="FF0000"/>
                </a:solidFill>
                <a:latin typeface="Times New Roman" panose="02020603050405020304" pitchFamily="18" charset="0"/>
                <a:cs typeface="Times New Roman" panose="02020603050405020304" pitchFamily="18" charset="0"/>
              </a:rPr>
              <a:t>Nguyễn Chí Tâm - B2110658</a:t>
            </a:r>
          </a:p>
        </p:txBody>
      </p:sp>
      <p:sp>
        <p:nvSpPr>
          <p:cNvPr id="6" name="TextBox 5"/>
          <p:cNvSpPr txBox="1"/>
          <p:nvPr/>
        </p:nvSpPr>
        <p:spPr>
          <a:xfrm>
            <a:off x="609600" y="4648200"/>
            <a:ext cx="3429000" cy="646331"/>
          </a:xfrm>
          <a:prstGeom prst="rect">
            <a:avLst/>
          </a:prstGeom>
          <a:noFill/>
        </p:spPr>
        <p:txBody>
          <a:bodyPr wrap="square" rtlCol="0">
            <a:spAutoFit/>
          </a:bodyPr>
          <a:lstStyle/>
          <a:p>
            <a:r>
              <a:rPr lang="en-US" b="1" i="1" u="sng">
                <a:solidFill>
                  <a:srgbClr val="0033CC"/>
                </a:solidFill>
                <a:latin typeface="Times New Roman" panose="02020603050405020304" pitchFamily="18" charset="0"/>
                <a:cs typeface="Times New Roman" panose="02020603050405020304" pitchFamily="18" charset="0"/>
              </a:rPr>
              <a:t>GIẢNG VIÊN HƯỚNG DẪN:</a:t>
            </a:r>
          </a:p>
          <a:p>
            <a:r>
              <a:rPr lang="en-US" b="1">
                <a:solidFill>
                  <a:srgbClr val="FF0000"/>
                </a:solidFill>
                <a:latin typeface="Times New Roman" panose="02020603050405020304" pitchFamily="18" charset="0"/>
                <a:cs typeface="Times New Roman" panose="02020603050405020304" pitchFamily="18" charset="0"/>
              </a:rPr>
              <a:t>Gv. Lưu Tiến Đạo</a:t>
            </a:r>
            <a:endParaRPr lang="vi-VN" b="1">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8416595-6413-2880-27DD-11FBE571038B}"/>
              </a:ext>
            </a:extLst>
          </p:cNvPr>
          <p:cNvSpPr>
            <a:spLocks noGrp="1"/>
          </p:cNvSpPr>
          <p:nvPr>
            <p:ph type="title"/>
          </p:nvPr>
        </p:nvSpPr>
        <p:spPr>
          <a:xfrm>
            <a:off x="1752600" y="282575"/>
            <a:ext cx="6172200" cy="944563"/>
          </a:xfrm>
        </p:spPr>
        <p:txBody>
          <a:bodyPr/>
          <a:lstStyle/>
          <a:p>
            <a:pPr lvl="0" algn="ctr"/>
            <a:r>
              <a:rPr lang="en-US" sz="3000">
                <a:solidFill>
                  <a:srgbClr val="FF0000"/>
                </a:solidFill>
                <a:latin typeface="Times New Roman" panose="02020603050405020304" pitchFamily="18" charset="0"/>
                <a:cs typeface="Times New Roman" panose="02020603050405020304" pitchFamily="18" charset="0"/>
              </a:rPr>
              <a:t>Tìm hiểu dữ liệu</a:t>
            </a:r>
            <a:endParaRPr lang="vi-VN" sz="3000">
              <a:solidFill>
                <a:srgbClr val="FF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7A6A687-55B1-4E47-DFE8-8EB9653D59FF}"/>
              </a:ext>
            </a:extLst>
          </p:cNvPr>
          <p:cNvSpPr txBox="1"/>
          <p:nvPr/>
        </p:nvSpPr>
        <p:spPr>
          <a:xfrm>
            <a:off x="1714500" y="1464641"/>
            <a:ext cx="2667000" cy="369332"/>
          </a:xfrm>
          <a:prstGeom prst="rect">
            <a:avLst/>
          </a:prstGeom>
          <a:noFill/>
        </p:spPr>
        <p:txBody>
          <a:bodyPr wrap="square" rtlCol="0">
            <a:spAutoFit/>
          </a:bodyPr>
          <a:lstStyle/>
          <a:p>
            <a:r>
              <a:rPr lang="en-US"/>
              <a:t>Đặc trưng Weekend</a:t>
            </a:r>
          </a:p>
        </p:txBody>
      </p:sp>
      <p:pic>
        <p:nvPicPr>
          <p:cNvPr id="5" name="Picture 4">
            <a:extLst>
              <a:ext uri="{FF2B5EF4-FFF2-40B4-BE49-F238E27FC236}">
                <a16:creationId xmlns:a16="http://schemas.microsoft.com/office/drawing/2014/main" id="{47CFE936-57E1-9309-8C29-B4A13295D71E}"/>
              </a:ext>
            </a:extLst>
          </p:cNvPr>
          <p:cNvPicPr>
            <a:picLocks noChangeAspect="1"/>
          </p:cNvPicPr>
          <p:nvPr/>
        </p:nvPicPr>
        <p:blipFill>
          <a:blip r:embed="rId2"/>
          <a:stretch>
            <a:fillRect/>
          </a:stretch>
        </p:blipFill>
        <p:spPr>
          <a:xfrm>
            <a:off x="1546274" y="2071476"/>
            <a:ext cx="6400800" cy="3952875"/>
          </a:xfrm>
          <a:prstGeom prst="rect">
            <a:avLst/>
          </a:prstGeom>
        </p:spPr>
      </p:pic>
    </p:spTree>
    <p:extLst>
      <p:ext uri="{BB962C8B-B14F-4D97-AF65-F5344CB8AC3E}">
        <p14:creationId xmlns:p14="http://schemas.microsoft.com/office/powerpoint/2010/main" val="363141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8416595-6413-2880-27DD-11FBE571038B}"/>
              </a:ext>
            </a:extLst>
          </p:cNvPr>
          <p:cNvSpPr>
            <a:spLocks noGrp="1"/>
          </p:cNvSpPr>
          <p:nvPr>
            <p:ph type="title"/>
          </p:nvPr>
        </p:nvSpPr>
        <p:spPr>
          <a:xfrm>
            <a:off x="1752600" y="282575"/>
            <a:ext cx="6172200" cy="944563"/>
          </a:xfrm>
        </p:spPr>
        <p:txBody>
          <a:bodyPr/>
          <a:lstStyle/>
          <a:p>
            <a:pPr lvl="0" algn="ctr"/>
            <a:r>
              <a:rPr lang="en-US" sz="3000">
                <a:solidFill>
                  <a:srgbClr val="FF0000"/>
                </a:solidFill>
                <a:latin typeface="Times New Roman" panose="02020603050405020304" pitchFamily="18" charset="0"/>
                <a:cs typeface="Times New Roman" panose="02020603050405020304" pitchFamily="18" charset="0"/>
              </a:rPr>
              <a:t>Tìm hiểu dữ liệu</a:t>
            </a:r>
            <a:endParaRPr lang="vi-VN" sz="3000">
              <a:solidFill>
                <a:srgbClr val="FF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7A6A687-55B1-4E47-DFE8-8EB9653D59FF}"/>
              </a:ext>
            </a:extLst>
          </p:cNvPr>
          <p:cNvSpPr txBox="1"/>
          <p:nvPr/>
        </p:nvSpPr>
        <p:spPr>
          <a:xfrm>
            <a:off x="1524000" y="1418037"/>
            <a:ext cx="2363372" cy="430887"/>
          </a:xfrm>
          <a:prstGeom prst="rect">
            <a:avLst/>
          </a:prstGeom>
          <a:noFill/>
        </p:spPr>
        <p:txBody>
          <a:bodyPr wrap="square" rtlCol="0">
            <a:spAutoFit/>
          </a:bodyPr>
          <a:lstStyle/>
          <a:p>
            <a:r>
              <a:rPr lang="en-US" sz="2200" b="1">
                <a:solidFill>
                  <a:srgbClr val="000099"/>
                </a:solidFill>
                <a:latin typeface="Times New Roman" panose="02020603050405020304" pitchFamily="18" charset="0"/>
                <a:cs typeface="Times New Roman" panose="02020603050405020304" pitchFamily="18" charset="0"/>
              </a:rPr>
              <a:t>Nhãn (Revenue)</a:t>
            </a:r>
          </a:p>
        </p:txBody>
      </p:sp>
      <p:pic>
        <p:nvPicPr>
          <p:cNvPr id="3" name="Picture 2">
            <a:extLst>
              <a:ext uri="{FF2B5EF4-FFF2-40B4-BE49-F238E27FC236}">
                <a16:creationId xmlns:a16="http://schemas.microsoft.com/office/drawing/2014/main" id="{50B6A41D-A35B-72FE-DD64-106FEC06563A}"/>
              </a:ext>
            </a:extLst>
          </p:cNvPr>
          <p:cNvPicPr>
            <a:picLocks noChangeAspect="1"/>
          </p:cNvPicPr>
          <p:nvPr/>
        </p:nvPicPr>
        <p:blipFill>
          <a:blip r:embed="rId2"/>
          <a:stretch>
            <a:fillRect/>
          </a:stretch>
        </p:blipFill>
        <p:spPr>
          <a:xfrm>
            <a:off x="4038600" y="2039824"/>
            <a:ext cx="4867275" cy="3971925"/>
          </a:xfrm>
          <a:prstGeom prst="rect">
            <a:avLst/>
          </a:prstGeom>
        </p:spPr>
      </p:pic>
      <p:sp>
        <p:nvSpPr>
          <p:cNvPr id="6" name="TextBox 5">
            <a:extLst>
              <a:ext uri="{FF2B5EF4-FFF2-40B4-BE49-F238E27FC236}">
                <a16:creationId xmlns:a16="http://schemas.microsoft.com/office/drawing/2014/main" id="{29996AB7-E1CC-5FBD-7058-50F0C585BB02}"/>
              </a:ext>
            </a:extLst>
          </p:cNvPr>
          <p:cNvSpPr txBox="1"/>
          <p:nvPr/>
        </p:nvSpPr>
        <p:spPr>
          <a:xfrm>
            <a:off x="457200" y="2209800"/>
            <a:ext cx="3200400" cy="2246769"/>
          </a:xfrm>
          <a:prstGeom prst="rect">
            <a:avLst/>
          </a:prstGeom>
          <a:noFill/>
        </p:spPr>
        <p:txBody>
          <a:bodyPr wrap="square" rtlCol="0">
            <a:spAutoFit/>
          </a:bodyPr>
          <a:lstStyle/>
          <a:p>
            <a:r>
              <a:rPr lang="en-US" sz="2000"/>
              <a:t>Nhãn không đối xứng, bộ dữ liệu bị </a:t>
            </a:r>
            <a:r>
              <a:rPr lang="en-US" sz="2000">
                <a:solidFill>
                  <a:srgbClr val="FF0000"/>
                </a:solidFill>
              </a:rPr>
              <a:t>mất cân bằng</a:t>
            </a:r>
          </a:p>
          <a:p>
            <a:r>
              <a:rPr lang="en-US" sz="2000">
                <a:sym typeface="Wingdings" panose="05000000000000000000" pitchFamily="2" charset="2"/>
              </a:rPr>
              <a:t> Không thể đánh giá dựa vào độ chính xác, sử dụng các chỉ số khác như Precision, Recall , F1-Score để đánh giá</a:t>
            </a:r>
            <a:endParaRPr lang="en-US" sz="2000"/>
          </a:p>
        </p:txBody>
      </p:sp>
    </p:spTree>
    <p:extLst>
      <p:ext uri="{BB962C8B-B14F-4D97-AF65-F5344CB8AC3E}">
        <p14:creationId xmlns:p14="http://schemas.microsoft.com/office/powerpoint/2010/main" val="1829709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B18D4CD-2B8B-6B7A-D897-2ABD2BFA6A15}"/>
              </a:ext>
            </a:extLst>
          </p:cNvPr>
          <p:cNvSpPr>
            <a:spLocks noGrp="1"/>
          </p:cNvSpPr>
          <p:nvPr>
            <p:ph type="title"/>
          </p:nvPr>
        </p:nvSpPr>
        <p:spPr>
          <a:xfrm>
            <a:off x="1752600" y="282575"/>
            <a:ext cx="6172200" cy="944563"/>
          </a:xfrm>
        </p:spPr>
        <p:txBody>
          <a:bodyPr/>
          <a:lstStyle/>
          <a:p>
            <a:pPr lvl="0" algn="ctr"/>
            <a:r>
              <a:rPr lang="en-US" sz="3000">
                <a:solidFill>
                  <a:srgbClr val="FF0000"/>
                </a:solidFill>
                <a:latin typeface="Times New Roman" panose="02020603050405020304" pitchFamily="18" charset="0"/>
                <a:cs typeface="Times New Roman" panose="02020603050405020304" pitchFamily="18" charset="0"/>
              </a:rPr>
              <a:t>Xử lí dữ liệu</a:t>
            </a:r>
            <a:endParaRPr lang="vi-VN" sz="3000">
              <a:solidFill>
                <a:srgbClr val="FF0000"/>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5A9704E6-A04A-1BEC-C956-BBD29259EDE4}"/>
              </a:ext>
            </a:extLst>
          </p:cNvPr>
          <p:cNvPicPr>
            <a:picLocks noChangeAspect="1"/>
          </p:cNvPicPr>
          <p:nvPr/>
        </p:nvPicPr>
        <p:blipFill>
          <a:blip r:embed="rId2"/>
          <a:stretch>
            <a:fillRect/>
          </a:stretch>
        </p:blipFill>
        <p:spPr>
          <a:xfrm>
            <a:off x="2971800" y="2590800"/>
            <a:ext cx="3486150" cy="3114675"/>
          </a:xfrm>
          <a:prstGeom prst="rect">
            <a:avLst/>
          </a:prstGeom>
        </p:spPr>
      </p:pic>
      <p:sp>
        <p:nvSpPr>
          <p:cNvPr id="2" name="TextBox 1">
            <a:extLst>
              <a:ext uri="{FF2B5EF4-FFF2-40B4-BE49-F238E27FC236}">
                <a16:creationId xmlns:a16="http://schemas.microsoft.com/office/drawing/2014/main" id="{B089C09E-61C2-9702-53C8-440202C6C0F9}"/>
              </a:ext>
            </a:extLst>
          </p:cNvPr>
          <p:cNvSpPr txBox="1"/>
          <p:nvPr/>
        </p:nvSpPr>
        <p:spPr>
          <a:xfrm>
            <a:off x="1600200" y="1611868"/>
            <a:ext cx="5410200" cy="400110"/>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Bỏ những dòng không đầy đủ dữ liệu</a:t>
            </a:r>
          </a:p>
        </p:txBody>
      </p:sp>
    </p:spTree>
    <p:extLst>
      <p:ext uri="{BB962C8B-B14F-4D97-AF65-F5344CB8AC3E}">
        <p14:creationId xmlns:p14="http://schemas.microsoft.com/office/powerpoint/2010/main" val="3650048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B18D4CD-2B8B-6B7A-D897-2ABD2BFA6A15}"/>
              </a:ext>
            </a:extLst>
          </p:cNvPr>
          <p:cNvSpPr>
            <a:spLocks noGrp="1"/>
          </p:cNvSpPr>
          <p:nvPr>
            <p:ph type="title"/>
          </p:nvPr>
        </p:nvSpPr>
        <p:spPr>
          <a:xfrm>
            <a:off x="1752600" y="282575"/>
            <a:ext cx="6172200" cy="944563"/>
          </a:xfrm>
        </p:spPr>
        <p:txBody>
          <a:bodyPr/>
          <a:lstStyle/>
          <a:p>
            <a:pPr lvl="0" algn="ctr"/>
            <a:r>
              <a:rPr lang="en-US" sz="3000">
                <a:solidFill>
                  <a:srgbClr val="FF0000"/>
                </a:solidFill>
                <a:latin typeface="Times New Roman" panose="02020603050405020304" pitchFamily="18" charset="0"/>
                <a:cs typeface="Times New Roman" panose="02020603050405020304" pitchFamily="18" charset="0"/>
              </a:rPr>
              <a:t>Xử lí dữ liệu</a:t>
            </a:r>
            <a:endParaRPr lang="vi-VN" sz="3000">
              <a:solidFill>
                <a:srgbClr val="FF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089C09E-61C2-9702-53C8-440202C6C0F9}"/>
              </a:ext>
            </a:extLst>
          </p:cNvPr>
          <p:cNvSpPr txBox="1"/>
          <p:nvPr/>
        </p:nvSpPr>
        <p:spPr>
          <a:xfrm>
            <a:off x="1600200" y="1611868"/>
            <a:ext cx="5410200" cy="400110"/>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Chuẩn hóa những đặc trưng Object</a:t>
            </a:r>
          </a:p>
        </p:txBody>
      </p:sp>
      <p:pic>
        <p:nvPicPr>
          <p:cNvPr id="4" name="Picture 3">
            <a:extLst>
              <a:ext uri="{FF2B5EF4-FFF2-40B4-BE49-F238E27FC236}">
                <a16:creationId xmlns:a16="http://schemas.microsoft.com/office/drawing/2014/main" id="{4512B75B-1158-4B08-3DDF-A857CF2A0BF1}"/>
              </a:ext>
            </a:extLst>
          </p:cNvPr>
          <p:cNvPicPr>
            <a:picLocks noChangeAspect="1"/>
          </p:cNvPicPr>
          <p:nvPr/>
        </p:nvPicPr>
        <p:blipFill>
          <a:blip r:embed="rId2"/>
          <a:stretch>
            <a:fillRect/>
          </a:stretch>
        </p:blipFill>
        <p:spPr>
          <a:xfrm>
            <a:off x="1232532" y="2296332"/>
            <a:ext cx="2695575" cy="2190750"/>
          </a:xfrm>
          <a:prstGeom prst="rect">
            <a:avLst/>
          </a:prstGeom>
        </p:spPr>
      </p:pic>
      <p:pic>
        <p:nvPicPr>
          <p:cNvPr id="6" name="Picture 5">
            <a:extLst>
              <a:ext uri="{FF2B5EF4-FFF2-40B4-BE49-F238E27FC236}">
                <a16:creationId xmlns:a16="http://schemas.microsoft.com/office/drawing/2014/main" id="{44DE62E8-0CAF-6551-6C17-DD4979A09660}"/>
              </a:ext>
            </a:extLst>
          </p:cNvPr>
          <p:cNvPicPr>
            <a:picLocks noChangeAspect="1"/>
          </p:cNvPicPr>
          <p:nvPr/>
        </p:nvPicPr>
        <p:blipFill>
          <a:blip r:embed="rId3"/>
          <a:stretch>
            <a:fillRect/>
          </a:stretch>
        </p:blipFill>
        <p:spPr>
          <a:xfrm>
            <a:off x="5410200" y="2347912"/>
            <a:ext cx="2638425" cy="2162175"/>
          </a:xfrm>
          <a:prstGeom prst="rect">
            <a:avLst/>
          </a:prstGeom>
        </p:spPr>
      </p:pic>
      <p:pic>
        <p:nvPicPr>
          <p:cNvPr id="9" name="Picture 8">
            <a:extLst>
              <a:ext uri="{FF2B5EF4-FFF2-40B4-BE49-F238E27FC236}">
                <a16:creationId xmlns:a16="http://schemas.microsoft.com/office/drawing/2014/main" id="{3A8D8F0F-4ADA-BD69-5470-3420848B2568}"/>
              </a:ext>
            </a:extLst>
          </p:cNvPr>
          <p:cNvPicPr>
            <a:picLocks noChangeAspect="1"/>
          </p:cNvPicPr>
          <p:nvPr/>
        </p:nvPicPr>
        <p:blipFill>
          <a:blip r:embed="rId4"/>
          <a:stretch>
            <a:fillRect/>
          </a:stretch>
        </p:blipFill>
        <p:spPr>
          <a:xfrm>
            <a:off x="1327782" y="5029200"/>
            <a:ext cx="2600325" cy="990600"/>
          </a:xfrm>
          <a:prstGeom prst="rect">
            <a:avLst/>
          </a:prstGeom>
        </p:spPr>
      </p:pic>
      <p:pic>
        <p:nvPicPr>
          <p:cNvPr id="12" name="Picture 11">
            <a:extLst>
              <a:ext uri="{FF2B5EF4-FFF2-40B4-BE49-F238E27FC236}">
                <a16:creationId xmlns:a16="http://schemas.microsoft.com/office/drawing/2014/main" id="{662DD3AF-EF43-D727-B997-E9FE860E0DC5}"/>
              </a:ext>
            </a:extLst>
          </p:cNvPr>
          <p:cNvPicPr>
            <a:picLocks noChangeAspect="1"/>
          </p:cNvPicPr>
          <p:nvPr/>
        </p:nvPicPr>
        <p:blipFill>
          <a:blip r:embed="rId5"/>
          <a:stretch>
            <a:fillRect/>
          </a:stretch>
        </p:blipFill>
        <p:spPr>
          <a:xfrm>
            <a:off x="5406393" y="4981575"/>
            <a:ext cx="2409825" cy="1038225"/>
          </a:xfrm>
          <a:prstGeom prst="rect">
            <a:avLst/>
          </a:prstGeom>
        </p:spPr>
      </p:pic>
    </p:spTree>
    <p:extLst>
      <p:ext uri="{BB962C8B-B14F-4D97-AF65-F5344CB8AC3E}">
        <p14:creationId xmlns:p14="http://schemas.microsoft.com/office/powerpoint/2010/main" val="2466608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B18D4CD-2B8B-6B7A-D897-2ABD2BFA6A15}"/>
              </a:ext>
            </a:extLst>
          </p:cNvPr>
          <p:cNvSpPr>
            <a:spLocks noGrp="1"/>
          </p:cNvSpPr>
          <p:nvPr>
            <p:ph type="title"/>
          </p:nvPr>
        </p:nvSpPr>
        <p:spPr>
          <a:xfrm>
            <a:off x="1752600" y="282575"/>
            <a:ext cx="6172200" cy="944563"/>
          </a:xfrm>
        </p:spPr>
        <p:txBody>
          <a:bodyPr/>
          <a:lstStyle/>
          <a:p>
            <a:pPr lvl="0" algn="ctr"/>
            <a:r>
              <a:rPr lang="en-US" sz="3000">
                <a:solidFill>
                  <a:srgbClr val="FF0000"/>
                </a:solidFill>
                <a:latin typeface="Times New Roman" panose="02020603050405020304" pitchFamily="18" charset="0"/>
                <a:cs typeface="Times New Roman" panose="02020603050405020304" pitchFamily="18" charset="0"/>
              </a:rPr>
              <a:t>Xử lí dữ liệu</a:t>
            </a:r>
            <a:endParaRPr lang="vi-VN" sz="3000">
              <a:solidFill>
                <a:srgbClr val="FF0000"/>
              </a:solidFill>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91BB4091-2E52-8C9D-913E-8FC6872D4B16}"/>
              </a:ext>
            </a:extLst>
          </p:cNvPr>
          <p:cNvPicPr>
            <a:picLocks noChangeAspect="1"/>
          </p:cNvPicPr>
          <p:nvPr/>
        </p:nvPicPr>
        <p:blipFill>
          <a:blip r:embed="rId2"/>
          <a:stretch>
            <a:fillRect/>
          </a:stretch>
        </p:blipFill>
        <p:spPr>
          <a:xfrm>
            <a:off x="619125" y="2057400"/>
            <a:ext cx="7905750" cy="1495425"/>
          </a:xfrm>
          <a:prstGeom prst="rect">
            <a:avLst/>
          </a:prstGeom>
        </p:spPr>
      </p:pic>
      <p:pic>
        <p:nvPicPr>
          <p:cNvPr id="15" name="Picture 14">
            <a:extLst>
              <a:ext uri="{FF2B5EF4-FFF2-40B4-BE49-F238E27FC236}">
                <a16:creationId xmlns:a16="http://schemas.microsoft.com/office/drawing/2014/main" id="{7437AE2F-E3E1-7FDB-D114-C3BA22C8CD9F}"/>
              </a:ext>
            </a:extLst>
          </p:cNvPr>
          <p:cNvPicPr>
            <a:picLocks noChangeAspect="1"/>
          </p:cNvPicPr>
          <p:nvPr/>
        </p:nvPicPr>
        <p:blipFill>
          <a:blip r:embed="rId3"/>
          <a:stretch>
            <a:fillRect/>
          </a:stretch>
        </p:blipFill>
        <p:spPr>
          <a:xfrm>
            <a:off x="1547812" y="3962400"/>
            <a:ext cx="6581775" cy="1409700"/>
          </a:xfrm>
          <a:prstGeom prst="rect">
            <a:avLst/>
          </a:prstGeom>
        </p:spPr>
      </p:pic>
      <p:sp>
        <p:nvSpPr>
          <p:cNvPr id="16" name="TextBox 15">
            <a:extLst>
              <a:ext uri="{FF2B5EF4-FFF2-40B4-BE49-F238E27FC236}">
                <a16:creationId xmlns:a16="http://schemas.microsoft.com/office/drawing/2014/main" id="{35A67A82-248B-F683-2CC8-9E197E4E662C}"/>
              </a:ext>
            </a:extLst>
          </p:cNvPr>
          <p:cNvSpPr txBox="1"/>
          <p:nvPr/>
        </p:nvSpPr>
        <p:spPr>
          <a:xfrm>
            <a:off x="1885071" y="1580003"/>
            <a:ext cx="2743200" cy="381000"/>
          </a:xfrm>
          <a:prstGeom prst="rect">
            <a:avLst/>
          </a:prstGeom>
          <a:noFill/>
        </p:spPr>
        <p:txBody>
          <a:bodyPr wrap="square" rtlCol="0">
            <a:spAutoFit/>
          </a:bodyPr>
          <a:lstStyle/>
          <a:p>
            <a:r>
              <a:rPr lang="en-US"/>
              <a:t>Chuẩn hóa Min-Max </a:t>
            </a:r>
          </a:p>
        </p:txBody>
      </p:sp>
    </p:spTree>
    <p:extLst>
      <p:ext uri="{BB962C8B-B14F-4D97-AF65-F5344CB8AC3E}">
        <p14:creationId xmlns:p14="http://schemas.microsoft.com/office/powerpoint/2010/main" val="3543658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701297553"/>
              </p:ext>
            </p:extLst>
          </p:nvPr>
        </p:nvGraphicFramePr>
        <p:xfrm>
          <a:off x="-152400" y="19812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3095650875"/>
              </p:ext>
            </p:extLst>
          </p:nvPr>
        </p:nvGraphicFramePr>
        <p:xfrm>
          <a:off x="5029200" y="2590800"/>
          <a:ext cx="3886200" cy="279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itle 1">
            <a:extLst>
              <a:ext uri="{FF2B5EF4-FFF2-40B4-BE49-F238E27FC236}">
                <a16:creationId xmlns:a16="http://schemas.microsoft.com/office/drawing/2014/main" id="{8761C90B-79E8-D4FB-3C71-81A3475BE7BB}"/>
              </a:ext>
            </a:extLst>
          </p:cNvPr>
          <p:cNvSpPr>
            <a:spLocks noGrp="1"/>
          </p:cNvSpPr>
          <p:nvPr>
            <p:ph type="title"/>
          </p:nvPr>
        </p:nvSpPr>
        <p:spPr>
          <a:xfrm>
            <a:off x="1752600" y="282575"/>
            <a:ext cx="6172200" cy="944563"/>
          </a:xfrm>
        </p:spPr>
        <p:txBody>
          <a:bodyPr/>
          <a:lstStyle/>
          <a:p>
            <a:pPr lvl="0" algn="ctr"/>
            <a:r>
              <a:rPr lang="en-US" sz="3000">
                <a:solidFill>
                  <a:srgbClr val="FF0000"/>
                </a:solidFill>
                <a:latin typeface="Times New Roman" panose="02020603050405020304" pitchFamily="18" charset="0"/>
                <a:cs typeface="Times New Roman" panose="02020603050405020304" pitchFamily="18" charset="0"/>
              </a:rPr>
              <a:t>Huấn luyện mô hình</a:t>
            </a:r>
            <a:endParaRPr lang="vi-VN" sz="300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2594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62400" y="1583966"/>
            <a:ext cx="1524000" cy="430887"/>
          </a:xfrm>
          <a:prstGeom prst="rect">
            <a:avLst/>
          </a:prstGeom>
          <a:noFill/>
        </p:spPr>
        <p:txBody>
          <a:bodyPr wrap="square" rtlCol="0">
            <a:spAutoFit/>
          </a:bodyPr>
          <a:lstStyle/>
          <a:p>
            <a:r>
              <a:rPr lang="en-US" sz="2200" b="1">
                <a:solidFill>
                  <a:srgbClr val="FF0000"/>
                </a:solidFill>
                <a:latin typeface="Times New Roman" panose="02020603050405020304" pitchFamily="18" charset="0"/>
                <a:cs typeface="Times New Roman" panose="02020603050405020304" pitchFamily="18" charset="0"/>
              </a:rPr>
              <a:t>Hold-Out</a:t>
            </a:r>
          </a:p>
        </p:txBody>
      </p:sp>
      <p:sp>
        <p:nvSpPr>
          <p:cNvPr id="5" name="TextBox 4"/>
          <p:cNvSpPr txBox="1"/>
          <p:nvPr/>
        </p:nvSpPr>
        <p:spPr>
          <a:xfrm>
            <a:off x="1524000" y="5489955"/>
            <a:ext cx="6553200" cy="707886"/>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Nhận xét: Bagging và Random Forest hoạt động tốt với </a:t>
            </a:r>
          </a:p>
          <a:p>
            <a:r>
              <a:rPr lang="en-US" sz="2000">
                <a:latin typeface="Times New Roman" panose="02020603050405020304" pitchFamily="18" charset="0"/>
                <a:cs typeface="Times New Roman" panose="02020603050405020304" pitchFamily="18" charset="0"/>
              </a:rPr>
              <a:t>F1-Score vào khoảng 90%</a:t>
            </a:r>
            <a:endParaRPr lang="vi-VN" sz="2000">
              <a:latin typeface="Times New Roman" panose="02020603050405020304" pitchFamily="18" charset="0"/>
              <a:cs typeface="Times New Roman" panose="02020603050405020304" pitchFamily="18" charset="0"/>
            </a:endParaRPr>
          </a:p>
        </p:txBody>
      </p:sp>
      <p:graphicFrame>
        <p:nvGraphicFramePr>
          <p:cNvPr id="11" name="Chart 10">
            <a:extLst>
              <a:ext uri="{FF2B5EF4-FFF2-40B4-BE49-F238E27FC236}">
                <a16:creationId xmlns:a16="http://schemas.microsoft.com/office/drawing/2014/main" id="{253017F9-2B56-36F8-5800-76545832B1DA}"/>
              </a:ext>
            </a:extLst>
          </p:cNvPr>
          <p:cNvGraphicFramePr>
            <a:graphicFrameLocks/>
          </p:cNvGraphicFramePr>
          <p:nvPr>
            <p:extLst>
              <p:ext uri="{D42A27DB-BD31-4B8C-83A1-F6EECF244321}">
                <p14:modId xmlns:p14="http://schemas.microsoft.com/office/powerpoint/2010/main" val="3815533415"/>
              </p:ext>
            </p:extLst>
          </p:nvPr>
        </p:nvGraphicFramePr>
        <p:xfrm>
          <a:off x="1905000" y="2268415"/>
          <a:ext cx="6019800" cy="3124200"/>
        </p:xfrm>
        <a:graphic>
          <a:graphicData uri="http://schemas.openxmlformats.org/drawingml/2006/chart">
            <c:chart xmlns:c="http://schemas.openxmlformats.org/drawingml/2006/chart" xmlns:r="http://schemas.openxmlformats.org/officeDocument/2006/relationships" r:id="rId2"/>
          </a:graphicData>
        </a:graphic>
      </p:graphicFrame>
      <p:sp>
        <p:nvSpPr>
          <p:cNvPr id="12" name="Title 1">
            <a:extLst>
              <a:ext uri="{FF2B5EF4-FFF2-40B4-BE49-F238E27FC236}">
                <a16:creationId xmlns:a16="http://schemas.microsoft.com/office/drawing/2014/main" id="{FC9A75B4-CDC2-1742-CF49-0A09153E685A}"/>
              </a:ext>
            </a:extLst>
          </p:cNvPr>
          <p:cNvSpPr>
            <a:spLocks noGrp="1"/>
          </p:cNvSpPr>
          <p:nvPr>
            <p:ph type="title"/>
          </p:nvPr>
        </p:nvSpPr>
        <p:spPr>
          <a:xfrm>
            <a:off x="1752600" y="282575"/>
            <a:ext cx="6172200" cy="944563"/>
          </a:xfrm>
        </p:spPr>
        <p:txBody>
          <a:bodyPr/>
          <a:lstStyle/>
          <a:p>
            <a:pPr lvl="0" algn="ctr"/>
            <a:r>
              <a:rPr lang="en-US" sz="3000">
                <a:solidFill>
                  <a:srgbClr val="FF0000"/>
                </a:solidFill>
                <a:latin typeface="Times New Roman" panose="02020603050405020304" pitchFamily="18" charset="0"/>
                <a:cs typeface="Times New Roman" panose="02020603050405020304" pitchFamily="18" charset="0"/>
              </a:rPr>
              <a:t>Huấn luyện mô hình</a:t>
            </a:r>
            <a:endParaRPr lang="vi-VN" sz="300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4735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62400" y="1583966"/>
            <a:ext cx="1524000" cy="430887"/>
          </a:xfrm>
          <a:prstGeom prst="rect">
            <a:avLst/>
          </a:prstGeom>
          <a:noFill/>
        </p:spPr>
        <p:txBody>
          <a:bodyPr wrap="square" rtlCol="0">
            <a:spAutoFit/>
          </a:bodyPr>
          <a:lstStyle/>
          <a:p>
            <a:r>
              <a:rPr lang="en-US" sz="2200" b="1">
                <a:solidFill>
                  <a:srgbClr val="FF0000"/>
                </a:solidFill>
                <a:latin typeface="Times New Roman" panose="02020603050405020304" pitchFamily="18" charset="0"/>
                <a:cs typeface="Times New Roman" panose="02020603050405020304" pitchFamily="18" charset="0"/>
              </a:rPr>
              <a:t>K-Fold</a:t>
            </a:r>
          </a:p>
        </p:txBody>
      </p:sp>
      <p:sp>
        <p:nvSpPr>
          <p:cNvPr id="5" name="TextBox 4"/>
          <p:cNvSpPr txBox="1"/>
          <p:nvPr/>
        </p:nvSpPr>
        <p:spPr>
          <a:xfrm>
            <a:off x="1524000" y="5489955"/>
            <a:ext cx="6553200" cy="707886"/>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Nhận xét: Bagging và Random Forest cũng hoạt động khá tốt khi dùng K-Fold</a:t>
            </a:r>
          </a:p>
        </p:txBody>
      </p:sp>
      <p:graphicFrame>
        <p:nvGraphicFramePr>
          <p:cNvPr id="2" name="Chart 1">
            <a:extLst>
              <a:ext uri="{FF2B5EF4-FFF2-40B4-BE49-F238E27FC236}">
                <a16:creationId xmlns:a16="http://schemas.microsoft.com/office/drawing/2014/main" id="{91BD947F-B326-6B75-13E1-9834B037856E}"/>
              </a:ext>
            </a:extLst>
          </p:cNvPr>
          <p:cNvGraphicFramePr>
            <a:graphicFrameLocks/>
          </p:cNvGraphicFramePr>
          <p:nvPr>
            <p:extLst>
              <p:ext uri="{D42A27DB-BD31-4B8C-83A1-F6EECF244321}">
                <p14:modId xmlns:p14="http://schemas.microsoft.com/office/powerpoint/2010/main" val="2757287899"/>
              </p:ext>
            </p:extLst>
          </p:nvPr>
        </p:nvGraphicFramePr>
        <p:xfrm>
          <a:off x="1905000" y="2226034"/>
          <a:ext cx="6019800" cy="3048000"/>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1">
            <a:extLst>
              <a:ext uri="{FF2B5EF4-FFF2-40B4-BE49-F238E27FC236}">
                <a16:creationId xmlns:a16="http://schemas.microsoft.com/office/drawing/2014/main" id="{4FBC167E-A992-9D14-1D5E-02BDF361AF1D}"/>
              </a:ext>
            </a:extLst>
          </p:cNvPr>
          <p:cNvSpPr>
            <a:spLocks noGrp="1"/>
          </p:cNvSpPr>
          <p:nvPr>
            <p:ph type="title"/>
          </p:nvPr>
        </p:nvSpPr>
        <p:spPr>
          <a:xfrm>
            <a:off x="1752600" y="282575"/>
            <a:ext cx="6172200" cy="944563"/>
          </a:xfrm>
        </p:spPr>
        <p:txBody>
          <a:bodyPr/>
          <a:lstStyle/>
          <a:p>
            <a:pPr lvl="0" algn="ctr"/>
            <a:r>
              <a:rPr lang="en-US" sz="3000">
                <a:solidFill>
                  <a:srgbClr val="FF0000"/>
                </a:solidFill>
                <a:latin typeface="Times New Roman" panose="02020603050405020304" pitchFamily="18" charset="0"/>
                <a:cs typeface="Times New Roman" panose="02020603050405020304" pitchFamily="18" charset="0"/>
              </a:rPr>
              <a:t>Huấn luyện mô hình</a:t>
            </a:r>
            <a:endParaRPr lang="vi-VN" sz="300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5376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38300" y="5768717"/>
            <a:ext cx="6400800" cy="400110"/>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Bagging dự đoán đúng 440 trên tổng số 601 người mua hàng</a:t>
            </a:r>
          </a:p>
        </p:txBody>
      </p:sp>
      <p:sp>
        <p:nvSpPr>
          <p:cNvPr id="4" name="Title 1">
            <a:extLst>
              <a:ext uri="{FF2B5EF4-FFF2-40B4-BE49-F238E27FC236}">
                <a16:creationId xmlns:a16="http://schemas.microsoft.com/office/drawing/2014/main" id="{4FBC167E-A992-9D14-1D5E-02BDF361AF1D}"/>
              </a:ext>
            </a:extLst>
          </p:cNvPr>
          <p:cNvSpPr>
            <a:spLocks noGrp="1"/>
          </p:cNvSpPr>
          <p:nvPr>
            <p:ph type="title"/>
          </p:nvPr>
        </p:nvSpPr>
        <p:spPr>
          <a:xfrm>
            <a:off x="1752600" y="282575"/>
            <a:ext cx="6172200" cy="944563"/>
          </a:xfrm>
        </p:spPr>
        <p:txBody>
          <a:bodyPr/>
          <a:lstStyle/>
          <a:p>
            <a:pPr lvl="0" algn="ctr"/>
            <a:r>
              <a:rPr lang="en-US" sz="3000">
                <a:solidFill>
                  <a:srgbClr val="FF0000"/>
                </a:solidFill>
                <a:latin typeface="Times New Roman" panose="02020603050405020304" pitchFamily="18" charset="0"/>
                <a:cs typeface="Times New Roman" panose="02020603050405020304" pitchFamily="18" charset="0"/>
              </a:rPr>
              <a:t>Huấn luyện mô hình</a:t>
            </a:r>
            <a:endParaRPr lang="vi-VN" sz="3000">
              <a:solidFill>
                <a:srgbClr val="FF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DA3BB94-4D70-9DB3-AEB7-A6B9DA1403B4}"/>
              </a:ext>
            </a:extLst>
          </p:cNvPr>
          <p:cNvSpPr txBox="1"/>
          <p:nvPr/>
        </p:nvSpPr>
        <p:spPr>
          <a:xfrm>
            <a:off x="1524000" y="1447800"/>
            <a:ext cx="3764280" cy="400110"/>
          </a:xfrm>
          <a:prstGeom prst="rect">
            <a:avLst/>
          </a:prstGeom>
          <a:noFill/>
        </p:spPr>
        <p:txBody>
          <a:bodyPr wrap="square" rtlCol="0">
            <a:spAutoFit/>
          </a:bodyPr>
          <a:lstStyle/>
          <a:p>
            <a:r>
              <a:rPr lang="en-US" sz="2000" b="1">
                <a:solidFill>
                  <a:srgbClr val="0033CC"/>
                </a:solidFill>
                <a:latin typeface="Times New Roman" panose="02020603050405020304" pitchFamily="18" charset="0"/>
                <a:cs typeface="Times New Roman" panose="02020603050405020304" pitchFamily="18" charset="0"/>
              </a:rPr>
              <a:t>Ma trận nhầm lẫn (Bagging)</a:t>
            </a:r>
          </a:p>
        </p:txBody>
      </p:sp>
      <p:pic>
        <p:nvPicPr>
          <p:cNvPr id="8" name="Picture 7" descr="A blue and white diagram&#10;&#10;Description automatically generated">
            <a:extLst>
              <a:ext uri="{FF2B5EF4-FFF2-40B4-BE49-F238E27FC236}">
                <a16:creationId xmlns:a16="http://schemas.microsoft.com/office/drawing/2014/main" id="{8B068D4C-B992-949C-9BB1-0328F7D2C2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1967218"/>
            <a:ext cx="4648200" cy="3522737"/>
          </a:xfrm>
          <a:prstGeom prst="rect">
            <a:avLst/>
          </a:prstGeom>
        </p:spPr>
      </p:pic>
    </p:spTree>
    <p:extLst>
      <p:ext uri="{BB962C8B-B14F-4D97-AF65-F5344CB8AC3E}">
        <p14:creationId xmlns:p14="http://schemas.microsoft.com/office/powerpoint/2010/main" val="4243836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FBC167E-A992-9D14-1D5E-02BDF361AF1D}"/>
              </a:ext>
            </a:extLst>
          </p:cNvPr>
          <p:cNvSpPr>
            <a:spLocks noGrp="1"/>
          </p:cNvSpPr>
          <p:nvPr>
            <p:ph type="title"/>
          </p:nvPr>
        </p:nvSpPr>
        <p:spPr>
          <a:xfrm>
            <a:off x="1752600" y="282575"/>
            <a:ext cx="6172200" cy="944563"/>
          </a:xfrm>
        </p:spPr>
        <p:txBody>
          <a:bodyPr/>
          <a:lstStyle/>
          <a:p>
            <a:pPr lvl="0" algn="ctr"/>
            <a:r>
              <a:rPr lang="en-US" sz="3000">
                <a:solidFill>
                  <a:srgbClr val="FF0000"/>
                </a:solidFill>
                <a:latin typeface="Times New Roman" panose="02020603050405020304" pitchFamily="18" charset="0"/>
                <a:cs typeface="Times New Roman" panose="02020603050405020304" pitchFamily="18" charset="0"/>
              </a:rPr>
              <a:t>Kết luận</a:t>
            </a:r>
            <a:endParaRPr lang="vi-VN" sz="3000">
              <a:solidFill>
                <a:srgbClr val="FF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9B47247-A834-EB31-18C8-DA53447B7173}"/>
              </a:ext>
            </a:extLst>
          </p:cNvPr>
          <p:cNvSpPr txBox="1"/>
          <p:nvPr/>
        </p:nvSpPr>
        <p:spPr>
          <a:xfrm>
            <a:off x="1295400" y="1981200"/>
            <a:ext cx="7010400" cy="307853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200" b="1">
                <a:solidFill>
                  <a:srgbClr val="000099"/>
                </a:solidFill>
                <a:latin typeface="Times New Roman" panose="02020603050405020304" pitchFamily="18" charset="0"/>
                <a:cs typeface="Times New Roman" panose="02020603050405020304" pitchFamily="18" charset="0"/>
              </a:rPr>
              <a:t>KNN</a:t>
            </a:r>
            <a:r>
              <a:rPr lang="en-US" sz="2200">
                <a:latin typeface="Times New Roman" panose="02020603050405020304" pitchFamily="18" charset="0"/>
                <a:cs typeface="Times New Roman" panose="02020603050405020304" pitchFamily="18" charset="0"/>
              </a:rPr>
              <a:t> hoạt động tương đối ở bộ dữ liệu mất cân bằng, có xu hướng dự đoán thiên về nhóm đa số</a:t>
            </a:r>
          </a:p>
          <a:p>
            <a:pPr marL="285750" indent="-285750">
              <a:lnSpc>
                <a:spcPct val="150000"/>
              </a:lnSpc>
              <a:buFont typeface="Wingdings" panose="05000000000000000000" pitchFamily="2" charset="2"/>
              <a:buChar char="Ø"/>
            </a:pPr>
            <a:r>
              <a:rPr lang="en-US" sz="2200" b="1">
                <a:solidFill>
                  <a:srgbClr val="000099"/>
                </a:solidFill>
                <a:latin typeface="Times New Roman" panose="02020603050405020304" pitchFamily="18" charset="0"/>
                <a:cs typeface="Times New Roman" panose="02020603050405020304" pitchFamily="18" charset="0"/>
              </a:rPr>
              <a:t>Bayes</a:t>
            </a:r>
            <a:r>
              <a:rPr lang="en-US" sz="2200">
                <a:latin typeface="Times New Roman" panose="02020603050405020304" pitchFamily="18" charset="0"/>
                <a:cs typeface="Times New Roman" panose="02020603050405020304" pitchFamily="18" charset="0"/>
              </a:rPr>
              <a:t> dự đoán ổn ở tập thiểu số, tuy nhiên nhóm đa số có phần không chính xác</a:t>
            </a:r>
          </a:p>
          <a:p>
            <a:pPr marL="285750" indent="-285750">
              <a:lnSpc>
                <a:spcPct val="150000"/>
              </a:lnSpc>
              <a:buFont typeface="Wingdings" panose="05000000000000000000" pitchFamily="2" charset="2"/>
              <a:buChar char="Ø"/>
            </a:pPr>
            <a:r>
              <a:rPr lang="en-US" sz="2200" b="1">
                <a:solidFill>
                  <a:srgbClr val="000099"/>
                </a:solidFill>
                <a:latin typeface="Times New Roman" panose="02020603050405020304" pitchFamily="18" charset="0"/>
                <a:cs typeface="Times New Roman" panose="02020603050405020304" pitchFamily="18" charset="0"/>
              </a:rPr>
              <a:t>Bagging</a:t>
            </a:r>
            <a:r>
              <a:rPr lang="en-US" sz="2200">
                <a:latin typeface="Times New Roman" panose="02020603050405020304" pitchFamily="18" charset="0"/>
                <a:cs typeface="Times New Roman" panose="02020603050405020304" pitchFamily="18" charset="0"/>
              </a:rPr>
              <a:t> và </a:t>
            </a:r>
            <a:r>
              <a:rPr lang="en-US" sz="2200" b="1">
                <a:solidFill>
                  <a:srgbClr val="000099"/>
                </a:solidFill>
                <a:latin typeface="Times New Roman" panose="02020603050405020304" pitchFamily="18" charset="0"/>
                <a:cs typeface="Times New Roman" panose="02020603050405020304" pitchFamily="18" charset="0"/>
              </a:rPr>
              <a:t>Random Forest </a:t>
            </a:r>
            <a:r>
              <a:rPr lang="en-US" sz="2200">
                <a:latin typeface="Times New Roman" panose="02020603050405020304" pitchFamily="18" charset="0"/>
                <a:cs typeface="Times New Roman" panose="02020603050405020304" pitchFamily="18" charset="0"/>
              </a:rPr>
              <a:t>tỏ ra khá tốt, cho hiệu quả cao với bộ dữ liệu không cân bằng</a:t>
            </a:r>
          </a:p>
        </p:txBody>
      </p:sp>
    </p:spTree>
    <p:extLst>
      <p:ext uri="{BB962C8B-B14F-4D97-AF65-F5344CB8AC3E}">
        <p14:creationId xmlns:p14="http://schemas.microsoft.com/office/powerpoint/2010/main" val="3169240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z="2400">
                <a:latin typeface="Times New Roman" panose="02020603050405020304" pitchFamily="18" charset="0"/>
                <a:cs typeface="Times New Roman" panose="02020603050405020304" pitchFamily="18" charset="0"/>
              </a:rPr>
              <a:t>Nội dung</a:t>
            </a:r>
          </a:p>
        </p:txBody>
      </p:sp>
      <p:graphicFrame>
        <p:nvGraphicFramePr>
          <p:cNvPr id="3" name="Diagram 2"/>
          <p:cNvGraphicFramePr>
            <a:graphicFrameLocks/>
          </p:cNvGraphicFramePr>
          <p:nvPr>
            <p:extLst>
              <p:ext uri="{D42A27DB-BD31-4B8C-83A1-F6EECF244321}">
                <p14:modId xmlns:p14="http://schemas.microsoft.com/office/powerpoint/2010/main" val="1676422702"/>
              </p:ext>
            </p:extLst>
          </p:nvPr>
        </p:nvGraphicFramePr>
        <p:xfrm>
          <a:off x="1143000" y="2011680"/>
          <a:ext cx="73152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81100" y="1981200"/>
            <a:ext cx="6781800" cy="4062651"/>
          </a:xfrm>
          <a:prstGeom prst="rect">
            <a:avLst/>
          </a:prstGeom>
          <a:noFill/>
        </p:spPr>
        <p:txBody>
          <a:bodyPr wrap="square" rtlCol="0">
            <a:spAutoFit/>
          </a:bodyPr>
          <a:lstStyle/>
          <a:p>
            <a:pPr marL="342900" indent="-342900">
              <a:lnSpc>
                <a:spcPct val="150000"/>
              </a:lnSpc>
              <a:buFont typeface="+mj-lt"/>
              <a:buAutoNum type="arabicPeriod"/>
            </a:pPr>
            <a:r>
              <a:rPr lang="en-US" sz="2000">
                <a:solidFill>
                  <a:srgbClr val="000099"/>
                </a:solidFill>
                <a:latin typeface="Times New Roman" panose="02020603050405020304" pitchFamily="18" charset="0"/>
                <a:cs typeface="Times New Roman" panose="02020603050405020304" pitchFamily="18" charset="0"/>
              </a:rPr>
              <a:t>Đỗ Thanh Nghị, Phạm Nguyên Khang, Giáo trình nguyên lý máy học, Đại học Cần Thơ, Cần Thơ, 2012.</a:t>
            </a:r>
          </a:p>
          <a:p>
            <a:pPr marL="342900" indent="-342900">
              <a:lnSpc>
                <a:spcPct val="150000"/>
              </a:lnSpc>
              <a:buFont typeface="+mj-lt"/>
              <a:buAutoNum type="arabicPeriod"/>
            </a:pPr>
            <a:r>
              <a:rPr lang="en-US" sz="2000">
                <a:solidFill>
                  <a:srgbClr val="000099"/>
                </a:solidFill>
                <a:latin typeface="Times New Roman" panose="02020603050405020304" pitchFamily="18" charset="0"/>
                <a:cs typeface="Times New Roman" panose="02020603050405020304" pitchFamily="18" charset="0"/>
              </a:rPr>
              <a:t>Andreas C. Muller &amp; Sarah Guido, Introduction to Machine Learning with Python, O'Reilly Media, 2016.</a:t>
            </a:r>
            <a:endParaRPr lang="vi-VN" sz="2000">
              <a:solidFill>
                <a:srgbClr val="000099"/>
              </a:solidFill>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000">
                <a:solidFill>
                  <a:srgbClr val="000099"/>
                </a:solidFill>
                <a:latin typeface="Times New Roman" panose="02020603050405020304" pitchFamily="18" charset="0"/>
                <a:cs typeface="Times New Roman" panose="02020603050405020304" pitchFamily="18" charset="0"/>
              </a:rPr>
              <a:t>Christopher M. Bishop, Pattern Recognition and Machine Learning, Springer, 2006. </a:t>
            </a:r>
          </a:p>
          <a:p>
            <a:pPr marL="342900" indent="-342900">
              <a:lnSpc>
                <a:spcPct val="150000"/>
              </a:lnSpc>
              <a:buFont typeface="+mj-lt"/>
              <a:buAutoNum type="arabicPeriod"/>
            </a:pPr>
            <a:r>
              <a:rPr lang="vi-VN" sz="2000">
                <a:solidFill>
                  <a:srgbClr val="000099"/>
                </a:solidFill>
                <a:latin typeface="Times New Roman" panose="02020603050405020304" pitchFamily="18" charset="0"/>
                <a:cs typeface="Times New Roman" panose="02020603050405020304" pitchFamily="18" charset="0"/>
              </a:rPr>
              <a:t>kaggle.com/datasets/henrysue/online-shoppers-intention</a:t>
            </a:r>
            <a:endParaRPr lang="en-US" sz="2000">
              <a:solidFill>
                <a:srgbClr val="000099"/>
              </a:solidFill>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vi-VN" sz="2000">
                <a:solidFill>
                  <a:srgbClr val="000099"/>
                </a:solidFill>
                <a:latin typeface="Times New Roman" panose="02020603050405020304" pitchFamily="18" charset="0"/>
                <a:cs typeface="Times New Roman" panose="02020603050405020304" pitchFamily="18" charset="0"/>
              </a:rPr>
              <a:t>github.com/topics/online-shoppers-intention</a:t>
            </a:r>
          </a:p>
          <a:p>
            <a:endParaRPr lang="vi-VN"/>
          </a:p>
        </p:txBody>
      </p:sp>
      <p:sp>
        <p:nvSpPr>
          <p:cNvPr id="5" name="Title 1">
            <a:extLst>
              <a:ext uri="{FF2B5EF4-FFF2-40B4-BE49-F238E27FC236}">
                <a16:creationId xmlns:a16="http://schemas.microsoft.com/office/drawing/2014/main" id="{D69EC6FC-7306-1DC4-5594-4CA807E57BF0}"/>
              </a:ext>
            </a:extLst>
          </p:cNvPr>
          <p:cNvSpPr>
            <a:spLocks noGrp="1"/>
          </p:cNvSpPr>
          <p:nvPr>
            <p:ph type="title"/>
          </p:nvPr>
        </p:nvSpPr>
        <p:spPr>
          <a:xfrm>
            <a:off x="1752600" y="282575"/>
            <a:ext cx="6172200" cy="944563"/>
          </a:xfrm>
        </p:spPr>
        <p:txBody>
          <a:bodyPr/>
          <a:lstStyle/>
          <a:p>
            <a:pPr lvl="0" algn="ctr"/>
            <a:r>
              <a:rPr lang="en-US" sz="3000">
                <a:solidFill>
                  <a:srgbClr val="FF0000"/>
                </a:solidFill>
                <a:latin typeface="Times New Roman" panose="02020603050405020304" pitchFamily="18" charset="0"/>
                <a:cs typeface="Times New Roman" panose="02020603050405020304" pitchFamily="18" charset="0"/>
              </a:rPr>
              <a:t>Tài liệu tham khảo</a:t>
            </a:r>
            <a:endParaRPr lang="vi-VN" sz="300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42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56E01181-FA81-4C6D-9E62-C7D65FDA831E}"/>
              </a:ext>
            </a:extLst>
          </p:cNvPr>
          <p:cNvSpPr>
            <a:spLocks noGrp="1" noChangeArrowheads="1"/>
          </p:cNvSpPr>
          <p:nvPr>
            <p:ph type="body" idx="1"/>
          </p:nvPr>
        </p:nvSpPr>
        <p:spPr>
          <a:xfrm>
            <a:off x="2057400" y="3200400"/>
            <a:ext cx="4724400" cy="2351087"/>
          </a:xfrm>
        </p:spPr>
        <p:txBody>
          <a:bodyPr/>
          <a:lstStyle/>
          <a:p>
            <a:pPr algn="ctr">
              <a:buFontTx/>
              <a:buNone/>
            </a:pPr>
            <a:r>
              <a:rPr lang="en-US" altLang="en-US" sz="2400" b="1">
                <a:latin typeface="Times New Roman" panose="02020603050405020304" pitchFamily="18" charset="0"/>
                <a:cs typeface="Times New Roman" panose="02020603050405020304" pitchFamily="18" charset="0"/>
              </a:rPr>
              <a:t>CẢM </a:t>
            </a:r>
            <a:r>
              <a:rPr lang="vi-VN" altLang="en-US" sz="2400" b="1">
                <a:latin typeface="Times New Roman" panose="02020603050405020304" pitchFamily="18" charset="0"/>
                <a:cs typeface="Times New Roman" panose="02020603050405020304" pitchFamily="18" charset="0"/>
              </a:rPr>
              <a:t>Ơ</a:t>
            </a:r>
            <a:r>
              <a:rPr lang="en-US" altLang="en-US" sz="2400" b="1">
                <a:latin typeface="Times New Roman" panose="02020603050405020304" pitchFamily="18" charset="0"/>
                <a:cs typeface="Times New Roman" panose="02020603050405020304" pitchFamily="18" charset="0"/>
              </a:rPr>
              <a:t>N THẦY VÀ CÁC BẠN ĐÃ LẮNG NGHE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82575"/>
            <a:ext cx="6172200" cy="944563"/>
          </a:xfrm>
        </p:spPr>
        <p:txBody>
          <a:bodyPr/>
          <a:lstStyle/>
          <a:p>
            <a:pPr lvl="0" algn="ctr"/>
            <a:r>
              <a:rPr lang="en-US" altLang="ko-KR" sz="3000">
                <a:solidFill>
                  <a:srgbClr val="FF0000"/>
                </a:solidFill>
                <a:latin typeface="Times New Roman" panose="02020603050405020304" pitchFamily="18" charset="0"/>
                <a:cs typeface="Times New Roman" panose="02020603050405020304" pitchFamily="18" charset="0"/>
              </a:rPr>
              <a:t>Giới thiệu vấn đề</a:t>
            </a:r>
            <a:endParaRPr lang="vi-VN" sz="300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838200" y="1600200"/>
            <a:ext cx="8001000" cy="2554545"/>
          </a:xfrm>
          <a:prstGeom prst="rect">
            <a:avLst/>
          </a:prstGeom>
          <a:noFill/>
        </p:spPr>
        <p:txBody>
          <a:bodyPr wrap="square" rtlCol="0">
            <a:spAutoFit/>
          </a:bodyPr>
          <a:lstStyle/>
          <a:p>
            <a:pPr marL="342900" indent="-342900" algn="just">
              <a:buFont typeface="Wingdings" panose="05000000000000000000" pitchFamily="2" charset="2"/>
              <a:buChar char="Ø"/>
            </a:pPr>
            <a:r>
              <a:rPr lang="vi-VN" sz="2000"/>
              <a:t>Mua sắm trực tuyến (Online shopping) là quá trình người tiêu dùng trực tiếp mua hàng hóa, dịch vụ từ một người bán trong thời gian xác định thông qua Internet</a:t>
            </a:r>
            <a:r>
              <a:rPr lang="en-US" sz="2000"/>
              <a:t>.</a:t>
            </a:r>
          </a:p>
          <a:p>
            <a:pPr marL="342900" indent="-342900" algn="just">
              <a:buFont typeface="Wingdings" panose="05000000000000000000" pitchFamily="2" charset="2"/>
              <a:buChar char="Ø"/>
            </a:pPr>
            <a:r>
              <a:rPr lang="en-US" sz="2000"/>
              <a:t>Hiện nay,</a:t>
            </a:r>
            <a:r>
              <a:rPr lang="vi-VN" sz="2000"/>
              <a:t> số lượng người tiêu dùng tham gia mua sắm ngày càng tăng lên nhanh chóng. </a:t>
            </a:r>
            <a:endParaRPr lang="en-US" sz="2000"/>
          </a:p>
          <a:p>
            <a:pPr algn="just"/>
            <a:r>
              <a:rPr lang="en-US" sz="2000">
                <a:sym typeface="Wingdings" panose="05000000000000000000" pitchFamily="2" charset="2"/>
              </a:rPr>
              <a:t>N</a:t>
            </a:r>
            <a:r>
              <a:rPr lang="vi-VN" sz="2000"/>
              <a:t>ghiên cứu xu hướng hành vi mua sắm trực tuyến của người tiêu </a:t>
            </a:r>
            <a:r>
              <a:rPr lang="en-US" sz="2000">
                <a:sym typeface="Wingdings" panose="05000000000000000000" pitchFamily="2" charset="2"/>
              </a:rPr>
              <a:t></a:t>
            </a:r>
            <a:r>
              <a:rPr lang="en-US" sz="2000"/>
              <a:t>C</a:t>
            </a:r>
            <a:r>
              <a:rPr lang="vi-VN" sz="2000"/>
              <a:t>ó những chính sách, chiến lược nhằm thúc đẩy hành vi mua sắm trực tuyến của người tiêu dùng.</a:t>
            </a:r>
          </a:p>
        </p:txBody>
      </p:sp>
      <p:pic>
        <p:nvPicPr>
          <p:cNvPr id="1026" name="Picture 2" descr="Viet Nam leads Southeast Asia in online shopping - Da Nang Today - News -  eNewspaper">
            <a:extLst>
              <a:ext uri="{FF2B5EF4-FFF2-40B4-BE49-F238E27FC236}">
                <a16:creationId xmlns:a16="http://schemas.microsoft.com/office/drawing/2014/main" id="{A6FF5348-36E9-42D9-094B-E934B86311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457700"/>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commerce given substantial boost - Nhịp sống kinh tế Việt Nam &amp; Thế giới">
            <a:extLst>
              <a:ext uri="{FF2B5EF4-FFF2-40B4-BE49-F238E27FC236}">
                <a16:creationId xmlns:a16="http://schemas.microsoft.com/office/drawing/2014/main" id="{9F43DAA1-AC32-91C9-5952-AE0552B304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9702" y="4457700"/>
            <a:ext cx="2495550" cy="1672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7859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1550" y="1752600"/>
            <a:ext cx="7734300" cy="1323439"/>
          </a:xfrm>
          <a:prstGeom prst="rect">
            <a:avLst/>
          </a:prstGeom>
          <a:noFill/>
        </p:spPr>
        <p:txBody>
          <a:bodyPr wrap="square" rtlCol="0">
            <a:spAutoFit/>
          </a:bodyPr>
          <a:lstStyle/>
          <a:p>
            <a:pPr algn="just"/>
            <a:r>
              <a:rPr lang="vi-VN" sz="2000">
                <a:latin typeface="Times New Roman" panose="02020603050405020304" pitchFamily="18" charset="0"/>
                <a:cs typeface="Times New Roman" panose="02020603050405020304" pitchFamily="18" charset="0"/>
              </a:rPr>
              <a:t>Bộ dữ liệu bao gồm 12.330 </a:t>
            </a:r>
            <a:r>
              <a:rPr lang="en-US" sz="2000">
                <a:latin typeface="Times New Roman" panose="02020603050405020304" pitchFamily="18" charset="0"/>
                <a:cs typeface="Times New Roman" panose="02020603050405020304" pitchFamily="18" charset="0"/>
              </a:rPr>
              <a:t>hàng và 18 cột</a:t>
            </a:r>
            <a:r>
              <a:rPr lang="vi-VN" sz="2000">
                <a:latin typeface="Times New Roman" panose="02020603050405020304" pitchFamily="18" charset="0"/>
                <a:cs typeface="Times New Roman" panose="02020603050405020304" pitchFamily="18" charset="0"/>
              </a:rPr>
              <a:t>. Tập dữ liệu được hình thành để mỗi phiên</a:t>
            </a:r>
            <a:r>
              <a:rPr lang="en-US" sz="2000">
                <a:latin typeface="Times New Roman" panose="02020603050405020304" pitchFamily="18" charset="0"/>
                <a:cs typeface="Times New Roman" panose="02020603050405020304" pitchFamily="18" charset="0"/>
              </a:rPr>
              <a:t> giao dịch</a:t>
            </a:r>
            <a:r>
              <a:rPr lang="vi-VN" sz="2000">
                <a:latin typeface="Times New Roman" panose="02020603050405020304" pitchFamily="18" charset="0"/>
                <a:cs typeface="Times New Roman" panose="02020603050405020304" pitchFamily="18" charset="0"/>
              </a:rPr>
              <a:t> sẽ thuộc về một người dùng khác nhau trong khoảng thời gian 1 năm </a:t>
            </a:r>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để tránh mọi xu hướng đối với một chiến dịch</a:t>
            </a:r>
            <a:r>
              <a:rPr lang="en-US" sz="2000">
                <a:latin typeface="Times New Roman" panose="02020603050405020304" pitchFamily="18" charset="0"/>
                <a:cs typeface="Times New Roman" panose="02020603050405020304" pitchFamily="18" charset="0"/>
              </a:rPr>
              <a:t> cụ thể</a:t>
            </a:r>
            <a:r>
              <a:rPr lang="vi-VN" sz="2000">
                <a:latin typeface="Times New Roman" panose="02020603050405020304" pitchFamily="18" charset="0"/>
                <a:cs typeface="Times New Roman" panose="02020603050405020304" pitchFamily="18" charset="0"/>
              </a:rPr>
              <a:t>, ngày đặc biệt, hồ sơ người dùng hoặc khoảng thời gian cụ thể.</a:t>
            </a:r>
          </a:p>
        </p:txBody>
      </p:sp>
      <p:sp>
        <p:nvSpPr>
          <p:cNvPr id="6" name="Title 1">
            <a:extLst>
              <a:ext uri="{FF2B5EF4-FFF2-40B4-BE49-F238E27FC236}">
                <a16:creationId xmlns:a16="http://schemas.microsoft.com/office/drawing/2014/main" id="{60E662BD-5F9E-F875-A966-E8F0E3BF1B7E}"/>
              </a:ext>
            </a:extLst>
          </p:cNvPr>
          <p:cNvSpPr>
            <a:spLocks noGrp="1"/>
          </p:cNvSpPr>
          <p:nvPr>
            <p:ph type="title"/>
          </p:nvPr>
        </p:nvSpPr>
        <p:spPr>
          <a:xfrm>
            <a:off x="1752600" y="282575"/>
            <a:ext cx="6172200" cy="944563"/>
          </a:xfrm>
        </p:spPr>
        <p:txBody>
          <a:bodyPr/>
          <a:lstStyle/>
          <a:p>
            <a:pPr lvl="0" algn="ctr"/>
            <a:r>
              <a:rPr lang="en-US" sz="3000">
                <a:solidFill>
                  <a:srgbClr val="FF0000"/>
                </a:solidFill>
                <a:latin typeface="Times New Roman" panose="02020603050405020304" pitchFamily="18" charset="0"/>
                <a:cs typeface="Times New Roman" panose="02020603050405020304" pitchFamily="18" charset="0"/>
              </a:rPr>
              <a:t>Tổng quan về bộ dữ liệu</a:t>
            </a:r>
            <a:endParaRPr lang="vi-VN" sz="3000">
              <a:solidFill>
                <a:srgbClr val="FF000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A48C14F-D498-FDCA-3F3B-282699F63928}"/>
              </a:ext>
            </a:extLst>
          </p:cNvPr>
          <p:cNvPicPr>
            <a:picLocks noChangeAspect="1"/>
          </p:cNvPicPr>
          <p:nvPr/>
        </p:nvPicPr>
        <p:blipFill>
          <a:blip r:embed="rId2"/>
          <a:stretch>
            <a:fillRect/>
          </a:stretch>
        </p:blipFill>
        <p:spPr>
          <a:xfrm>
            <a:off x="1409700" y="3243262"/>
            <a:ext cx="6324600" cy="371475"/>
          </a:xfrm>
          <a:prstGeom prst="rect">
            <a:avLst/>
          </a:prstGeom>
        </p:spPr>
      </p:pic>
      <p:pic>
        <p:nvPicPr>
          <p:cNvPr id="16" name="Picture 15">
            <a:extLst>
              <a:ext uri="{FF2B5EF4-FFF2-40B4-BE49-F238E27FC236}">
                <a16:creationId xmlns:a16="http://schemas.microsoft.com/office/drawing/2014/main" id="{FB51814D-9CB7-3084-F6DC-E35BA9B4208B}"/>
              </a:ext>
            </a:extLst>
          </p:cNvPr>
          <p:cNvPicPr>
            <a:picLocks noChangeAspect="1"/>
          </p:cNvPicPr>
          <p:nvPr/>
        </p:nvPicPr>
        <p:blipFill>
          <a:blip r:embed="rId3"/>
          <a:stretch>
            <a:fillRect/>
          </a:stretch>
        </p:blipFill>
        <p:spPr>
          <a:xfrm>
            <a:off x="1409700" y="3962400"/>
            <a:ext cx="6324600" cy="371475"/>
          </a:xfrm>
          <a:prstGeom prst="rect">
            <a:avLst/>
          </a:prstGeom>
        </p:spPr>
      </p:pic>
      <p:pic>
        <p:nvPicPr>
          <p:cNvPr id="20" name="Picture 19">
            <a:extLst>
              <a:ext uri="{FF2B5EF4-FFF2-40B4-BE49-F238E27FC236}">
                <a16:creationId xmlns:a16="http://schemas.microsoft.com/office/drawing/2014/main" id="{C1DFABAE-3F1F-F818-7C25-8636C1DCA56F}"/>
              </a:ext>
            </a:extLst>
          </p:cNvPr>
          <p:cNvPicPr>
            <a:picLocks noChangeAspect="1"/>
          </p:cNvPicPr>
          <p:nvPr/>
        </p:nvPicPr>
        <p:blipFill>
          <a:blip r:embed="rId4"/>
          <a:stretch>
            <a:fillRect/>
          </a:stretch>
        </p:blipFill>
        <p:spPr>
          <a:xfrm>
            <a:off x="1905000" y="3267075"/>
            <a:ext cx="5334000" cy="323850"/>
          </a:xfrm>
          <a:prstGeom prst="rect">
            <a:avLst/>
          </a:prstGeom>
        </p:spPr>
      </p:pic>
      <p:pic>
        <p:nvPicPr>
          <p:cNvPr id="22" name="Picture 21">
            <a:extLst>
              <a:ext uri="{FF2B5EF4-FFF2-40B4-BE49-F238E27FC236}">
                <a16:creationId xmlns:a16="http://schemas.microsoft.com/office/drawing/2014/main" id="{1BDBA8BE-3832-D7F0-EDFB-DCCDC71865E5}"/>
              </a:ext>
            </a:extLst>
          </p:cNvPr>
          <p:cNvPicPr>
            <a:picLocks noChangeAspect="1"/>
          </p:cNvPicPr>
          <p:nvPr/>
        </p:nvPicPr>
        <p:blipFill>
          <a:blip r:embed="rId5"/>
          <a:stretch>
            <a:fillRect/>
          </a:stretch>
        </p:blipFill>
        <p:spPr>
          <a:xfrm>
            <a:off x="1427431" y="4953000"/>
            <a:ext cx="6306869" cy="361950"/>
          </a:xfrm>
          <a:prstGeom prst="rect">
            <a:avLst/>
          </a:prstGeom>
        </p:spPr>
      </p:pic>
      <p:sp>
        <p:nvSpPr>
          <p:cNvPr id="23" name="Down Arrow Callout 4">
            <a:extLst>
              <a:ext uri="{FF2B5EF4-FFF2-40B4-BE49-F238E27FC236}">
                <a16:creationId xmlns:a16="http://schemas.microsoft.com/office/drawing/2014/main" id="{9F9C7868-CEF2-07F6-32C7-E7316965228E}"/>
              </a:ext>
            </a:extLst>
          </p:cNvPr>
          <p:cNvSpPr/>
          <p:nvPr/>
        </p:nvSpPr>
        <p:spPr>
          <a:xfrm>
            <a:off x="7048500" y="4465246"/>
            <a:ext cx="685800" cy="457200"/>
          </a:xfrm>
          <a:prstGeom prst="downArrowCallout">
            <a:avLst/>
          </a:prstGeom>
          <a:solidFill>
            <a:srgbClr val="F05C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latin typeface="Times New Roman" panose="02020603050405020304" pitchFamily="18" charset="0"/>
                <a:cs typeface="Times New Roman" panose="02020603050405020304" pitchFamily="18" charset="0"/>
              </a:rPr>
              <a:t>Nhãn</a:t>
            </a:r>
            <a:endParaRPr lang="vi-VN" sz="14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1939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1524000"/>
            <a:ext cx="2362200" cy="381000"/>
          </a:xfrm>
          <a:prstGeom prst="rect">
            <a:avLst/>
          </a:prstGeom>
          <a:noFill/>
        </p:spPr>
        <p:txBody>
          <a:bodyPr wrap="square" rtlCol="0">
            <a:spAutoFit/>
          </a:bodyPr>
          <a:lstStyle/>
          <a:p>
            <a:r>
              <a:rPr lang="en-US" b="1" i="1" u="sng">
                <a:solidFill>
                  <a:srgbClr val="000099"/>
                </a:solidFill>
                <a:latin typeface="Times New Roman" panose="02020603050405020304" pitchFamily="18" charset="0"/>
                <a:cs typeface="Times New Roman" panose="02020603050405020304" pitchFamily="18" charset="0"/>
              </a:rPr>
              <a:t>Mô tả dữ liệu:</a:t>
            </a:r>
            <a:endParaRPr lang="vi-VN" b="1" i="1" u="sng">
              <a:solidFill>
                <a:srgbClr val="000099"/>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78B83B6-42DC-D249-6DF3-43C926E033EA}"/>
              </a:ext>
            </a:extLst>
          </p:cNvPr>
          <p:cNvPicPr>
            <a:picLocks noChangeAspect="1"/>
          </p:cNvPicPr>
          <p:nvPr/>
        </p:nvPicPr>
        <p:blipFill>
          <a:blip r:embed="rId2"/>
          <a:stretch>
            <a:fillRect/>
          </a:stretch>
        </p:blipFill>
        <p:spPr>
          <a:xfrm>
            <a:off x="4529797" y="1905000"/>
            <a:ext cx="4229100" cy="3933825"/>
          </a:xfrm>
          <a:prstGeom prst="rect">
            <a:avLst/>
          </a:prstGeom>
        </p:spPr>
      </p:pic>
      <p:sp>
        <p:nvSpPr>
          <p:cNvPr id="9" name="Title 1">
            <a:extLst>
              <a:ext uri="{FF2B5EF4-FFF2-40B4-BE49-F238E27FC236}">
                <a16:creationId xmlns:a16="http://schemas.microsoft.com/office/drawing/2014/main" id="{3881BAF7-53C8-1091-D40C-7D372D2289BE}"/>
              </a:ext>
            </a:extLst>
          </p:cNvPr>
          <p:cNvSpPr>
            <a:spLocks noGrp="1"/>
          </p:cNvSpPr>
          <p:nvPr>
            <p:ph type="title"/>
          </p:nvPr>
        </p:nvSpPr>
        <p:spPr>
          <a:xfrm>
            <a:off x="1752600" y="282575"/>
            <a:ext cx="6172200" cy="944563"/>
          </a:xfrm>
        </p:spPr>
        <p:txBody>
          <a:bodyPr/>
          <a:lstStyle/>
          <a:p>
            <a:pPr lvl="0" algn="ctr"/>
            <a:r>
              <a:rPr lang="en-US" sz="3000">
                <a:solidFill>
                  <a:srgbClr val="FF0000"/>
                </a:solidFill>
                <a:latin typeface="Times New Roman" panose="02020603050405020304" pitchFamily="18" charset="0"/>
                <a:cs typeface="Times New Roman" panose="02020603050405020304" pitchFamily="18" charset="0"/>
              </a:rPr>
              <a:t>Tìm hiểu dữ liệu</a:t>
            </a:r>
            <a:endParaRPr lang="vi-VN" sz="3000">
              <a:solidFill>
                <a:srgbClr val="FF000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3010934-096E-0AA9-5068-DA15CE3A9392}"/>
              </a:ext>
            </a:extLst>
          </p:cNvPr>
          <p:cNvSpPr txBox="1"/>
          <p:nvPr/>
        </p:nvSpPr>
        <p:spPr>
          <a:xfrm>
            <a:off x="533400" y="2286000"/>
            <a:ext cx="3505200" cy="2862322"/>
          </a:xfrm>
          <a:prstGeom prst="rect">
            <a:avLst/>
          </a:prstGeom>
          <a:noFill/>
        </p:spPr>
        <p:txBody>
          <a:bodyPr wrap="square" rtlCol="0">
            <a:spAutoFit/>
          </a:bodyPr>
          <a:lstStyle/>
          <a:p>
            <a:r>
              <a:rPr lang="en-US" sz="2000"/>
              <a:t>Bộ dữ liệu có 2 đặc trưng kiểu object, 7 đặc trưng kiểu int, 7 đặc trưng kiểu float, 1 đặc trưng kiểu Bool</a:t>
            </a:r>
          </a:p>
          <a:p>
            <a:endParaRPr lang="en-US" sz="2000"/>
          </a:p>
          <a:p>
            <a:r>
              <a:rPr lang="en-US" sz="2000"/>
              <a:t>Nhãn (Revenue) có kiểu là Bool</a:t>
            </a:r>
          </a:p>
          <a:p>
            <a:r>
              <a:rPr lang="en-US" sz="2000">
                <a:sym typeface="Wingdings" panose="05000000000000000000" pitchFamily="2" charset="2"/>
              </a:rPr>
              <a:t> Bài toán phân loại nhị phân</a:t>
            </a:r>
            <a:endParaRPr lang="en-US" sz="2000"/>
          </a:p>
        </p:txBody>
      </p:sp>
    </p:spTree>
    <p:extLst>
      <p:ext uri="{BB962C8B-B14F-4D97-AF65-F5344CB8AC3E}">
        <p14:creationId xmlns:p14="http://schemas.microsoft.com/office/powerpoint/2010/main" val="841107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0" y="1524000"/>
            <a:ext cx="2362200" cy="369332"/>
          </a:xfrm>
          <a:prstGeom prst="rect">
            <a:avLst/>
          </a:prstGeom>
          <a:noFill/>
        </p:spPr>
        <p:txBody>
          <a:bodyPr wrap="square" rtlCol="0">
            <a:spAutoFit/>
          </a:bodyPr>
          <a:lstStyle/>
          <a:p>
            <a:r>
              <a:rPr lang="vi-VN" b="1" i="1" u="sng">
                <a:solidFill>
                  <a:srgbClr val="000099"/>
                </a:solidFill>
                <a:latin typeface="Times New Roman" panose="02020603050405020304" pitchFamily="18" charset="0"/>
                <a:cs typeface="Times New Roman" panose="02020603050405020304" pitchFamily="18" charset="0"/>
              </a:rPr>
              <a:t>Ý</a:t>
            </a:r>
            <a:r>
              <a:rPr lang="en-US" b="1" i="1" u="sng">
                <a:solidFill>
                  <a:srgbClr val="000099"/>
                </a:solidFill>
                <a:latin typeface="Times New Roman" panose="02020603050405020304" pitchFamily="18" charset="0"/>
                <a:cs typeface="Times New Roman" panose="02020603050405020304" pitchFamily="18" charset="0"/>
              </a:rPr>
              <a:t> nghĩa của dữ liệu:</a:t>
            </a:r>
            <a:endParaRPr lang="vi-VN" b="1" i="1" u="sng">
              <a:solidFill>
                <a:srgbClr val="000099"/>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036435103"/>
              </p:ext>
            </p:extLst>
          </p:nvPr>
        </p:nvGraphicFramePr>
        <p:xfrm>
          <a:off x="762000" y="2286000"/>
          <a:ext cx="7848600" cy="3048000"/>
        </p:xfrm>
        <a:graphic>
          <a:graphicData uri="http://schemas.openxmlformats.org/drawingml/2006/table">
            <a:tbl>
              <a:tblPr firstRow="1" bandRow="1">
                <a:tableStyleId>{5C22544A-7EE6-4342-B048-85BDC9FD1C3A}</a:tableStyleId>
              </a:tblPr>
              <a:tblGrid>
                <a:gridCol w="3924300">
                  <a:extLst>
                    <a:ext uri="{9D8B030D-6E8A-4147-A177-3AD203B41FA5}">
                      <a16:colId xmlns:a16="http://schemas.microsoft.com/office/drawing/2014/main" val="20000"/>
                    </a:ext>
                  </a:extLst>
                </a:gridCol>
                <a:gridCol w="3924300">
                  <a:extLst>
                    <a:ext uri="{9D8B030D-6E8A-4147-A177-3AD203B41FA5}">
                      <a16:colId xmlns:a16="http://schemas.microsoft.com/office/drawing/2014/main" val="20001"/>
                    </a:ext>
                  </a:extLst>
                </a:gridCol>
              </a:tblGrid>
              <a:tr h="925975">
                <a:tc>
                  <a:txBody>
                    <a:bodyPr/>
                    <a:lstStyle/>
                    <a:p>
                      <a:pPr algn="ctr"/>
                      <a:r>
                        <a:rPr lang="vi-VN" sz="1400" b="0" i="0" kern="1200">
                          <a:solidFill>
                            <a:schemeClr val="tx1"/>
                          </a:solidFill>
                          <a:effectLst/>
                          <a:latin typeface="Times New Roman" panose="02020603050405020304" pitchFamily="18" charset="0"/>
                          <a:ea typeface="+mn-ea"/>
                          <a:cs typeface="Times New Roman" panose="02020603050405020304" pitchFamily="18" charset="0"/>
                        </a:rPr>
                        <a:t>Administrative, Administrative Duration, Informational, Informational Duration, Product Related </a:t>
                      </a:r>
                      <a:r>
                        <a:rPr lang="en-US" sz="1400" b="0" i="0" kern="1200">
                          <a:solidFill>
                            <a:schemeClr val="tx1"/>
                          </a:solidFill>
                          <a:effectLst/>
                          <a:latin typeface="Times New Roman" panose="02020603050405020304" pitchFamily="18" charset="0"/>
                          <a:ea typeface="+mn-ea"/>
                          <a:cs typeface="Times New Roman" panose="02020603050405020304" pitchFamily="18" charset="0"/>
                        </a:rPr>
                        <a:t>và</a:t>
                      </a:r>
                      <a:r>
                        <a:rPr lang="vi-VN" sz="1400" b="0" i="0" kern="1200">
                          <a:solidFill>
                            <a:schemeClr val="tx1"/>
                          </a:solidFill>
                          <a:effectLst/>
                          <a:latin typeface="Times New Roman" panose="02020603050405020304" pitchFamily="18" charset="0"/>
                          <a:ea typeface="+mn-ea"/>
                          <a:cs typeface="Times New Roman" panose="02020603050405020304" pitchFamily="18" charset="0"/>
                        </a:rPr>
                        <a:t> Product Related Duration</a:t>
                      </a:r>
                      <a:r>
                        <a:rPr lang="en-US" sz="1400" b="0" i="0" kern="1200">
                          <a:solidFill>
                            <a:schemeClr val="tx1"/>
                          </a:solidFill>
                          <a:effectLst/>
                          <a:latin typeface="Times New Roman" panose="02020603050405020304" pitchFamily="18" charset="0"/>
                          <a:ea typeface="+mn-ea"/>
                          <a:cs typeface="Times New Roman" panose="02020603050405020304" pitchFamily="18" charset="0"/>
                        </a:rPr>
                        <a:t>.</a:t>
                      </a:r>
                      <a:endParaRPr lang="vi-VN" sz="140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vi-VN" sz="1400" b="0" i="0" kern="1200">
                          <a:solidFill>
                            <a:schemeClr val="tx1"/>
                          </a:solidFill>
                          <a:effectLst/>
                          <a:latin typeface="Times New Roman" panose="02020603050405020304" pitchFamily="18" charset="0"/>
                          <a:ea typeface="+mn-ea"/>
                          <a:cs typeface="Times New Roman" panose="02020603050405020304" pitchFamily="18" charset="0"/>
                        </a:rPr>
                        <a:t>thể hiện số loại trang khác nhau được khách </a:t>
                      </a:r>
                      <a:r>
                        <a:rPr lang="en-US" sz="1400" b="0" i="0" kern="1200">
                          <a:solidFill>
                            <a:schemeClr val="tx1"/>
                          </a:solidFill>
                          <a:effectLst/>
                          <a:latin typeface="Times New Roman" panose="02020603050405020304" pitchFamily="18" charset="0"/>
                          <a:ea typeface="+mn-ea"/>
                          <a:cs typeface="Times New Roman" panose="02020603050405020304" pitchFamily="18" charset="0"/>
                        </a:rPr>
                        <a:t>hàng </a:t>
                      </a:r>
                      <a:r>
                        <a:rPr lang="vi-VN" sz="1400" b="0" i="0" kern="1200">
                          <a:solidFill>
                            <a:schemeClr val="tx1"/>
                          </a:solidFill>
                          <a:effectLst/>
                          <a:latin typeface="Times New Roman" panose="02020603050405020304" pitchFamily="18" charset="0"/>
                          <a:ea typeface="+mn-ea"/>
                          <a:cs typeface="Times New Roman" panose="02020603050405020304" pitchFamily="18" charset="0"/>
                        </a:rPr>
                        <a:t>truy cập trong phiên </a:t>
                      </a:r>
                      <a:r>
                        <a:rPr lang="en-US" sz="1400" b="0" i="0" kern="1200">
                          <a:solidFill>
                            <a:schemeClr val="tx1"/>
                          </a:solidFill>
                          <a:effectLst/>
                          <a:latin typeface="Times New Roman" panose="02020603050405020304" pitchFamily="18" charset="0"/>
                          <a:ea typeface="+mn-ea"/>
                          <a:cs typeface="Times New Roman" panose="02020603050405020304" pitchFamily="18" charset="0"/>
                        </a:rPr>
                        <a:t>giao dịch </a:t>
                      </a:r>
                      <a:r>
                        <a:rPr lang="vi-VN" sz="1400" b="0" i="0" kern="1200">
                          <a:solidFill>
                            <a:schemeClr val="tx1"/>
                          </a:solidFill>
                          <a:effectLst/>
                          <a:latin typeface="Times New Roman" panose="02020603050405020304" pitchFamily="18" charset="0"/>
                          <a:ea typeface="+mn-ea"/>
                          <a:cs typeface="Times New Roman" panose="02020603050405020304" pitchFamily="18" charset="0"/>
                        </a:rPr>
                        <a:t>đó và tổng thời gian dành cho mỗi phiên </a:t>
                      </a:r>
                      <a:r>
                        <a:rPr lang="en-US" sz="1400" b="0" i="0" kern="1200">
                          <a:solidFill>
                            <a:schemeClr val="tx1"/>
                          </a:solidFill>
                          <a:effectLst/>
                          <a:latin typeface="Times New Roman" panose="02020603050405020304" pitchFamily="18" charset="0"/>
                          <a:ea typeface="+mn-ea"/>
                          <a:cs typeface="Times New Roman" panose="02020603050405020304" pitchFamily="18" charset="0"/>
                        </a:rPr>
                        <a:t>trong </a:t>
                      </a:r>
                      <a:r>
                        <a:rPr lang="vi-VN" sz="1400" b="0" i="0" kern="1200">
                          <a:solidFill>
                            <a:schemeClr val="tx1"/>
                          </a:solidFill>
                          <a:effectLst/>
                          <a:latin typeface="Times New Roman" panose="02020603050405020304" pitchFamily="18" charset="0"/>
                          <a:ea typeface="+mn-ea"/>
                          <a:cs typeface="Times New Roman" panose="02020603050405020304" pitchFamily="18" charset="0"/>
                        </a:rPr>
                        <a:t>các danh mục trang này</a:t>
                      </a:r>
                      <a:r>
                        <a:rPr lang="en-US" sz="1400" b="0" i="0" kern="1200">
                          <a:solidFill>
                            <a:schemeClr val="tx1"/>
                          </a:solidFill>
                          <a:effectLst/>
                          <a:latin typeface="Times New Roman" panose="02020603050405020304" pitchFamily="18" charset="0"/>
                          <a:ea typeface="+mn-ea"/>
                          <a:cs typeface="Times New Roman" panose="02020603050405020304" pitchFamily="18" charset="0"/>
                        </a:rPr>
                        <a:t>.</a:t>
                      </a:r>
                      <a:endParaRPr lang="vi-VN" sz="140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925975">
                <a:tc>
                  <a:txBody>
                    <a:bodyPr/>
                    <a:lstStyle/>
                    <a:p>
                      <a:pPr algn="ctr"/>
                      <a:r>
                        <a:rPr lang="vi-VN" sz="1400" b="0" i="0" kern="1200">
                          <a:solidFill>
                            <a:schemeClr val="tx1"/>
                          </a:solidFill>
                          <a:effectLst/>
                          <a:latin typeface="Times New Roman" panose="02020603050405020304" pitchFamily="18" charset="0"/>
                          <a:ea typeface="+mn-ea"/>
                          <a:cs typeface="Times New Roman" panose="02020603050405020304" pitchFamily="18" charset="0"/>
                        </a:rPr>
                        <a:t>Bounce Rate</a:t>
                      </a:r>
                      <a:endParaRPr lang="vi-VN" sz="140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vi-VN" sz="1400" b="0" i="0" kern="1200">
                          <a:solidFill>
                            <a:schemeClr val="tx1"/>
                          </a:solidFill>
                          <a:effectLst/>
                          <a:latin typeface="Times New Roman" panose="02020603050405020304" pitchFamily="18" charset="0"/>
                          <a:ea typeface="+mn-ea"/>
                          <a:cs typeface="Times New Roman" panose="02020603050405020304" pitchFamily="18" charset="0"/>
                        </a:rPr>
                        <a:t>đề cập đến tỷ lệ phần trăm khách truy cập vào trang web và sau đó rời đi mà không kích hoạt bất kỳ yêu cầu nào khác tới máy chủ phân tích trong phiên đó</a:t>
                      </a:r>
                      <a:endParaRPr lang="vi-VN" sz="140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196050">
                <a:tc>
                  <a:txBody>
                    <a:bodyPr/>
                    <a:lstStyle/>
                    <a:p>
                      <a:pPr algn="ctr"/>
                      <a:r>
                        <a:rPr lang="vi-VN" sz="1400" b="0" i="0" kern="1200">
                          <a:solidFill>
                            <a:schemeClr val="dk1"/>
                          </a:solidFill>
                          <a:effectLst/>
                          <a:latin typeface="Times New Roman" panose="02020603050405020304" pitchFamily="18" charset="0"/>
                          <a:ea typeface="+mn-ea"/>
                          <a:cs typeface="Times New Roman" panose="02020603050405020304" pitchFamily="18" charset="0"/>
                        </a:rPr>
                        <a:t>Exit Rate</a:t>
                      </a:r>
                      <a:endParaRPr lang="vi-VN" sz="1400">
                        <a:latin typeface="Times New Roman" panose="02020603050405020304" pitchFamily="18" charset="0"/>
                        <a:cs typeface="Times New Roman" panose="02020603050405020304" pitchFamily="18" charset="0"/>
                      </a:endParaRPr>
                    </a:p>
                  </a:txBody>
                  <a:tcPr/>
                </a:tc>
                <a:tc>
                  <a:txBody>
                    <a:bodyPr/>
                    <a:lstStyle/>
                    <a:p>
                      <a:pPr algn="just"/>
                      <a:r>
                        <a:rPr lang="vi-VN" sz="1400" b="0" i="0" kern="1200">
                          <a:solidFill>
                            <a:schemeClr val="dk1"/>
                          </a:solidFill>
                          <a:effectLst/>
                          <a:latin typeface="Times New Roman" panose="02020603050405020304" pitchFamily="18" charset="0"/>
                          <a:ea typeface="+mn-ea"/>
                          <a:cs typeface="Times New Roman" panose="02020603050405020304" pitchFamily="18" charset="0"/>
                        </a:rPr>
                        <a:t>Giá trị của thuộc tính "Exit Rate" cho một trang web cụ thể được tính toán như sau: đối với tất cả các lượt xem trang, tỷ lệ phần trăm đó là lượt cuối cùng trong phiên.</a:t>
                      </a:r>
                      <a:endParaRPr lang="vi-VN" sz="1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7" name="Title 1">
            <a:extLst>
              <a:ext uri="{FF2B5EF4-FFF2-40B4-BE49-F238E27FC236}">
                <a16:creationId xmlns:a16="http://schemas.microsoft.com/office/drawing/2014/main" id="{0E358001-97AB-0AE7-6B77-A75745F72B3C}"/>
              </a:ext>
            </a:extLst>
          </p:cNvPr>
          <p:cNvSpPr>
            <a:spLocks noGrp="1"/>
          </p:cNvSpPr>
          <p:nvPr>
            <p:ph type="title"/>
          </p:nvPr>
        </p:nvSpPr>
        <p:spPr>
          <a:xfrm>
            <a:off x="1752600" y="282575"/>
            <a:ext cx="6172200" cy="944563"/>
          </a:xfrm>
        </p:spPr>
        <p:txBody>
          <a:bodyPr/>
          <a:lstStyle/>
          <a:p>
            <a:pPr lvl="0" algn="ctr"/>
            <a:r>
              <a:rPr lang="en-US" sz="3000">
                <a:solidFill>
                  <a:srgbClr val="FF0000"/>
                </a:solidFill>
                <a:latin typeface="Times New Roman" panose="02020603050405020304" pitchFamily="18" charset="0"/>
                <a:cs typeface="Times New Roman" panose="02020603050405020304" pitchFamily="18" charset="0"/>
              </a:rPr>
              <a:t>Tìm hiểu dữ liệu</a:t>
            </a:r>
            <a:endParaRPr lang="vi-VN" sz="300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469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245051122"/>
              </p:ext>
            </p:extLst>
          </p:nvPr>
        </p:nvGraphicFramePr>
        <p:xfrm>
          <a:off x="838200" y="1676400"/>
          <a:ext cx="7696200" cy="4719358"/>
        </p:xfrm>
        <a:graphic>
          <a:graphicData uri="http://schemas.openxmlformats.org/drawingml/2006/table">
            <a:tbl>
              <a:tblPr firstRow="1" bandRow="1">
                <a:tableStyleId>{5C22544A-7EE6-4342-B048-85BDC9FD1C3A}</a:tableStyleId>
              </a:tblPr>
              <a:tblGrid>
                <a:gridCol w="3848100">
                  <a:extLst>
                    <a:ext uri="{9D8B030D-6E8A-4147-A177-3AD203B41FA5}">
                      <a16:colId xmlns:a16="http://schemas.microsoft.com/office/drawing/2014/main" val="20000"/>
                    </a:ext>
                  </a:extLst>
                </a:gridCol>
                <a:gridCol w="3848100">
                  <a:extLst>
                    <a:ext uri="{9D8B030D-6E8A-4147-A177-3AD203B41FA5}">
                      <a16:colId xmlns:a16="http://schemas.microsoft.com/office/drawing/2014/main" val="20001"/>
                    </a:ext>
                  </a:extLst>
                </a:gridCol>
              </a:tblGrid>
              <a:tr h="1433820">
                <a:tc>
                  <a:txBody>
                    <a:bodyPr/>
                    <a:lstStyle/>
                    <a:p>
                      <a:pPr algn="ctr"/>
                      <a:r>
                        <a:rPr lang="vi-VN" sz="1400" b="0" i="0" kern="1200">
                          <a:solidFill>
                            <a:schemeClr val="dk1"/>
                          </a:solidFill>
                          <a:effectLst/>
                          <a:latin typeface="Times New Roman" panose="02020603050405020304" pitchFamily="18" charset="0"/>
                          <a:ea typeface="+mn-ea"/>
                          <a:cs typeface="Times New Roman" panose="02020603050405020304" pitchFamily="18" charset="0"/>
                        </a:rPr>
                        <a:t>Page Value</a:t>
                      </a:r>
                      <a:endParaRPr lang="vi-VN" sz="1400">
                        <a:latin typeface="Times New Roman" panose="02020603050405020304" pitchFamily="18" charset="0"/>
                        <a:cs typeface="Times New Roman" panose="02020603050405020304" pitchFamily="18" charset="0"/>
                      </a:endParaRPr>
                    </a:p>
                  </a:txBody>
                  <a:tcPr/>
                </a:tc>
                <a:tc>
                  <a:txBody>
                    <a:bodyPr/>
                    <a:lstStyle/>
                    <a:p>
                      <a:pPr algn="just"/>
                      <a:r>
                        <a:rPr lang="vi-VN" sz="1400" b="0" i="0" kern="1200">
                          <a:solidFill>
                            <a:schemeClr val="dk1"/>
                          </a:solidFill>
                          <a:effectLst/>
                          <a:latin typeface="Times New Roman" panose="02020603050405020304" pitchFamily="18" charset="0"/>
                          <a:ea typeface="+mn-ea"/>
                          <a:cs typeface="Times New Roman" panose="02020603050405020304" pitchFamily="18" charset="0"/>
                        </a:rPr>
                        <a:t>Thuộc tính "Page Value" đại diện cho giá trị trung bình cho một trang web mà một người dùng đã truy cập trước khi hoàn thành một giao dịch thương mại điện tử.</a:t>
                      </a:r>
                      <a:endParaRPr lang="vi-VN" sz="1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700578">
                <a:tc>
                  <a:txBody>
                    <a:bodyPr/>
                    <a:lstStyle/>
                    <a:p>
                      <a:pPr algn="ctr"/>
                      <a:r>
                        <a:rPr lang="vi-VN" sz="1400" b="0" i="0" kern="1200">
                          <a:solidFill>
                            <a:schemeClr val="tx1"/>
                          </a:solidFill>
                          <a:effectLst/>
                          <a:latin typeface="Times New Roman" panose="02020603050405020304" pitchFamily="18" charset="0"/>
                          <a:ea typeface="+mn-ea"/>
                          <a:cs typeface="Times New Roman" panose="02020603050405020304" pitchFamily="18" charset="0"/>
                        </a:rPr>
                        <a:t>Special Day</a:t>
                      </a:r>
                      <a:endParaRPr lang="vi-VN" sz="140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vi-VN" sz="1400" b="0" i="0" kern="1200">
                          <a:solidFill>
                            <a:schemeClr val="tx1"/>
                          </a:solidFill>
                          <a:effectLst/>
                          <a:latin typeface="Times New Roman" panose="02020603050405020304" pitchFamily="18" charset="0"/>
                          <a:ea typeface="+mn-ea"/>
                          <a:cs typeface="Times New Roman" panose="02020603050405020304" pitchFamily="18" charset="0"/>
                        </a:rPr>
                        <a:t>cho biết thời gian truy cập trang web gần với một ngày đặc biệt cụ thể (ví dụ: Ngày của Mẹ, Ngày lễ tình nhân) trong đó các phiên có nhiều khả năng được hoàn tất giao dịch hơn</a:t>
                      </a:r>
                      <a:r>
                        <a:rPr lang="en-US" sz="1400" b="0" i="0" kern="1200">
                          <a:solidFill>
                            <a:schemeClr val="tx1"/>
                          </a:solidFill>
                          <a:effectLst/>
                          <a:latin typeface="Times New Roman" panose="02020603050405020304" pitchFamily="18" charset="0"/>
                          <a:ea typeface="+mn-ea"/>
                          <a:cs typeface="Times New Roman" panose="02020603050405020304" pitchFamily="18" charset="0"/>
                        </a:rPr>
                        <a:t>.</a:t>
                      </a:r>
                      <a:endParaRPr lang="vi-VN" sz="140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300442">
                <a:tc>
                  <a:txBody>
                    <a:bodyPr/>
                    <a:lstStyle/>
                    <a:p>
                      <a:pPr algn="ctr"/>
                      <a:r>
                        <a:rPr lang="vi-VN" sz="1400">
                          <a:latin typeface="Times New Roman" panose="02020603050405020304" pitchFamily="18" charset="0"/>
                          <a:cs typeface="Times New Roman" panose="02020603050405020304" pitchFamily="18" charset="0"/>
                        </a:rPr>
                        <a:t>Các thuộc tính khác</a:t>
                      </a:r>
                    </a:p>
                  </a:txBody>
                  <a:tcPr/>
                </a:tc>
                <a:tc>
                  <a:txBody>
                    <a:bodyPr/>
                    <a:lstStyle/>
                    <a:p>
                      <a:pPr algn="just"/>
                      <a:r>
                        <a:rPr lang="vi-VN" sz="1400">
                          <a:latin typeface="Times New Roman" panose="02020603050405020304" pitchFamily="18" charset="0"/>
                          <a:cs typeface="Times New Roman" panose="02020603050405020304" pitchFamily="18" charset="0"/>
                        </a:rPr>
                        <a:t>bộ</a:t>
                      </a:r>
                      <a:r>
                        <a:rPr lang="vi-VN" sz="1400" baseline="0">
                          <a:latin typeface="Times New Roman" panose="02020603050405020304" pitchFamily="18" charset="0"/>
                          <a:cs typeface="Times New Roman" panose="02020603050405020304" pitchFamily="18" charset="0"/>
                        </a:rPr>
                        <a:t> dữ liệu cũng bao gồm </a:t>
                      </a:r>
                      <a:r>
                        <a:rPr lang="vi-VN" sz="1400" b="0" i="0" kern="1200">
                          <a:solidFill>
                            <a:schemeClr val="dk1"/>
                          </a:solidFill>
                          <a:effectLst/>
                          <a:latin typeface="Times New Roman" panose="02020603050405020304" pitchFamily="18" charset="0"/>
                          <a:ea typeface="+mn-ea"/>
                          <a:cs typeface="Times New Roman" panose="02020603050405020304" pitchFamily="18" charset="0"/>
                        </a:rPr>
                        <a:t>operating system</a:t>
                      </a:r>
                      <a:r>
                        <a:rPr lang="en-US" sz="1400" b="0" i="0" kern="1200">
                          <a:solidFill>
                            <a:schemeClr val="dk1"/>
                          </a:solidFill>
                          <a:effectLst/>
                          <a:latin typeface="Times New Roman" panose="02020603050405020304" pitchFamily="18" charset="0"/>
                          <a:ea typeface="+mn-ea"/>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(hệ điều hành),</a:t>
                      </a:r>
                      <a:r>
                        <a:rPr lang="vi-VN" sz="1400" b="0" i="0" kern="1200">
                          <a:solidFill>
                            <a:schemeClr val="dk1"/>
                          </a:solidFill>
                          <a:effectLst/>
                          <a:latin typeface="Times New Roman" panose="02020603050405020304" pitchFamily="18" charset="0"/>
                          <a:ea typeface="+mn-ea"/>
                          <a:cs typeface="Times New Roman" panose="02020603050405020304" pitchFamily="18" charset="0"/>
                        </a:rPr>
                        <a:t> browser</a:t>
                      </a:r>
                      <a:r>
                        <a:rPr lang="en-US" sz="1400" b="0" i="0" kern="1200">
                          <a:solidFill>
                            <a:schemeClr val="dk1"/>
                          </a:solidFill>
                          <a:effectLst/>
                          <a:latin typeface="Times New Roman" panose="02020603050405020304" pitchFamily="18" charset="0"/>
                          <a:ea typeface="+mn-ea"/>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a:t>
                      </a:r>
                      <a:r>
                        <a:rPr lang="vi-VN" sz="1400" b="0">
                          <a:latin typeface="Times New Roman" panose="02020603050405020304" pitchFamily="18" charset="0"/>
                          <a:cs typeface="Times New Roman" panose="02020603050405020304" pitchFamily="18" charset="0"/>
                        </a:rPr>
                        <a:t>trình duyệt</a:t>
                      </a:r>
                      <a:r>
                        <a:rPr lang="en-US" sz="1400" b="0">
                          <a:latin typeface="Times New Roman" panose="02020603050405020304" pitchFamily="18" charset="0"/>
                          <a:cs typeface="Times New Roman" panose="02020603050405020304" pitchFamily="18" charset="0"/>
                        </a:rPr>
                        <a:t>)</a:t>
                      </a:r>
                      <a:r>
                        <a:rPr lang="vi-VN" sz="1400" b="0" i="0" kern="1200">
                          <a:solidFill>
                            <a:schemeClr val="dk1"/>
                          </a:solidFill>
                          <a:effectLst/>
                          <a:latin typeface="Times New Roman" panose="02020603050405020304" pitchFamily="18" charset="0"/>
                          <a:ea typeface="+mn-ea"/>
                          <a:cs typeface="Times New Roman" panose="02020603050405020304" pitchFamily="18" charset="0"/>
                        </a:rPr>
                        <a:t>, region</a:t>
                      </a:r>
                      <a:r>
                        <a:rPr lang="en-US" sz="1400" b="0" i="0" kern="1200">
                          <a:solidFill>
                            <a:schemeClr val="dk1"/>
                          </a:solidFill>
                          <a:effectLst/>
                          <a:latin typeface="Times New Roman" panose="02020603050405020304" pitchFamily="18" charset="0"/>
                          <a:ea typeface="+mn-ea"/>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a:t>
                      </a:r>
                      <a:r>
                        <a:rPr lang="vi-VN" sz="1400" b="0">
                          <a:latin typeface="Times New Roman" panose="02020603050405020304" pitchFamily="18" charset="0"/>
                          <a:cs typeface="Times New Roman" panose="02020603050405020304" pitchFamily="18" charset="0"/>
                        </a:rPr>
                        <a:t>khu vực</a:t>
                      </a:r>
                      <a:r>
                        <a:rPr lang="en-US" sz="1400" b="0">
                          <a:latin typeface="Times New Roman" panose="02020603050405020304" pitchFamily="18" charset="0"/>
                          <a:cs typeface="Times New Roman" panose="02020603050405020304" pitchFamily="18" charset="0"/>
                        </a:rPr>
                        <a:t>)</a:t>
                      </a:r>
                      <a:r>
                        <a:rPr lang="vi-VN" sz="1400" b="0" i="0" kern="1200">
                          <a:solidFill>
                            <a:schemeClr val="dk1"/>
                          </a:solidFill>
                          <a:effectLst/>
                          <a:latin typeface="Times New Roman" panose="02020603050405020304" pitchFamily="18" charset="0"/>
                          <a:ea typeface="+mn-ea"/>
                          <a:cs typeface="Times New Roman" panose="02020603050405020304" pitchFamily="18" charset="0"/>
                        </a:rPr>
                        <a:t>, traffic type</a:t>
                      </a:r>
                      <a:r>
                        <a:rPr lang="en-US" sz="1400" b="0" i="0" kern="1200">
                          <a:solidFill>
                            <a:schemeClr val="dk1"/>
                          </a:solidFill>
                          <a:effectLst/>
                          <a:latin typeface="Times New Roman" panose="02020603050405020304" pitchFamily="18" charset="0"/>
                          <a:ea typeface="+mn-ea"/>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a:t>
                      </a:r>
                      <a:r>
                        <a:rPr lang="vi-VN" sz="1400" b="0">
                          <a:latin typeface="Times New Roman" panose="02020603050405020304" pitchFamily="18" charset="0"/>
                          <a:cs typeface="Times New Roman" panose="02020603050405020304" pitchFamily="18" charset="0"/>
                        </a:rPr>
                        <a:t>loại lưu lượng</a:t>
                      </a:r>
                      <a:r>
                        <a:rPr lang="en-US" sz="1400" b="0">
                          <a:latin typeface="Times New Roman" panose="02020603050405020304" pitchFamily="18" charset="0"/>
                          <a:cs typeface="Times New Roman" panose="02020603050405020304" pitchFamily="18" charset="0"/>
                        </a:rPr>
                        <a:t>)</a:t>
                      </a:r>
                      <a:r>
                        <a:rPr lang="vi-VN" sz="1400" b="0" i="0" kern="1200">
                          <a:solidFill>
                            <a:schemeClr val="dk1"/>
                          </a:solidFill>
                          <a:effectLst/>
                          <a:latin typeface="Times New Roman" panose="02020603050405020304" pitchFamily="18" charset="0"/>
                          <a:ea typeface="+mn-ea"/>
                          <a:cs typeface="Times New Roman" panose="02020603050405020304" pitchFamily="18" charset="0"/>
                        </a:rPr>
                        <a:t>, visitor type</a:t>
                      </a:r>
                      <a:r>
                        <a:rPr lang="vi-VN" sz="1400" baseline="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a:t>
                      </a:r>
                      <a:r>
                        <a:rPr lang="vi-VN" sz="1400" b="0">
                          <a:latin typeface="Times New Roman" panose="02020603050405020304" pitchFamily="18" charset="0"/>
                          <a:cs typeface="Times New Roman" panose="02020603050405020304" pitchFamily="18" charset="0"/>
                        </a:rPr>
                        <a:t>loại khách truy cập</a:t>
                      </a:r>
                      <a:r>
                        <a:rPr lang="en-US" sz="1400" b="0">
                          <a:latin typeface="Times New Roman" panose="02020603050405020304" pitchFamily="18" charset="0"/>
                          <a:cs typeface="Times New Roman" panose="02020603050405020304" pitchFamily="18" charset="0"/>
                        </a:rPr>
                        <a:t> là khách truy cập quay lại hoặc khách truy cập mới),</a:t>
                      </a:r>
                      <a:r>
                        <a:rPr lang="en-US" sz="1400" b="0" baseline="0">
                          <a:latin typeface="Times New Roman" panose="02020603050405020304" pitchFamily="18" charset="0"/>
                          <a:cs typeface="Times New Roman" panose="02020603050405020304" pitchFamily="18" charset="0"/>
                        </a:rPr>
                        <a:t> </a:t>
                      </a:r>
                      <a:r>
                        <a:rPr lang="vi-VN" sz="1400" b="0" i="0" kern="1200">
                          <a:solidFill>
                            <a:schemeClr val="dk1"/>
                          </a:solidFill>
                          <a:effectLst/>
                          <a:latin typeface="Times New Roman" panose="02020603050405020304" pitchFamily="18" charset="0"/>
                          <a:ea typeface="+mn-ea"/>
                          <a:cs typeface="Times New Roman" panose="02020603050405020304" pitchFamily="18" charset="0"/>
                        </a:rPr>
                        <a:t>một giá trị Boolean chỉ ra liệu ngày truy cập có phải là cuối tuần không, và tháng trong năm.</a:t>
                      </a:r>
                      <a:endParaRPr lang="vi-VN" sz="1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6" name="Title 1">
            <a:extLst>
              <a:ext uri="{FF2B5EF4-FFF2-40B4-BE49-F238E27FC236}">
                <a16:creationId xmlns:a16="http://schemas.microsoft.com/office/drawing/2014/main" id="{B65021AE-343B-97E2-69E4-2FC252C07402}"/>
              </a:ext>
            </a:extLst>
          </p:cNvPr>
          <p:cNvSpPr>
            <a:spLocks noGrp="1"/>
          </p:cNvSpPr>
          <p:nvPr>
            <p:ph type="title"/>
          </p:nvPr>
        </p:nvSpPr>
        <p:spPr>
          <a:xfrm>
            <a:off x="1752600" y="282575"/>
            <a:ext cx="6172200" cy="944563"/>
          </a:xfrm>
        </p:spPr>
        <p:txBody>
          <a:bodyPr/>
          <a:lstStyle/>
          <a:p>
            <a:pPr lvl="0" algn="ctr"/>
            <a:r>
              <a:rPr lang="en-US" sz="3000">
                <a:solidFill>
                  <a:srgbClr val="FF0000"/>
                </a:solidFill>
                <a:latin typeface="Times New Roman" panose="02020603050405020304" pitchFamily="18" charset="0"/>
                <a:cs typeface="Times New Roman" panose="02020603050405020304" pitchFamily="18" charset="0"/>
              </a:rPr>
              <a:t>Tìm hiểu dữ liệu</a:t>
            </a:r>
            <a:endParaRPr lang="vi-VN" sz="300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0085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8416595-6413-2880-27DD-11FBE571038B}"/>
              </a:ext>
            </a:extLst>
          </p:cNvPr>
          <p:cNvSpPr>
            <a:spLocks noGrp="1"/>
          </p:cNvSpPr>
          <p:nvPr>
            <p:ph type="title"/>
          </p:nvPr>
        </p:nvSpPr>
        <p:spPr>
          <a:xfrm>
            <a:off x="1752600" y="282575"/>
            <a:ext cx="6172200" cy="944563"/>
          </a:xfrm>
        </p:spPr>
        <p:txBody>
          <a:bodyPr/>
          <a:lstStyle/>
          <a:p>
            <a:pPr lvl="0" algn="ctr"/>
            <a:r>
              <a:rPr lang="en-US" sz="3000">
                <a:solidFill>
                  <a:srgbClr val="FF0000"/>
                </a:solidFill>
                <a:latin typeface="Times New Roman" panose="02020603050405020304" pitchFamily="18" charset="0"/>
                <a:cs typeface="Times New Roman" panose="02020603050405020304" pitchFamily="18" charset="0"/>
              </a:rPr>
              <a:t>Tìm hiểu dữ liệu</a:t>
            </a:r>
            <a:endParaRPr lang="vi-VN" sz="3000">
              <a:solidFill>
                <a:srgbClr val="FF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FD6A4CD-4CFB-4A65-A324-25099A0BF49F}"/>
              </a:ext>
            </a:extLst>
          </p:cNvPr>
          <p:cNvPicPr>
            <a:picLocks noChangeAspect="1"/>
          </p:cNvPicPr>
          <p:nvPr/>
        </p:nvPicPr>
        <p:blipFill>
          <a:blip r:embed="rId2"/>
          <a:stretch>
            <a:fillRect/>
          </a:stretch>
        </p:blipFill>
        <p:spPr>
          <a:xfrm>
            <a:off x="1452562" y="2030477"/>
            <a:ext cx="6238875" cy="4067175"/>
          </a:xfrm>
          <a:prstGeom prst="rect">
            <a:avLst/>
          </a:prstGeom>
        </p:spPr>
      </p:pic>
      <p:sp>
        <p:nvSpPr>
          <p:cNvPr id="7" name="TextBox 6">
            <a:extLst>
              <a:ext uri="{FF2B5EF4-FFF2-40B4-BE49-F238E27FC236}">
                <a16:creationId xmlns:a16="http://schemas.microsoft.com/office/drawing/2014/main" id="{C7A6A687-55B1-4E47-DFE8-8EB9653D59FF}"/>
              </a:ext>
            </a:extLst>
          </p:cNvPr>
          <p:cNvSpPr txBox="1"/>
          <p:nvPr/>
        </p:nvSpPr>
        <p:spPr>
          <a:xfrm>
            <a:off x="1714500" y="1464641"/>
            <a:ext cx="2667000" cy="369332"/>
          </a:xfrm>
          <a:prstGeom prst="rect">
            <a:avLst/>
          </a:prstGeom>
          <a:noFill/>
        </p:spPr>
        <p:txBody>
          <a:bodyPr wrap="square" rtlCol="0">
            <a:spAutoFit/>
          </a:bodyPr>
          <a:lstStyle/>
          <a:p>
            <a:r>
              <a:rPr lang="en-US"/>
              <a:t>Đặc trưng VisistorType</a:t>
            </a:r>
          </a:p>
        </p:txBody>
      </p:sp>
    </p:spTree>
    <p:extLst>
      <p:ext uri="{BB962C8B-B14F-4D97-AF65-F5344CB8AC3E}">
        <p14:creationId xmlns:p14="http://schemas.microsoft.com/office/powerpoint/2010/main" val="12161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8416595-6413-2880-27DD-11FBE571038B}"/>
              </a:ext>
            </a:extLst>
          </p:cNvPr>
          <p:cNvSpPr>
            <a:spLocks noGrp="1"/>
          </p:cNvSpPr>
          <p:nvPr>
            <p:ph type="title"/>
          </p:nvPr>
        </p:nvSpPr>
        <p:spPr>
          <a:xfrm>
            <a:off x="1752600" y="282575"/>
            <a:ext cx="6172200" cy="944563"/>
          </a:xfrm>
        </p:spPr>
        <p:txBody>
          <a:bodyPr/>
          <a:lstStyle/>
          <a:p>
            <a:pPr lvl="0" algn="ctr"/>
            <a:r>
              <a:rPr lang="en-US" sz="3000">
                <a:solidFill>
                  <a:srgbClr val="FF0000"/>
                </a:solidFill>
                <a:latin typeface="Times New Roman" panose="02020603050405020304" pitchFamily="18" charset="0"/>
                <a:cs typeface="Times New Roman" panose="02020603050405020304" pitchFamily="18" charset="0"/>
              </a:rPr>
              <a:t>Tìm hiểu dữ liệu</a:t>
            </a:r>
            <a:endParaRPr lang="vi-VN" sz="3000">
              <a:solidFill>
                <a:srgbClr val="FF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7A6A687-55B1-4E47-DFE8-8EB9653D59FF}"/>
              </a:ext>
            </a:extLst>
          </p:cNvPr>
          <p:cNvSpPr txBox="1"/>
          <p:nvPr/>
        </p:nvSpPr>
        <p:spPr>
          <a:xfrm>
            <a:off x="1714500" y="1464641"/>
            <a:ext cx="2667000" cy="369332"/>
          </a:xfrm>
          <a:prstGeom prst="rect">
            <a:avLst/>
          </a:prstGeom>
          <a:noFill/>
        </p:spPr>
        <p:txBody>
          <a:bodyPr wrap="square" rtlCol="0">
            <a:spAutoFit/>
          </a:bodyPr>
          <a:lstStyle/>
          <a:p>
            <a:r>
              <a:rPr lang="en-US"/>
              <a:t>Đặc trưng Month</a:t>
            </a:r>
          </a:p>
        </p:txBody>
      </p:sp>
      <p:pic>
        <p:nvPicPr>
          <p:cNvPr id="3" name="Picture 2">
            <a:extLst>
              <a:ext uri="{FF2B5EF4-FFF2-40B4-BE49-F238E27FC236}">
                <a16:creationId xmlns:a16="http://schemas.microsoft.com/office/drawing/2014/main" id="{8ABA47AE-541E-1E89-D389-22DCF37CA360}"/>
              </a:ext>
            </a:extLst>
          </p:cNvPr>
          <p:cNvPicPr>
            <a:picLocks noChangeAspect="1"/>
          </p:cNvPicPr>
          <p:nvPr/>
        </p:nvPicPr>
        <p:blipFill>
          <a:blip r:embed="rId2"/>
          <a:stretch>
            <a:fillRect/>
          </a:stretch>
        </p:blipFill>
        <p:spPr>
          <a:xfrm>
            <a:off x="1371600" y="2038651"/>
            <a:ext cx="6400800" cy="3952875"/>
          </a:xfrm>
          <a:prstGeom prst="rect">
            <a:avLst/>
          </a:prstGeom>
        </p:spPr>
      </p:pic>
    </p:spTree>
    <p:extLst>
      <p:ext uri="{BB962C8B-B14F-4D97-AF65-F5344CB8AC3E}">
        <p14:creationId xmlns:p14="http://schemas.microsoft.com/office/powerpoint/2010/main" val="160904726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2659</TotalTime>
  <Words>996</Words>
  <Application>Microsoft Office PowerPoint</Application>
  <PresentationFormat>On-screen Show (4:3)</PresentationFormat>
  <Paragraphs>95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Times New Roman</vt:lpstr>
      <vt:lpstr>Wingdings</vt:lpstr>
      <vt:lpstr>Default Design</vt:lpstr>
      <vt:lpstr>BỘ GIÁO DỤC VÀ ĐÀO TẠO TRƯỜNG ĐẠI HỌC CẦN THƠ          TRƯỜNG CÔNG NGHỆ THÔNG TIN &amp; TRUYỀN THÔNG  BÁO CÁO HỌC PHẦN MÁY HỌC ỨNG DỤNG     ĐỀ TÀI: Dự đoán ý định của khách hàng mua sắm trực tuyến     </vt:lpstr>
      <vt:lpstr>Nội dung</vt:lpstr>
      <vt:lpstr>Giới thiệu vấn đề</vt:lpstr>
      <vt:lpstr>Tổng quan về bộ dữ liệu</vt:lpstr>
      <vt:lpstr>Tìm hiểu dữ liệu</vt:lpstr>
      <vt:lpstr>Tìm hiểu dữ liệu</vt:lpstr>
      <vt:lpstr>Tìm hiểu dữ liệu</vt:lpstr>
      <vt:lpstr>Tìm hiểu dữ liệu</vt:lpstr>
      <vt:lpstr>Tìm hiểu dữ liệu</vt:lpstr>
      <vt:lpstr>Tìm hiểu dữ liệu</vt:lpstr>
      <vt:lpstr>Tìm hiểu dữ liệu</vt:lpstr>
      <vt:lpstr>Xử lí dữ liệu</vt:lpstr>
      <vt:lpstr>Xử lí dữ liệu</vt:lpstr>
      <vt:lpstr>Xử lí dữ liệu</vt:lpstr>
      <vt:lpstr>Huấn luyện mô hình</vt:lpstr>
      <vt:lpstr>Huấn luyện mô hình</vt:lpstr>
      <vt:lpstr>Huấn luyện mô hình</vt:lpstr>
      <vt:lpstr>Huấn luyện mô hình</vt:lpstr>
      <vt:lpstr>Kết luận</vt:lpstr>
      <vt:lpstr>Tài liệu tham khảo</vt:lpstr>
      <vt:lpstr>PowerPoint Presentation</vt:lpstr>
    </vt:vector>
  </TitlesOfParts>
  <Company>CANTHO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Tuan Le</cp:lastModifiedBy>
  <cp:revision>200</cp:revision>
  <dcterms:created xsi:type="dcterms:W3CDTF">2008-08-06T06:37:20Z</dcterms:created>
  <dcterms:modified xsi:type="dcterms:W3CDTF">2024-04-08T15:02:15Z</dcterms:modified>
</cp:coreProperties>
</file>