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DA"/>
    <a:srgbClr val="F12D2D"/>
    <a:srgbClr val="EDC9C9"/>
    <a:srgbClr val="FFB7B7"/>
    <a:srgbClr val="CDC1DB"/>
    <a:srgbClr val="CC9EFE"/>
    <a:srgbClr val="EFAEFC"/>
    <a:srgbClr val="ACF4CB"/>
    <a:srgbClr val="B7E7CD"/>
    <a:srgbClr val="9FF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2518" autoAdjust="0"/>
  </p:normalViewPr>
  <p:slideViewPr>
    <p:cSldViewPr>
      <p:cViewPr varScale="1">
        <p:scale>
          <a:sx n="131" d="100"/>
          <a:sy n="131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FEF38-24CA-444D-8E5D-5C6061C6B495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C1035-22C6-4F8A-960B-5C00BC66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8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9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1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6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5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6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F9B37-4FC8-4EEB-BE2F-2081A1907109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CCAFD-1043-42B6-864E-C32A387FD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3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2819" y="114685"/>
            <a:ext cx="17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Lean Canvas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0" y="114684"/>
            <a:ext cx="3276600" cy="4616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Food Recipe Mobile App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114684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22-Marc-2024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39000" y="375182"/>
            <a:ext cx="1752600" cy="201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dirty="0"/>
              <a:t>Iteration 1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Cost Structure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Development cost: software, design and testing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Marketing expense: promotion and digital advertisement.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Server hosting cost, ensure smooth app performance.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50441" y="4639985"/>
            <a:ext cx="4398041" cy="1338408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Revenue Streams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Advertisement of various kitchenware suppliers.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Subscription of a premium model of the app.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5240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Problem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Struggling to keep a healthy diet as a international student.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Finding cheap and easy recipe.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Difficulty int meal planning with limited time and resources.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917192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Recipe discovery platform.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-Tools to help meal planning.</a:t>
            </a:r>
          </a:p>
          <a:p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Customize your meals to fit your pricing and time.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917192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 Metrics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-Subscription rate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User engagement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654106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Unique Value Proposition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Endless recipe options.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Effortless meal planning.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18898" y="664125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Unfair Advantage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-Community of cooks sharing their knowledge and experience.</a:t>
            </a:r>
          </a:p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- Cultural diversity and global accessibility.</a:t>
            </a: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18898" y="2652054"/>
            <a:ext cx="1764792" cy="198792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Channels</a:t>
            </a:r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 play store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Social media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Food blogs &amp; Websites.</a:t>
            </a:r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183690" y="664125"/>
            <a:ext cx="1764792" cy="3975859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</a:gradFill>
          <a:ln w="1905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Customer Segments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Busy international students 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Novice cooks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Health enthusiasts.</a:t>
            </a:r>
          </a:p>
          <a:p>
            <a:endParaRPr lang="en-US" sz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52400" y="664125"/>
            <a:ext cx="8796082" cy="531426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112713">
              <a:buFont typeface="Arial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5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168</Words>
  <Application>Microsoft Macintosh PowerPoint</Application>
  <PresentationFormat>On-screen Show (4:3)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>Ash Maurya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Lean Canvas Template</dc:title>
  <dc:subject/>
  <dc:creator>Franck Debane</dc:creator>
  <cp:keywords/>
  <dc:description>To help bring the lean startup in the ppt companies.</dc:description>
  <cp:lastModifiedBy>TUAN ANH KHUC</cp:lastModifiedBy>
  <cp:revision>37</cp:revision>
  <dcterms:created xsi:type="dcterms:W3CDTF">2013-01-06T22:45:06Z</dcterms:created>
  <dcterms:modified xsi:type="dcterms:W3CDTF">2024-03-22T04:32:17Z</dcterms:modified>
  <cp:category/>
</cp:coreProperties>
</file>