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58" r:id="rId5"/>
    <p:sldId id="259" r:id="rId6"/>
    <p:sldId id="260" r:id="rId7"/>
    <p:sldId id="261" r:id="rId8"/>
    <p:sldId id="263" r:id="rId9"/>
    <p:sldId id="272" r:id="rId10"/>
    <p:sldId id="273"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CF839-130D-4FB4-AE8E-210D37422774}" type="datetimeFigureOut">
              <a:rPr lang="en-US" smtClean="0"/>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60133-E477-4C28-999D-DCCBD11DB53B}" type="slidenum">
              <a:rPr lang="en-US" smtClean="0"/>
              <a:t>‹#›</a:t>
            </a:fld>
            <a:endParaRPr lang="en-US"/>
          </a:p>
        </p:txBody>
      </p:sp>
    </p:spTree>
    <p:extLst>
      <p:ext uri="{BB962C8B-B14F-4D97-AF65-F5344CB8AC3E}">
        <p14:creationId xmlns:p14="http://schemas.microsoft.com/office/powerpoint/2010/main" val="316583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57DE9-0DCF-44EA-A3AC-EF0CD6D34225}"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23113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2507C-A423-4842-B870-745AF0702387}"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100198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E96F7-670E-47B7-B7B3-E86C7FCF1E52}"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197755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A61D3-D342-4913-83A9-1168E01B0FDE}"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62459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4531D7-402A-4049-9F90-012618204C19}"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234726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0A2D9D-94C0-4841-A936-01694B949CE1}"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135752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578088-91FA-4D8D-B050-45167E2D70D8}" type="datetime1">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366269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01F45-854A-4F3D-9731-18F5229D52F0}" type="datetime1">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241361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9D84-76A4-4E8C-BF22-876ADBEACACB}" type="datetime1">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34561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70D9E5-22EE-46B9-815F-CD81C7050CB6}"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37692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5E32FA-FD26-4AEF-9429-E16B7CEF805F}"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A819-0140-47A0-BADD-C1DAB93DF9AF}" type="slidenum">
              <a:rPr lang="en-US" smtClean="0"/>
              <a:t>‹#›</a:t>
            </a:fld>
            <a:endParaRPr lang="en-US"/>
          </a:p>
        </p:txBody>
      </p:sp>
    </p:spTree>
    <p:extLst>
      <p:ext uri="{BB962C8B-B14F-4D97-AF65-F5344CB8AC3E}">
        <p14:creationId xmlns:p14="http://schemas.microsoft.com/office/powerpoint/2010/main" val="247053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305BE-F0AD-4091-A7ED-89531CC0A746}" type="datetime1">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A819-0140-47A0-BADD-C1DAB93DF9AF}" type="slidenum">
              <a:rPr lang="en-US" smtClean="0"/>
              <a:t>‹#›</a:t>
            </a:fld>
            <a:endParaRPr lang="en-US"/>
          </a:p>
        </p:txBody>
      </p:sp>
    </p:spTree>
    <p:extLst>
      <p:ext uri="{BB962C8B-B14F-4D97-AF65-F5344CB8AC3E}">
        <p14:creationId xmlns:p14="http://schemas.microsoft.com/office/powerpoint/2010/main" val="1077841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732" y="782729"/>
            <a:ext cx="9144000" cy="993819"/>
          </a:xfrm>
        </p:spPr>
        <p:txBody>
          <a:bodyPr>
            <a:noAutofit/>
          </a:bodyPr>
          <a:lstStyle/>
          <a:p>
            <a:r>
              <a:rPr lang="en-US" sz="3600" b="1" dirty="0" err="1" smtClean="0"/>
              <a:t>Phần</a:t>
            </a:r>
            <a:r>
              <a:rPr lang="en-US" sz="3600" b="1" dirty="0" smtClean="0"/>
              <a:t> 2 : </a:t>
            </a:r>
            <a:r>
              <a:rPr lang="en-US" sz="3600" b="1" dirty="0" err="1" smtClean="0"/>
              <a:t>Nguyên</a:t>
            </a:r>
            <a:r>
              <a:rPr lang="en-US" sz="3600" b="1" dirty="0" smtClean="0"/>
              <a:t> </a:t>
            </a:r>
            <a:r>
              <a:rPr lang="en-US" sz="3600" b="1" dirty="0" err="1" smtClean="0"/>
              <a:t>lí</a:t>
            </a:r>
            <a:r>
              <a:rPr lang="en-US" sz="3600" b="1" dirty="0" smtClean="0"/>
              <a:t> </a:t>
            </a:r>
            <a:r>
              <a:rPr lang="en-US" sz="3600" b="1" dirty="0" err="1" smtClean="0"/>
              <a:t>hoạt</a:t>
            </a:r>
            <a:r>
              <a:rPr lang="en-US" sz="3600" b="1" dirty="0" smtClean="0"/>
              <a:t> </a:t>
            </a:r>
            <a:r>
              <a:rPr lang="en-US" sz="3600" b="1" dirty="0" err="1" smtClean="0"/>
              <a:t>động</a:t>
            </a:r>
            <a:r>
              <a:rPr lang="en-US" sz="3600" b="1" dirty="0" smtClean="0"/>
              <a:t> </a:t>
            </a:r>
            <a:r>
              <a:rPr lang="en-US" sz="3600" b="1" dirty="0" err="1" smtClean="0"/>
              <a:t>và</a:t>
            </a:r>
            <a:r>
              <a:rPr lang="en-US" sz="3600" b="1" dirty="0" smtClean="0"/>
              <a:t> </a:t>
            </a:r>
            <a:r>
              <a:rPr lang="en-US" sz="3600" b="1" dirty="0" err="1" smtClean="0"/>
              <a:t>đóng</a:t>
            </a:r>
            <a:r>
              <a:rPr lang="en-US" sz="3600" b="1" dirty="0" smtClean="0"/>
              <a:t> </a:t>
            </a:r>
            <a:r>
              <a:rPr lang="en-US" sz="3600" b="1" dirty="0" err="1" smtClean="0"/>
              <a:t>gói</a:t>
            </a:r>
            <a:r>
              <a:rPr lang="en-US" sz="3600" b="1" dirty="0" smtClean="0"/>
              <a:t> </a:t>
            </a:r>
            <a:r>
              <a:rPr lang="en-US" sz="3600" b="1" dirty="0" err="1" smtClean="0"/>
              <a:t>dữ</a:t>
            </a:r>
            <a:r>
              <a:rPr lang="en-US" sz="3600" b="1" dirty="0" smtClean="0"/>
              <a:t> </a:t>
            </a:r>
            <a:r>
              <a:rPr lang="en-US" sz="3600" b="1" dirty="0" err="1" smtClean="0"/>
              <a:t>liệu</a:t>
            </a:r>
            <a:r>
              <a:rPr lang="en-US" sz="3600" b="1" dirty="0" smtClean="0"/>
              <a:t> </a:t>
            </a:r>
            <a:r>
              <a:rPr lang="en-US" sz="3600" b="1" dirty="0" err="1" smtClean="0"/>
              <a:t>trong</a:t>
            </a:r>
            <a:r>
              <a:rPr lang="en-US" sz="3600" b="1" dirty="0" smtClean="0"/>
              <a:t> </a:t>
            </a:r>
            <a:r>
              <a:rPr lang="en-US" sz="3600" b="1" dirty="0" err="1" smtClean="0"/>
              <a:t>Vlan</a:t>
            </a:r>
            <a:endParaRPr lang="en-US" sz="3600" b="1" dirty="0"/>
          </a:p>
        </p:txBody>
      </p:sp>
      <p:sp>
        <p:nvSpPr>
          <p:cNvPr id="3" name="Subtitle 2"/>
          <p:cNvSpPr>
            <a:spLocks noGrp="1"/>
          </p:cNvSpPr>
          <p:nvPr>
            <p:ph type="subTitle" idx="1"/>
          </p:nvPr>
        </p:nvSpPr>
        <p:spPr>
          <a:xfrm>
            <a:off x="1040675" y="2599508"/>
            <a:ext cx="9144000" cy="2586446"/>
          </a:xfrm>
        </p:spPr>
        <p:txBody>
          <a:bodyPr>
            <a:normAutofit/>
          </a:bodyPr>
          <a:lstStyle/>
          <a:p>
            <a:r>
              <a:rPr lang="en-US" sz="2800" dirty="0" smtClean="0"/>
              <a:t> 2.1 : </a:t>
            </a:r>
            <a:r>
              <a:rPr lang="en-US" sz="2800" dirty="0" err="1" smtClean="0"/>
              <a:t>Nguyên</a:t>
            </a:r>
            <a:r>
              <a:rPr lang="en-US" sz="2800" dirty="0" smtClean="0"/>
              <a:t> </a:t>
            </a:r>
            <a:r>
              <a:rPr lang="en-US" sz="2800" dirty="0" err="1" smtClean="0"/>
              <a:t>lí</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của</a:t>
            </a:r>
            <a:r>
              <a:rPr lang="en-US" sz="2800" dirty="0" smtClean="0"/>
              <a:t> </a:t>
            </a:r>
            <a:r>
              <a:rPr lang="en-US" sz="2800" dirty="0" err="1" smtClean="0"/>
              <a:t>Vlan</a:t>
            </a:r>
            <a:r>
              <a:rPr lang="en-US" sz="2800" dirty="0" smtClean="0"/>
              <a:t> </a:t>
            </a:r>
          </a:p>
          <a:p>
            <a:endParaRPr lang="en-US" sz="2800" dirty="0" smtClean="0"/>
          </a:p>
          <a:p>
            <a:endParaRPr lang="en-US" sz="2800" dirty="0" smtClean="0"/>
          </a:p>
          <a:p>
            <a:endParaRPr lang="en-US" sz="2800" dirty="0"/>
          </a:p>
          <a:p>
            <a:r>
              <a:rPr lang="en-US" sz="2800" dirty="0" smtClean="0"/>
              <a:t>2.2 : </a:t>
            </a:r>
            <a:r>
              <a:rPr lang="en-US" sz="2800" dirty="0" err="1" smtClean="0"/>
              <a:t>Đóng</a:t>
            </a:r>
            <a:r>
              <a:rPr lang="en-US" sz="2800" dirty="0" smtClean="0"/>
              <a:t> </a:t>
            </a:r>
            <a:r>
              <a:rPr lang="en-US" sz="2800" dirty="0" err="1" smtClean="0"/>
              <a:t>gói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trong</a:t>
            </a:r>
            <a:r>
              <a:rPr lang="en-US" sz="2800" dirty="0" smtClean="0"/>
              <a:t> </a:t>
            </a:r>
            <a:r>
              <a:rPr lang="en-US" sz="2800" dirty="0" err="1" smtClean="0"/>
              <a:t>Vlan</a:t>
            </a:r>
            <a:r>
              <a:rPr lang="en-US" sz="2800" dirty="0" smtClean="0"/>
              <a:t> </a:t>
            </a:r>
            <a:endParaRPr lang="en-US" sz="2800" dirty="0"/>
          </a:p>
          <a:p>
            <a:endParaRPr lang="en-US" sz="2800" dirty="0" smtClean="0"/>
          </a:p>
        </p:txBody>
      </p:sp>
      <p:sp>
        <p:nvSpPr>
          <p:cNvPr id="5" name="Slide Number Placeholder 4"/>
          <p:cNvSpPr>
            <a:spLocks noGrp="1"/>
          </p:cNvSpPr>
          <p:nvPr>
            <p:ph type="sldNum" sz="quarter" idx="12"/>
          </p:nvPr>
        </p:nvSpPr>
        <p:spPr/>
        <p:txBody>
          <a:bodyPr/>
          <a:lstStyle/>
          <a:p>
            <a:fld id="{6F67A819-0140-47A0-BADD-C1DAB93DF9AF}" type="slidenum">
              <a:rPr lang="en-US" smtClean="0"/>
              <a:t>1</a:t>
            </a:fld>
            <a:endParaRPr lang="en-US"/>
          </a:p>
        </p:txBody>
      </p:sp>
    </p:spTree>
    <p:extLst>
      <p:ext uri="{BB962C8B-B14F-4D97-AF65-F5344CB8AC3E}">
        <p14:creationId xmlns:p14="http://schemas.microsoft.com/office/powerpoint/2010/main" val="246361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9"/>
            <a:ext cx="10515600" cy="768186"/>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733697" y="888275"/>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a:t>
            </a:r>
            <a:r>
              <a:rPr lang="en-US" dirty="0" err="1" smtClean="0"/>
              <a:t>acess</a:t>
            </a:r>
            <a:r>
              <a:rPr lang="en-US" dirty="0" smtClean="0"/>
              <a:t> link. </a:t>
            </a:r>
          </a:p>
          <a:p>
            <a:pPr marL="0" indent="0">
              <a:buNone/>
            </a:pP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39" y="2066769"/>
            <a:ext cx="9277350" cy="3343275"/>
          </a:xfrm>
          <a:prstGeom prst="rect">
            <a:avLst/>
          </a:prstGeom>
        </p:spPr>
      </p:pic>
      <p:sp>
        <p:nvSpPr>
          <p:cNvPr id="25" name="Rectangle 24"/>
          <p:cNvSpPr/>
          <p:nvPr/>
        </p:nvSpPr>
        <p:spPr>
          <a:xfrm>
            <a:off x="4009533" y="2848571"/>
            <a:ext cx="1998617" cy="33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10</a:t>
            </a:r>
            <a:endParaRPr lang="en-US" dirty="0"/>
          </a:p>
        </p:txBody>
      </p:sp>
      <p:sp>
        <p:nvSpPr>
          <p:cNvPr id="27" name="Rectangle 26"/>
          <p:cNvSpPr/>
          <p:nvPr/>
        </p:nvSpPr>
        <p:spPr>
          <a:xfrm>
            <a:off x="6374507" y="2864697"/>
            <a:ext cx="2272937"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20</a:t>
            </a:r>
            <a:endParaRPr lang="en-US" dirty="0"/>
          </a:p>
        </p:txBody>
      </p:sp>
      <p:cxnSp>
        <p:nvCxnSpPr>
          <p:cNvPr id="29" name="Straight Arrow Connector 28"/>
          <p:cNvCxnSpPr>
            <a:stCxn id="25" idx="0"/>
          </p:cNvCxnSpPr>
          <p:nvPr/>
        </p:nvCxnSpPr>
        <p:spPr>
          <a:xfrm flipH="1" flipV="1">
            <a:off x="5008841" y="2301192"/>
            <a:ext cx="1" cy="547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197635" y="2483441"/>
            <a:ext cx="0" cy="352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81248" y="4839788"/>
            <a:ext cx="1267097" cy="6139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3" name="Oval 32"/>
          <p:cNvSpPr/>
          <p:nvPr/>
        </p:nvSpPr>
        <p:spPr>
          <a:xfrm>
            <a:off x="4402183" y="4839788"/>
            <a:ext cx="1319348" cy="66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4" name="Oval 33"/>
          <p:cNvSpPr/>
          <p:nvPr/>
        </p:nvSpPr>
        <p:spPr>
          <a:xfrm>
            <a:off x="7442270" y="4825056"/>
            <a:ext cx="1254034" cy="7184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5" name="Oval 34"/>
          <p:cNvSpPr/>
          <p:nvPr/>
        </p:nvSpPr>
        <p:spPr>
          <a:xfrm>
            <a:off x="9786707" y="4885172"/>
            <a:ext cx="1344972" cy="597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7" name="Rectangle 36"/>
          <p:cNvSpPr/>
          <p:nvPr/>
        </p:nvSpPr>
        <p:spPr>
          <a:xfrm>
            <a:off x="0" y="3921286"/>
            <a:ext cx="1672046" cy="324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38" name="Rectangle 37"/>
          <p:cNvSpPr/>
          <p:nvPr/>
        </p:nvSpPr>
        <p:spPr>
          <a:xfrm>
            <a:off x="10097589" y="4088674"/>
            <a:ext cx="1619794" cy="326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192.172.1.2/24</a:t>
            </a:r>
            <a:endParaRPr lang="en-US" dirty="0"/>
          </a:p>
        </p:txBody>
      </p:sp>
      <p:sp>
        <p:nvSpPr>
          <p:cNvPr id="39" name="Rectangle 38"/>
          <p:cNvSpPr/>
          <p:nvPr/>
        </p:nvSpPr>
        <p:spPr>
          <a:xfrm>
            <a:off x="444137" y="4491954"/>
            <a:ext cx="1134292" cy="33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0</a:t>
            </a:r>
          </a:p>
        </p:txBody>
      </p:sp>
      <p:sp>
        <p:nvSpPr>
          <p:cNvPr id="40" name="Rectangle 39"/>
          <p:cNvSpPr/>
          <p:nvPr/>
        </p:nvSpPr>
        <p:spPr>
          <a:xfrm>
            <a:off x="10415545" y="4545788"/>
            <a:ext cx="1158146" cy="26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7</a:t>
            </a:r>
          </a:p>
        </p:txBody>
      </p:sp>
      <p:sp>
        <p:nvSpPr>
          <p:cNvPr id="41" name="Oval 40"/>
          <p:cNvSpPr/>
          <p:nvPr/>
        </p:nvSpPr>
        <p:spPr>
          <a:xfrm>
            <a:off x="2281249" y="2717074"/>
            <a:ext cx="1376352" cy="465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a:t>
            </a:r>
            <a:endParaRPr lang="en-US" dirty="0"/>
          </a:p>
        </p:txBody>
      </p:sp>
      <p:sp>
        <p:nvSpPr>
          <p:cNvPr id="42" name="Oval 41"/>
          <p:cNvSpPr/>
          <p:nvPr/>
        </p:nvSpPr>
        <p:spPr>
          <a:xfrm>
            <a:off x="9196251" y="2483441"/>
            <a:ext cx="1451338" cy="381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a:t>
            </a:r>
            <a:endParaRPr lang="en-US" dirty="0"/>
          </a:p>
        </p:txBody>
      </p:sp>
      <p:sp>
        <p:nvSpPr>
          <p:cNvPr id="5" name="Rectangle 4"/>
          <p:cNvSpPr/>
          <p:nvPr/>
        </p:nvSpPr>
        <p:spPr>
          <a:xfrm>
            <a:off x="7811589" y="1867989"/>
            <a:ext cx="2952205" cy="43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MacPc0|MacPc7|dữ </a:t>
            </a:r>
            <a:r>
              <a:rPr lang="en-US" dirty="0" err="1" smtClean="0"/>
              <a:t>liệu</a:t>
            </a:r>
            <a:endParaRPr lang="en-US" dirty="0"/>
          </a:p>
        </p:txBody>
      </p:sp>
    </p:spTree>
    <p:extLst>
      <p:ext uri="{BB962C8B-B14F-4D97-AF65-F5344CB8AC3E}">
        <p14:creationId xmlns:p14="http://schemas.microsoft.com/office/powerpoint/2010/main" val="98327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52 0.00648 0.00117 0.02014 0.00312 0.02847 C 0.00377 0.03102 0.00468 0.03356 0.00534 0.03611 C 0.00677 0.04213 0.00625 0.04467 0.00846 0.05139 C 0.00963 0.05486 0.01133 0.05764 0.01276 0.06088 C 0.01523 0.07801 0.01185 0.05949 0.01705 0.07407 C 0.01875 0.07893 0.02018 0.08426 0.02135 0.08935 C 0.02773 0.11759 0.01966 0.08264 0.02565 0.10648 C 0.02916 0.1206 0.02617 0.11157 0.02994 0.12176 C 0.0306 0.12615 0.03125 0.13078 0.03203 0.13518 C 0.03242 0.13703 0.03268 0.13912 0.03307 0.14097 C 0.03372 0.14352 0.03437 0.14606 0.03528 0.14838 C 0.03659 0.15231 0.03958 0.15995 0.03958 0.15995 C 0.03984 0.16227 0.04088 0.1706 0.04166 0.17314 C 0.04323 0.17847 0.04466 0.18055 0.047 0.18472 C 0.04739 0.18657 0.04778 0.18842 0.04804 0.19027 C 0.04856 0.19282 0.04869 0.1956 0.04922 0.19791 C 0.04974 0.20115 0.05052 0.20439 0.0513 0.20764 C 0.05651 0.22777 0.05208 0.21064 0.05885 0.22847 C 0.05963 0.23078 0.06015 0.23356 0.06093 0.23611 C 0.06159 0.23819 0.06237 0.23981 0.06315 0.24189 C 0.06341 0.24884 0.06341 0.25578 0.06419 0.26273 C 0.06458 0.26666 0.06562 0.27037 0.06627 0.2743 C 0.06666 0.27615 0.06718 0.27801 0.06731 0.27986 C 0.06797 0.28541 0.06823 0.29004 0.06953 0.29514 C 0.07018 0.29768 0.07096 0.30023 0.07161 0.30277 L 0.07278 0.30671 L 0.07278 0.30671 " pathEditMode="relative" ptsTypes="AAAAAAAAAAAAAAAAAAAAAAAAAAA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8"/>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200" y="1524172"/>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1 trunk link </a:t>
            </a:r>
          </a:p>
          <a:p>
            <a:pPr marL="0" indent="0">
              <a:buNone/>
            </a:pP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11</a:t>
            </a:fld>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3" y="2966833"/>
            <a:ext cx="9229725" cy="3124200"/>
          </a:xfrm>
          <a:prstGeom prst="rect">
            <a:avLst/>
          </a:prstGeom>
        </p:spPr>
      </p:pic>
      <p:sp>
        <p:nvSpPr>
          <p:cNvPr id="22" name="Oval 21"/>
          <p:cNvSpPr/>
          <p:nvPr/>
        </p:nvSpPr>
        <p:spPr>
          <a:xfrm>
            <a:off x="2103120" y="5786846"/>
            <a:ext cx="1489166"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7" name="Oval 26"/>
          <p:cNvSpPr/>
          <p:nvPr/>
        </p:nvSpPr>
        <p:spPr>
          <a:xfrm>
            <a:off x="4715691" y="5786846"/>
            <a:ext cx="1423852"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28" name="Oval 27"/>
          <p:cNvSpPr/>
          <p:nvPr/>
        </p:nvSpPr>
        <p:spPr>
          <a:xfrm>
            <a:off x="9814464" y="5419215"/>
            <a:ext cx="1436915" cy="895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9" name="Oval 28"/>
          <p:cNvSpPr/>
          <p:nvPr/>
        </p:nvSpPr>
        <p:spPr>
          <a:xfrm>
            <a:off x="7497399" y="5604284"/>
            <a:ext cx="1606731"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30" name="Rectangle 29"/>
          <p:cNvSpPr/>
          <p:nvPr/>
        </p:nvSpPr>
        <p:spPr>
          <a:xfrm>
            <a:off x="0" y="4338717"/>
            <a:ext cx="2743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MacPc0|MacPc7|Dữ </a:t>
            </a:r>
            <a:r>
              <a:rPr lang="en-US" dirty="0" err="1" smtClean="0"/>
              <a:t>liệu</a:t>
            </a:r>
            <a:endParaRPr lang="en-US" dirty="0"/>
          </a:p>
        </p:txBody>
      </p:sp>
      <p:sp>
        <p:nvSpPr>
          <p:cNvPr id="31" name="Rectangle 30"/>
          <p:cNvSpPr/>
          <p:nvPr/>
        </p:nvSpPr>
        <p:spPr>
          <a:xfrm>
            <a:off x="431074" y="4967871"/>
            <a:ext cx="1672046" cy="33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192.168.1.2</a:t>
            </a:r>
            <a:endParaRPr lang="en-US" dirty="0"/>
          </a:p>
        </p:txBody>
      </p:sp>
      <p:sp>
        <p:nvSpPr>
          <p:cNvPr id="32" name="Rectangle 31"/>
          <p:cNvSpPr/>
          <p:nvPr/>
        </p:nvSpPr>
        <p:spPr>
          <a:xfrm>
            <a:off x="10176001" y="4582304"/>
            <a:ext cx="1908028" cy="42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172.168.1.2</a:t>
            </a:r>
            <a:endParaRPr lang="en-US" dirty="0"/>
          </a:p>
        </p:txBody>
      </p:sp>
      <p:sp>
        <p:nvSpPr>
          <p:cNvPr id="33" name="Rectangle 32"/>
          <p:cNvSpPr/>
          <p:nvPr/>
        </p:nvSpPr>
        <p:spPr>
          <a:xfrm>
            <a:off x="5011612" y="4026895"/>
            <a:ext cx="2485787" cy="50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Trunk link</a:t>
            </a:r>
            <a:endParaRPr lang="en-US" dirty="0"/>
          </a:p>
        </p:txBody>
      </p:sp>
      <p:cxnSp>
        <p:nvCxnSpPr>
          <p:cNvPr id="35" name="Straight Arrow Connector 34"/>
          <p:cNvCxnSpPr/>
          <p:nvPr/>
        </p:nvCxnSpPr>
        <p:spPr>
          <a:xfrm flipV="1">
            <a:off x="6008914" y="3304903"/>
            <a:ext cx="0" cy="96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796848" y="3019688"/>
            <a:ext cx="1397726" cy="600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 </a:t>
            </a:r>
            <a:endParaRPr lang="en-US" dirty="0"/>
          </a:p>
        </p:txBody>
      </p:sp>
      <p:sp>
        <p:nvSpPr>
          <p:cNvPr id="37" name="Oval 36"/>
          <p:cNvSpPr/>
          <p:nvPr/>
        </p:nvSpPr>
        <p:spPr>
          <a:xfrm>
            <a:off x="8610600" y="2988295"/>
            <a:ext cx="1538218" cy="632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 </a:t>
            </a:r>
            <a:endParaRPr lang="en-US" dirty="0"/>
          </a:p>
        </p:txBody>
      </p:sp>
      <p:sp>
        <p:nvSpPr>
          <p:cNvPr id="5" name="Rectangle 4"/>
          <p:cNvSpPr/>
          <p:nvPr/>
        </p:nvSpPr>
        <p:spPr>
          <a:xfrm>
            <a:off x="900912" y="5407534"/>
            <a:ext cx="1149531"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a:t>
            </a:r>
            <a:endParaRPr lang="en-US" dirty="0"/>
          </a:p>
        </p:txBody>
      </p:sp>
      <p:sp>
        <p:nvSpPr>
          <p:cNvPr id="6" name="Rectangle 5"/>
          <p:cNvSpPr/>
          <p:nvPr/>
        </p:nvSpPr>
        <p:spPr>
          <a:xfrm>
            <a:off x="10227196" y="5082826"/>
            <a:ext cx="1358537" cy="37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7</a:t>
            </a:r>
          </a:p>
        </p:txBody>
      </p:sp>
    </p:spTree>
    <p:extLst>
      <p:ext uri="{BB962C8B-B14F-4D97-AF65-F5344CB8AC3E}">
        <p14:creationId xmlns:p14="http://schemas.microsoft.com/office/powerpoint/2010/main" val="20920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1.38778E-17 -2.22222E-6 L 1.38778E-17 0.00023 C 0.00456 -0.00393 0.00898 -0.00856 0.0138 -0.01157 C 0.02578 -0.01898 0.0224 -0.0118 0.0332 -0.01921 C 0.03685 -0.02176 0.0401 -0.02616 0.04388 -0.0287 C 0.04766 -0.03125 0.05182 -0.03194 0.0556 -0.03449 C 0.06107 -0.03773 0.0776 -0.05116 0.08242 -0.05532 C 0.08646 -0.05879 0.0901 -0.06342 0.09427 -0.06666 C 0.09805 -0.06991 0.10221 -0.07129 0.10599 -0.0743 C 0.12227 -0.08819 0.10716 -0.08032 0.12214 -0.08958 C 0.13034 -0.09491 0.13307 -0.09421 0.14036 -0.10116 C 0.15573 -0.11597 0.1388 -0.10301 0.15208 -0.1125 C 0.16068 -0.12778 0.1487 -0.10741 0.16068 -0.12384 C 0.16836 -0.13449 0.16159 -0.12963 0.16823 -0.13333 C 0.16927 -0.13472 0.17018 -0.13611 0.17135 -0.13727 C 0.1724 -0.13819 0.17357 -0.13819 0.17461 -0.13912 C 0.17617 -0.14074 0.17747 -0.14305 0.17891 -0.14491 C 0.18242 -0.1493 0.18216 -0.14884 0.18633 -0.15254 C 0.18711 -0.1544 0.1875 -0.15671 0.18854 -0.1581 C 0.18971 -0.15995 0.19141 -0.16065 0.19284 -0.16203 C 0.19388 -0.16319 0.19505 -0.16435 0.19609 -0.16574 C 0.19831 -0.16944 0.20026 -0.17338 0.20247 -0.17731 C 0.20352 -0.17916 0.20443 -0.18148 0.20573 -0.18287 L 0.21211 -0.19051 C 0.21276 -0.19236 0.21797 -0.20671 0.21966 -0.20972 C 0.22474 -0.21875 0.22148 -0.20856 0.22396 -0.21713 L 0.22396 -0.2169 " pathEditMode="relative" rAng="0" ptsTypes="AAAAAAAAAAAAAAAAAAAAAAAAAAA">
                                      <p:cBhvr>
                                        <p:cTn id="11" dur="2000" fill="hold"/>
                                        <p:tgtEl>
                                          <p:spTgt spid="30"/>
                                        </p:tgtEl>
                                        <p:attrNameLst>
                                          <p:attrName>ppt_x</p:attrName>
                                          <p:attrName>ppt_y</p:attrName>
                                        </p:attrNameLst>
                                      </p:cBhvr>
                                      <p:rCtr x="11198" y="-1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8"/>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200" y="1524172"/>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1 trunk link </a:t>
            </a:r>
          </a:p>
          <a:p>
            <a:pPr marL="0" indent="0">
              <a:buNone/>
            </a:pP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12</a:t>
            </a:fld>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3" y="2966833"/>
            <a:ext cx="9229725" cy="3124200"/>
          </a:xfrm>
          <a:prstGeom prst="rect">
            <a:avLst/>
          </a:prstGeom>
        </p:spPr>
      </p:pic>
      <p:sp>
        <p:nvSpPr>
          <p:cNvPr id="22" name="Oval 21"/>
          <p:cNvSpPr/>
          <p:nvPr/>
        </p:nvSpPr>
        <p:spPr>
          <a:xfrm>
            <a:off x="2103120" y="5786846"/>
            <a:ext cx="1489166"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7" name="Oval 26"/>
          <p:cNvSpPr/>
          <p:nvPr/>
        </p:nvSpPr>
        <p:spPr>
          <a:xfrm>
            <a:off x="4715691" y="5786846"/>
            <a:ext cx="1423852"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28" name="Oval 27"/>
          <p:cNvSpPr/>
          <p:nvPr/>
        </p:nvSpPr>
        <p:spPr>
          <a:xfrm>
            <a:off x="10148818" y="5643154"/>
            <a:ext cx="1436915" cy="895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9" name="Oval 28"/>
          <p:cNvSpPr/>
          <p:nvPr/>
        </p:nvSpPr>
        <p:spPr>
          <a:xfrm>
            <a:off x="7497399" y="5604284"/>
            <a:ext cx="1606731"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31" name="Rectangle 30"/>
          <p:cNvSpPr/>
          <p:nvPr/>
        </p:nvSpPr>
        <p:spPr>
          <a:xfrm>
            <a:off x="697709" y="5214196"/>
            <a:ext cx="1672046" cy="33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192.168.1.2</a:t>
            </a:r>
            <a:endParaRPr lang="en-US" dirty="0"/>
          </a:p>
        </p:txBody>
      </p:sp>
      <p:sp>
        <p:nvSpPr>
          <p:cNvPr id="32" name="Rectangle 31"/>
          <p:cNvSpPr/>
          <p:nvPr/>
        </p:nvSpPr>
        <p:spPr>
          <a:xfrm>
            <a:off x="10410246" y="4838163"/>
            <a:ext cx="1908028" cy="42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172.168.1.2</a:t>
            </a:r>
            <a:endParaRPr lang="en-US" dirty="0"/>
          </a:p>
        </p:txBody>
      </p:sp>
      <p:sp>
        <p:nvSpPr>
          <p:cNvPr id="33" name="Rectangle 32"/>
          <p:cNvSpPr/>
          <p:nvPr/>
        </p:nvSpPr>
        <p:spPr>
          <a:xfrm>
            <a:off x="5011612" y="4026895"/>
            <a:ext cx="2485787" cy="50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Trunk link</a:t>
            </a:r>
            <a:endParaRPr lang="en-US" dirty="0"/>
          </a:p>
        </p:txBody>
      </p:sp>
      <p:cxnSp>
        <p:nvCxnSpPr>
          <p:cNvPr id="35" name="Straight Arrow Connector 34"/>
          <p:cNvCxnSpPr/>
          <p:nvPr/>
        </p:nvCxnSpPr>
        <p:spPr>
          <a:xfrm flipV="1">
            <a:off x="6008914" y="3304903"/>
            <a:ext cx="0" cy="96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94560" y="2821577"/>
            <a:ext cx="1397726" cy="600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 </a:t>
            </a:r>
            <a:endParaRPr lang="en-US" dirty="0"/>
          </a:p>
        </p:txBody>
      </p:sp>
      <p:sp>
        <p:nvSpPr>
          <p:cNvPr id="6" name="Oval 5"/>
          <p:cNvSpPr/>
          <p:nvPr/>
        </p:nvSpPr>
        <p:spPr>
          <a:xfrm>
            <a:off x="8610600" y="2495006"/>
            <a:ext cx="1538218" cy="809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 </a:t>
            </a:r>
            <a:endParaRPr lang="en-US" dirty="0"/>
          </a:p>
        </p:txBody>
      </p:sp>
      <p:sp>
        <p:nvSpPr>
          <p:cNvPr id="7" name="Rectangle 6"/>
          <p:cNvSpPr/>
          <p:nvPr/>
        </p:nvSpPr>
        <p:spPr>
          <a:xfrm>
            <a:off x="861646" y="2495006"/>
            <a:ext cx="3566662" cy="471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MacPc0|MacPc7|Dữ </a:t>
            </a:r>
            <a:r>
              <a:rPr lang="en-US" dirty="0" err="1" smtClean="0"/>
              <a:t>liệu|Vlan</a:t>
            </a:r>
            <a:r>
              <a:rPr lang="en-US" dirty="0" smtClean="0"/>
              <a:t> 10</a:t>
            </a:r>
            <a:endParaRPr lang="en-US" dirty="0"/>
          </a:p>
        </p:txBody>
      </p:sp>
      <p:sp>
        <p:nvSpPr>
          <p:cNvPr id="9" name="Oval 8"/>
          <p:cNvSpPr/>
          <p:nvPr/>
        </p:nvSpPr>
        <p:spPr>
          <a:xfrm>
            <a:off x="4428308" y="3304903"/>
            <a:ext cx="995115" cy="480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a:t>
            </a:r>
            <a:r>
              <a:rPr lang="en-US" dirty="0" err="1" smtClean="0"/>
              <a:t>Vlan</a:t>
            </a:r>
            <a:endParaRPr lang="en-US" dirty="0"/>
          </a:p>
        </p:txBody>
      </p:sp>
      <p:cxnSp>
        <p:nvCxnSpPr>
          <p:cNvPr id="11" name="Straight Arrow Connector 10"/>
          <p:cNvCxnSpPr/>
          <p:nvPr/>
        </p:nvCxnSpPr>
        <p:spPr>
          <a:xfrm flipH="1" flipV="1">
            <a:off x="4520430" y="2966833"/>
            <a:ext cx="195261" cy="338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9155" y="5786846"/>
            <a:ext cx="1401086" cy="449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a:t>
            </a:r>
            <a:endParaRPr lang="en-US" dirty="0"/>
          </a:p>
        </p:txBody>
      </p:sp>
      <p:sp>
        <p:nvSpPr>
          <p:cNvPr id="10" name="Rectangle 9"/>
          <p:cNvSpPr/>
          <p:nvPr/>
        </p:nvSpPr>
        <p:spPr>
          <a:xfrm>
            <a:off x="10607040" y="5341938"/>
            <a:ext cx="1280160" cy="327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MacPc7</a:t>
            </a:r>
            <a:endParaRPr lang="en-US" dirty="0"/>
          </a:p>
        </p:txBody>
      </p:sp>
    </p:spTree>
    <p:extLst>
      <p:ext uri="{BB962C8B-B14F-4D97-AF65-F5344CB8AC3E}">
        <p14:creationId xmlns:p14="http://schemas.microsoft.com/office/powerpoint/2010/main" val="4648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49179 0.01736 " pathEditMode="relative" ptsTypes="AA">
                                      <p:cBhvr>
                                        <p:cTn id="12"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8"/>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200" y="1524172"/>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1 trunk link </a:t>
            </a:r>
          </a:p>
          <a:p>
            <a:pPr marL="0" indent="0">
              <a:buNone/>
            </a:pP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13</a:t>
            </a:fld>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3" y="2966833"/>
            <a:ext cx="9229725" cy="3124200"/>
          </a:xfrm>
          <a:prstGeom prst="rect">
            <a:avLst/>
          </a:prstGeom>
        </p:spPr>
      </p:pic>
      <p:sp>
        <p:nvSpPr>
          <p:cNvPr id="22" name="Oval 21"/>
          <p:cNvSpPr/>
          <p:nvPr/>
        </p:nvSpPr>
        <p:spPr>
          <a:xfrm>
            <a:off x="2103120" y="5786846"/>
            <a:ext cx="1489166"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7" name="Oval 26"/>
          <p:cNvSpPr/>
          <p:nvPr/>
        </p:nvSpPr>
        <p:spPr>
          <a:xfrm>
            <a:off x="4715691" y="5786846"/>
            <a:ext cx="1423852"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28" name="Oval 27"/>
          <p:cNvSpPr/>
          <p:nvPr/>
        </p:nvSpPr>
        <p:spPr>
          <a:xfrm>
            <a:off x="10148818" y="5643154"/>
            <a:ext cx="1436915" cy="895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10</a:t>
            </a:r>
            <a:endParaRPr lang="en-US" dirty="0"/>
          </a:p>
        </p:txBody>
      </p:sp>
      <p:sp>
        <p:nvSpPr>
          <p:cNvPr id="29" name="Oval 28"/>
          <p:cNvSpPr/>
          <p:nvPr/>
        </p:nvSpPr>
        <p:spPr>
          <a:xfrm>
            <a:off x="7497399" y="5604284"/>
            <a:ext cx="1606731" cy="752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Vlan</a:t>
            </a:r>
            <a:r>
              <a:rPr lang="en-US" dirty="0" smtClean="0"/>
              <a:t> 20</a:t>
            </a:r>
            <a:endParaRPr lang="en-US" dirty="0"/>
          </a:p>
        </p:txBody>
      </p:sp>
      <p:sp>
        <p:nvSpPr>
          <p:cNvPr id="31" name="Rectangle 30"/>
          <p:cNvSpPr/>
          <p:nvPr/>
        </p:nvSpPr>
        <p:spPr>
          <a:xfrm>
            <a:off x="697709" y="5214196"/>
            <a:ext cx="1672046" cy="33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192.168.1.2</a:t>
            </a:r>
            <a:endParaRPr lang="en-US" dirty="0"/>
          </a:p>
        </p:txBody>
      </p:sp>
      <p:sp>
        <p:nvSpPr>
          <p:cNvPr id="32" name="Rectangle 31"/>
          <p:cNvSpPr/>
          <p:nvPr/>
        </p:nvSpPr>
        <p:spPr>
          <a:xfrm>
            <a:off x="10410246" y="4838163"/>
            <a:ext cx="1908028" cy="42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172.168.1.2</a:t>
            </a:r>
            <a:endParaRPr lang="en-US" dirty="0"/>
          </a:p>
        </p:txBody>
      </p:sp>
      <p:sp>
        <p:nvSpPr>
          <p:cNvPr id="33" name="Rectangle 32"/>
          <p:cNvSpPr/>
          <p:nvPr/>
        </p:nvSpPr>
        <p:spPr>
          <a:xfrm>
            <a:off x="5011612" y="4026895"/>
            <a:ext cx="2485787" cy="50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Trunk link</a:t>
            </a:r>
            <a:endParaRPr lang="en-US" dirty="0"/>
          </a:p>
        </p:txBody>
      </p:sp>
      <p:cxnSp>
        <p:nvCxnSpPr>
          <p:cNvPr id="35" name="Straight Arrow Connector 34"/>
          <p:cNvCxnSpPr/>
          <p:nvPr/>
        </p:nvCxnSpPr>
        <p:spPr>
          <a:xfrm flipV="1">
            <a:off x="6008914" y="3304903"/>
            <a:ext cx="0" cy="96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94560" y="2821577"/>
            <a:ext cx="1397726" cy="600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 </a:t>
            </a:r>
            <a:endParaRPr lang="en-US" dirty="0"/>
          </a:p>
        </p:txBody>
      </p:sp>
      <p:sp>
        <p:nvSpPr>
          <p:cNvPr id="6" name="Oval 5"/>
          <p:cNvSpPr/>
          <p:nvPr/>
        </p:nvSpPr>
        <p:spPr>
          <a:xfrm>
            <a:off x="8610600" y="2495006"/>
            <a:ext cx="1538218" cy="809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 </a:t>
            </a:r>
            <a:endParaRPr lang="en-US" dirty="0"/>
          </a:p>
        </p:txBody>
      </p:sp>
      <p:sp>
        <p:nvSpPr>
          <p:cNvPr id="19" name="Rectangle 18"/>
          <p:cNvSpPr/>
          <p:nvPr/>
        </p:nvSpPr>
        <p:spPr>
          <a:xfrm>
            <a:off x="8020594" y="2495006"/>
            <a:ext cx="2586186" cy="471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MacPc0|MacPc7|Dữ </a:t>
            </a:r>
            <a:r>
              <a:rPr lang="en-US" dirty="0" err="1" smtClean="0"/>
              <a:t>liệu</a:t>
            </a:r>
            <a:endParaRPr lang="en-US" dirty="0"/>
          </a:p>
        </p:txBody>
      </p:sp>
      <p:sp>
        <p:nvSpPr>
          <p:cNvPr id="20" name="Oval 19"/>
          <p:cNvSpPr/>
          <p:nvPr/>
        </p:nvSpPr>
        <p:spPr>
          <a:xfrm>
            <a:off x="10358685" y="3524434"/>
            <a:ext cx="1593829" cy="480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 move </a:t>
            </a:r>
            <a:r>
              <a:rPr lang="en-US" dirty="0" err="1" smtClean="0"/>
              <a:t>Vlan</a:t>
            </a:r>
            <a:endParaRPr lang="en-US" dirty="0"/>
          </a:p>
        </p:txBody>
      </p:sp>
      <p:cxnSp>
        <p:nvCxnSpPr>
          <p:cNvPr id="12" name="Straight Arrow Connector 11"/>
          <p:cNvCxnSpPr/>
          <p:nvPr/>
        </p:nvCxnSpPr>
        <p:spPr>
          <a:xfrm flipH="1" flipV="1">
            <a:off x="10148818" y="2821577"/>
            <a:ext cx="457962" cy="702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58091" y="5643154"/>
            <a:ext cx="1045029" cy="44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a:t>
            </a:r>
            <a:endParaRPr lang="en-US" dirty="0"/>
          </a:p>
        </p:txBody>
      </p:sp>
      <p:sp>
        <p:nvSpPr>
          <p:cNvPr id="8" name="Rectangle 7"/>
          <p:cNvSpPr/>
          <p:nvPr/>
        </p:nvSpPr>
        <p:spPr>
          <a:xfrm>
            <a:off x="10241280" y="5265389"/>
            <a:ext cx="1299902" cy="37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MacPc7</a:t>
            </a:r>
            <a:endParaRPr lang="en-US" dirty="0"/>
          </a:p>
        </p:txBody>
      </p:sp>
    </p:spTree>
    <p:extLst>
      <p:ext uri="{BB962C8B-B14F-4D97-AF65-F5344CB8AC3E}">
        <p14:creationId xmlns:p14="http://schemas.microsoft.com/office/powerpoint/2010/main" val="294279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1067 0.00185 L 0.10065 0.31806 " pathEditMode="relative" ptsTypes="AAA">
                                      <p:cBhvr>
                                        <p:cTn id="12"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199" y="1825625"/>
            <a:ext cx="10879183" cy="4351338"/>
          </a:xfrm>
        </p:spPr>
        <p:txBody>
          <a:bodyPr/>
          <a:lstStyle/>
          <a:p>
            <a:r>
              <a:rPr lang="en-US" dirty="0" smtClean="0"/>
              <a:t>2.1.3 :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Vlan</a:t>
            </a:r>
            <a:r>
              <a:rPr lang="en-US" dirty="0" smtClean="0"/>
              <a:t> </a:t>
            </a:r>
            <a:r>
              <a:rPr lang="en-US" dirty="0" err="1" smtClean="0"/>
              <a:t>khác</a:t>
            </a:r>
            <a:r>
              <a:rPr lang="en-US" dirty="0" smtClean="0"/>
              <a:t> </a:t>
            </a:r>
            <a:r>
              <a:rPr lang="en-US" dirty="0" err="1" smtClean="0"/>
              <a:t>nhau</a:t>
            </a:r>
            <a:r>
              <a:rPr lang="en-US" dirty="0" smtClean="0"/>
              <a:t>.</a:t>
            </a:r>
          </a:p>
          <a:p>
            <a:endParaRPr lang="en-US" dirty="0" smtClean="0"/>
          </a:p>
          <a:p>
            <a:pPr marL="0" indent="0">
              <a:buNone/>
            </a:pPr>
            <a:r>
              <a:rPr lang="en-US" dirty="0" smtClean="0"/>
              <a:t>      &lt;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chuyển</a:t>
            </a:r>
            <a:r>
              <a:rPr lang="en-US" dirty="0" smtClean="0"/>
              <a:t> </a:t>
            </a:r>
            <a:r>
              <a:rPr lang="en-US" dirty="0" err="1" smtClean="0"/>
              <a:t>mạch</a:t>
            </a:r>
            <a:r>
              <a:rPr lang="en-US" dirty="0" smtClean="0"/>
              <a:t> </a:t>
            </a:r>
            <a:r>
              <a:rPr lang="en-US" dirty="0" err="1" smtClean="0"/>
              <a:t>lớp</a:t>
            </a:r>
            <a:r>
              <a:rPr lang="en-US" dirty="0" smtClean="0"/>
              <a:t> 3</a:t>
            </a:r>
          </a:p>
          <a:p>
            <a:pPr marL="0" indent="0">
              <a:buNone/>
            </a:pPr>
            <a:r>
              <a:rPr lang="en-US" dirty="0"/>
              <a:t> </a:t>
            </a:r>
            <a:r>
              <a:rPr lang="en-US" dirty="0" smtClean="0"/>
              <a:t>     &lt;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Router </a:t>
            </a:r>
            <a:r>
              <a:rPr lang="en-US" dirty="0" err="1" smtClean="0"/>
              <a:t>hoặc</a:t>
            </a:r>
            <a:r>
              <a:rPr lang="en-US" dirty="0" smtClean="0"/>
              <a:t> Switch Layer 3 .</a:t>
            </a:r>
          </a:p>
          <a:p>
            <a:pPr marL="0" indent="0">
              <a:buNone/>
            </a:pPr>
            <a:r>
              <a:rPr lang="en-US" dirty="0"/>
              <a:t> </a:t>
            </a:r>
            <a:r>
              <a:rPr lang="en-US" dirty="0" smtClean="0"/>
              <a:t>     &lt; </a:t>
            </a:r>
            <a:r>
              <a:rPr lang="en-US" dirty="0" err="1" smtClean="0"/>
              <a:t>Trong</a:t>
            </a:r>
            <a:r>
              <a:rPr lang="en-US" dirty="0" smtClean="0"/>
              <a:t> </a:t>
            </a:r>
            <a:r>
              <a:rPr lang="en-US" dirty="0" err="1" smtClean="0"/>
              <a:t>phạm</a:t>
            </a:r>
            <a:r>
              <a:rPr lang="en-US" dirty="0" smtClean="0"/>
              <a:t> vi Slide, </a:t>
            </a:r>
            <a:r>
              <a:rPr lang="en-US" dirty="0" err="1" smtClean="0"/>
              <a:t>sử</a:t>
            </a:r>
            <a:r>
              <a:rPr lang="en-US" dirty="0" smtClean="0"/>
              <a:t> </a:t>
            </a:r>
            <a:r>
              <a:rPr lang="en-US" dirty="0" err="1" smtClean="0"/>
              <a:t>dụng</a:t>
            </a:r>
            <a:r>
              <a:rPr lang="en-US" dirty="0" smtClean="0"/>
              <a:t> Router.</a:t>
            </a:r>
          </a:p>
          <a:p>
            <a:pPr marL="0" indent="0">
              <a:buNone/>
            </a:pPr>
            <a:r>
              <a:rPr lang="en-US" dirty="0"/>
              <a:t> </a:t>
            </a:r>
            <a:r>
              <a:rPr lang="en-US" dirty="0" smtClean="0"/>
              <a:t>     &lt;</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trunk link </a:t>
            </a:r>
            <a:r>
              <a:rPr lang="en-US" dirty="0" err="1" smtClean="0"/>
              <a:t>cho</a:t>
            </a:r>
            <a:r>
              <a:rPr lang="en-US" dirty="0" smtClean="0"/>
              <a:t> </a:t>
            </a:r>
            <a:r>
              <a:rPr lang="en-US" dirty="0" err="1" smtClean="0"/>
              <a:t>các</a:t>
            </a:r>
            <a:r>
              <a:rPr lang="en-US" dirty="0" smtClean="0"/>
              <a:t> </a:t>
            </a:r>
            <a:r>
              <a:rPr lang="en-US" dirty="0" err="1" smtClean="0"/>
              <a:t>kết</a:t>
            </a:r>
            <a:r>
              <a:rPr lang="en-US" dirty="0" smtClean="0"/>
              <a:t> </a:t>
            </a:r>
            <a:r>
              <a:rPr lang="en-US" dirty="0" err="1" smtClean="0"/>
              <a:t>nối</a:t>
            </a:r>
            <a:r>
              <a:rPr lang="en-US" dirty="0" smtClean="0"/>
              <a:t> switch-switch, switch- router</a:t>
            </a:r>
          </a:p>
          <a:p>
            <a:pPr marL="0" indent="0">
              <a:buNone/>
            </a:pPr>
            <a:r>
              <a:rPr lang="en-US" dirty="0"/>
              <a:t> </a:t>
            </a:r>
            <a:r>
              <a:rPr lang="en-US" dirty="0" smtClean="0"/>
              <a:t>     &lt;</a:t>
            </a:r>
            <a:r>
              <a:rPr lang="en-US" dirty="0" err="1" smtClean="0"/>
              <a:t>Nếu</a:t>
            </a:r>
            <a:r>
              <a:rPr lang="en-US" dirty="0" smtClean="0"/>
              <a:t> 2 </a:t>
            </a:r>
            <a:r>
              <a:rPr lang="en-US" dirty="0" err="1" smtClean="0"/>
              <a:t>Vlan</a:t>
            </a:r>
            <a:r>
              <a:rPr lang="en-US" dirty="0" smtClean="0"/>
              <a:t> </a:t>
            </a:r>
            <a:r>
              <a:rPr lang="en-US" dirty="0" err="1" smtClean="0"/>
              <a:t>cùng</a:t>
            </a:r>
            <a:r>
              <a:rPr lang="en-US" dirty="0" smtClean="0"/>
              <a:t> </a:t>
            </a:r>
            <a:r>
              <a:rPr lang="en-US" dirty="0" err="1" smtClean="0"/>
              <a:t>chung</a:t>
            </a:r>
            <a:r>
              <a:rPr lang="en-US" dirty="0" smtClean="0"/>
              <a:t> 1 Router </a:t>
            </a:r>
            <a:r>
              <a:rPr lang="en-US" dirty="0" err="1" smtClean="0"/>
              <a:t>thì</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tiến</a:t>
            </a:r>
            <a:r>
              <a:rPr lang="en-US" dirty="0" smtClean="0"/>
              <a:t> </a:t>
            </a:r>
            <a:r>
              <a:rPr lang="en-US" dirty="0" err="1" smtClean="0"/>
              <a:t>hành</a:t>
            </a:r>
            <a:r>
              <a:rPr lang="en-US" dirty="0" smtClean="0"/>
              <a:t> chia </a:t>
            </a:r>
            <a:r>
              <a:rPr lang="en-US" dirty="0" err="1" smtClean="0"/>
              <a:t>sub_interface</a:t>
            </a:r>
            <a:r>
              <a:rPr lang="en-US" dirty="0" smtClean="0"/>
              <a:t> </a:t>
            </a: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14</a:t>
            </a:fld>
            <a:endParaRPr lang="en-US"/>
          </a:p>
        </p:txBody>
      </p:sp>
    </p:spTree>
    <p:extLst>
      <p:ext uri="{BB962C8B-B14F-4D97-AF65-F5344CB8AC3E}">
        <p14:creationId xmlns:p14="http://schemas.microsoft.com/office/powerpoint/2010/main" val="64475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838200" y="2093458"/>
            <a:ext cx="4544174" cy="4262892"/>
          </a:xfrm>
        </p:spPr>
        <p:txBody>
          <a:bodyPr>
            <a:normAutofit lnSpcReduction="10000"/>
          </a:bodyPr>
          <a:lstStyle/>
          <a:p>
            <a:pPr marL="0" indent="0">
              <a:buNone/>
            </a:pPr>
            <a:r>
              <a:rPr lang="en-US" dirty="0" err="1" smtClean="0"/>
              <a:t>Mô</a:t>
            </a:r>
            <a:r>
              <a:rPr lang="en-US" dirty="0" smtClean="0"/>
              <a:t> </a:t>
            </a:r>
            <a:r>
              <a:rPr lang="en-US" dirty="0" err="1" smtClean="0"/>
              <a:t>tả</a:t>
            </a:r>
            <a:r>
              <a:rPr lang="en-US" dirty="0" smtClean="0"/>
              <a:t> : </a:t>
            </a:r>
          </a:p>
          <a:p>
            <a:pPr marL="0" indent="0">
              <a:buNone/>
            </a:pPr>
            <a:r>
              <a:rPr lang="en-US" dirty="0" err="1" smtClean="0"/>
              <a:t>Vlan</a:t>
            </a:r>
            <a:r>
              <a:rPr lang="en-US" dirty="0" smtClean="0"/>
              <a:t> 10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Switch 1 </a:t>
            </a:r>
          </a:p>
          <a:p>
            <a:pPr marL="0" indent="0">
              <a:buNone/>
            </a:pPr>
            <a:r>
              <a:rPr lang="en-US" dirty="0" err="1" smtClean="0"/>
              <a:t>Vlan</a:t>
            </a:r>
            <a:r>
              <a:rPr lang="en-US" dirty="0" smtClean="0"/>
              <a:t> 20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Switch </a:t>
            </a:r>
            <a:r>
              <a:rPr lang="en-US" dirty="0" smtClean="0"/>
              <a:t>2</a:t>
            </a:r>
          </a:p>
          <a:p>
            <a:pPr marL="0" indent="0">
              <a:buNone/>
            </a:pPr>
            <a:r>
              <a:rPr lang="en-US" dirty="0" smtClean="0"/>
              <a:t>Switch 1 </a:t>
            </a:r>
            <a:r>
              <a:rPr lang="en-US" dirty="0" err="1" smtClean="0"/>
              <a:t>kết</a:t>
            </a:r>
            <a:r>
              <a:rPr lang="en-US" dirty="0" smtClean="0"/>
              <a:t> </a:t>
            </a:r>
            <a:r>
              <a:rPr lang="en-US" dirty="0" err="1" smtClean="0"/>
              <a:t>nối</a:t>
            </a:r>
            <a:r>
              <a:rPr lang="en-US" dirty="0" smtClean="0"/>
              <a:t> </a:t>
            </a:r>
            <a:r>
              <a:rPr lang="en-US" dirty="0" err="1" smtClean="0"/>
              <a:t>với</a:t>
            </a:r>
            <a:r>
              <a:rPr lang="en-US" smtClean="0"/>
              <a:t> switch 2</a:t>
            </a:r>
            <a:endParaRPr lang="en-US" dirty="0" smtClean="0"/>
          </a:p>
          <a:p>
            <a:pPr marL="0" indent="0">
              <a:buNone/>
            </a:pPr>
            <a:r>
              <a:rPr lang="en-US" dirty="0" smtClean="0"/>
              <a:t>Switch 2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Router</a:t>
            </a:r>
          </a:p>
          <a:p>
            <a:pPr marL="0" indent="0">
              <a:buNone/>
            </a:pPr>
            <a:r>
              <a:rPr lang="en-US" dirty="0" err="1" smtClean="0"/>
              <a:t>Giả</a:t>
            </a:r>
            <a:r>
              <a:rPr lang="en-US" dirty="0"/>
              <a:t> </a:t>
            </a:r>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Ip</a:t>
            </a:r>
            <a:r>
              <a:rPr lang="en-US" dirty="0" smtClean="0"/>
              <a:t> </a:t>
            </a:r>
            <a:r>
              <a:rPr lang="en-US" dirty="0" err="1" smtClean="0"/>
              <a:t>của</a:t>
            </a:r>
            <a:r>
              <a:rPr lang="en-US" dirty="0" smtClean="0"/>
              <a:t> </a:t>
            </a:r>
            <a:r>
              <a:rPr lang="en-US" dirty="0" err="1" smtClean="0"/>
              <a:t>các</a:t>
            </a:r>
            <a:endParaRPr lang="en-US" dirty="0" smtClean="0"/>
          </a:p>
          <a:p>
            <a:pPr marL="0" indent="0">
              <a:buNone/>
            </a:pPr>
            <a:r>
              <a:rPr lang="en-US" dirty="0" smtClean="0"/>
              <a:t> </a:t>
            </a:r>
            <a:r>
              <a:rPr lang="en-US" dirty="0" err="1" smtClean="0"/>
              <a:t>máy</a:t>
            </a:r>
            <a:r>
              <a:rPr lang="en-US" dirty="0" smtClean="0"/>
              <a:t> </a:t>
            </a:r>
            <a:r>
              <a:rPr lang="en-US" dirty="0" err="1" smtClean="0"/>
              <a:t>tính</a:t>
            </a:r>
            <a:r>
              <a:rPr lang="en-US" dirty="0" smtClean="0"/>
              <a:t> </a:t>
            </a:r>
            <a:r>
              <a:rPr lang="en-US" dirty="0" err="1" smtClean="0"/>
              <a:t>như</a:t>
            </a:r>
            <a:r>
              <a:rPr lang="en-US" dirty="0" smtClean="0"/>
              <a:t> </a:t>
            </a:r>
            <a:r>
              <a:rPr lang="en-US" dirty="0" err="1" smtClean="0"/>
              <a:t>hình</a:t>
            </a:r>
            <a:r>
              <a:rPr lang="en-US" dirty="0" smtClean="0"/>
              <a:t> </a:t>
            </a:r>
            <a:r>
              <a:rPr lang="en-US" dirty="0" err="1" smtClean="0"/>
              <a:t>vẽ</a:t>
            </a:r>
            <a:r>
              <a:rPr lang="en-US" dirty="0" smtClean="0"/>
              <a:t>.</a:t>
            </a:r>
          </a:p>
          <a:p>
            <a:pPr marL="0" indent="0">
              <a:buNone/>
            </a:pPr>
            <a:r>
              <a:rPr lang="en-US" dirty="0" smtClean="0"/>
              <a:t>Pc1 : 192.168.1.2/24	</a:t>
            </a:r>
          </a:p>
          <a:p>
            <a:pPr marL="0" indent="0">
              <a:buNone/>
            </a:pPr>
            <a:r>
              <a:rPr lang="en-US" dirty="0" smtClean="0"/>
              <a:t>Pc2 :192.168.2.2/24</a:t>
            </a:r>
          </a:p>
          <a:p>
            <a:pPr marL="0" indent="0">
              <a:buNone/>
            </a:pP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390" y="2268248"/>
            <a:ext cx="6941168"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138635" y="2717073"/>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6426926" y="2338251"/>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Tree>
    <p:extLst>
      <p:ext uri="{BB962C8B-B14F-4D97-AF65-F5344CB8AC3E}">
        <p14:creationId xmlns:p14="http://schemas.microsoft.com/office/powerpoint/2010/main" val="19056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1000"/>
                                        <p:tgtEl>
                                          <p:spTgt spid="8"/>
                                        </p:tgtEl>
                                      </p:cBhvr>
                                    </p:animEffect>
                                    <p:anim calcmode="lin" valueType="num">
                                      <p:cBhvr>
                                        <p:cTn id="82" dur="1000" fill="hold"/>
                                        <p:tgtEl>
                                          <p:spTgt spid="8"/>
                                        </p:tgtEl>
                                        <p:attrNameLst>
                                          <p:attrName>ppt_x</p:attrName>
                                        </p:attrNameLst>
                                      </p:cBhvr>
                                      <p:tavLst>
                                        <p:tav tm="0">
                                          <p:val>
                                            <p:strVal val="#ppt_x"/>
                                          </p:val>
                                        </p:tav>
                                        <p:tav tm="100000">
                                          <p:val>
                                            <p:strVal val="#ppt_x"/>
                                          </p:val>
                                        </p:tav>
                                      </p:tavLst>
                                    </p:anim>
                                    <p:anim calcmode="lin" valueType="num">
                                      <p:cBhvr>
                                        <p:cTn id="83" dur="1000" fill="hold"/>
                                        <p:tgtEl>
                                          <p:spTgt spid="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animEffect transition="in" filter="fade">
                                      <p:cBhvr>
                                        <p:cTn id="93" dur="1000"/>
                                        <p:tgtEl>
                                          <p:spTgt spid="3">
                                            <p:txEl>
                                              <p:pRg st="7" end="7"/>
                                            </p:txEl>
                                          </p:spTgt>
                                        </p:tgtEl>
                                      </p:cBhvr>
                                    </p:animEffect>
                                    <p:anim calcmode="lin" valueType="num">
                                      <p:cBhvr>
                                        <p:cTn id="9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Effect transition="in" filter="fade">
                                      <p:cBhvr>
                                        <p:cTn id="98" dur="1000"/>
                                        <p:tgtEl>
                                          <p:spTgt spid="3">
                                            <p:txEl>
                                              <p:pRg st="8" end="8"/>
                                            </p:txEl>
                                          </p:spTgt>
                                        </p:tgtEl>
                                      </p:cBhvr>
                                    </p:animEffect>
                                    <p:anim calcmode="lin" valueType="num">
                                      <p:cBhvr>
                                        <p:cTn id="9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lnSpcReduction="10000"/>
          </a:bodyPr>
          <a:lstStyle/>
          <a:p>
            <a:pPr marL="0" indent="0">
              <a:buNone/>
            </a:pPr>
            <a:r>
              <a:rPr lang="en-US" dirty="0" err="1" smtClean="0"/>
              <a:t>Tiến</a:t>
            </a:r>
            <a:r>
              <a:rPr lang="en-US" dirty="0" smtClean="0"/>
              <a:t> </a:t>
            </a:r>
            <a:r>
              <a:rPr lang="en-US" dirty="0" err="1" smtClean="0"/>
              <a:t>hành</a:t>
            </a:r>
            <a:r>
              <a:rPr lang="en-US" dirty="0"/>
              <a:t> </a:t>
            </a:r>
            <a:r>
              <a:rPr lang="en-US" dirty="0" err="1" smtClean="0"/>
              <a:t>cấu</a:t>
            </a:r>
            <a:r>
              <a:rPr lang="en-US" dirty="0" smtClean="0"/>
              <a:t> </a:t>
            </a:r>
            <a:r>
              <a:rPr lang="en-US" dirty="0" err="1" smtClean="0"/>
              <a:t>hình</a:t>
            </a:r>
            <a:r>
              <a:rPr lang="en-US" dirty="0" smtClean="0"/>
              <a:t> </a:t>
            </a:r>
            <a:r>
              <a:rPr lang="en-US" dirty="0" err="1" smtClean="0"/>
              <a:t>kết</a:t>
            </a:r>
            <a:r>
              <a:rPr lang="en-US" dirty="0" smtClean="0"/>
              <a:t> </a:t>
            </a:r>
            <a:r>
              <a:rPr lang="en-US" dirty="0" err="1" smtClean="0"/>
              <a:t>nối</a:t>
            </a:r>
            <a:r>
              <a:rPr lang="en-US" dirty="0" smtClean="0"/>
              <a:t> trunk link </a:t>
            </a:r>
            <a:r>
              <a:rPr lang="en-US" dirty="0" err="1" smtClean="0"/>
              <a:t>tại</a:t>
            </a:r>
            <a:r>
              <a:rPr lang="en-US" dirty="0" smtClean="0"/>
              <a:t> s1-s2, s2-router</a:t>
            </a:r>
          </a:p>
          <a:p>
            <a:pPr marL="0" indent="0">
              <a:buNone/>
            </a:pPr>
            <a:r>
              <a:rPr lang="en-US" dirty="0" err="1" smtClean="0"/>
              <a:t>Tại</a:t>
            </a:r>
            <a:r>
              <a:rPr lang="en-US" dirty="0" smtClean="0"/>
              <a:t> </a:t>
            </a:r>
            <a:r>
              <a:rPr lang="en-US" dirty="0" err="1" smtClean="0"/>
              <a:t>cổng</a:t>
            </a:r>
            <a:r>
              <a:rPr lang="en-US" dirty="0" smtClean="0"/>
              <a:t> </a:t>
            </a:r>
            <a:r>
              <a:rPr lang="en-US" dirty="0" err="1" smtClean="0"/>
              <a:t>vật</a:t>
            </a:r>
            <a:r>
              <a:rPr lang="en-US" dirty="0" smtClean="0"/>
              <a:t> </a:t>
            </a:r>
            <a:r>
              <a:rPr lang="en-US" dirty="0" err="1" smtClean="0"/>
              <a:t>lý</a:t>
            </a:r>
            <a:r>
              <a:rPr lang="en-US" dirty="0" smtClean="0"/>
              <a:t> Fa0/0 </a:t>
            </a:r>
            <a:r>
              <a:rPr lang="en-US" dirty="0" err="1" smtClean="0"/>
              <a:t>của</a:t>
            </a:r>
            <a:r>
              <a:rPr lang="en-US" dirty="0" smtClean="0"/>
              <a:t> Router </a:t>
            </a:r>
            <a:r>
              <a:rPr lang="en-US" dirty="0" err="1" smtClean="0"/>
              <a:t>tiến</a:t>
            </a:r>
            <a:r>
              <a:rPr lang="en-US" dirty="0" smtClean="0"/>
              <a:t> </a:t>
            </a:r>
            <a:r>
              <a:rPr lang="en-US" dirty="0" err="1" smtClean="0"/>
              <a:t>hành</a:t>
            </a:r>
            <a:r>
              <a:rPr lang="en-US" dirty="0" smtClean="0"/>
              <a:t> chia 2 sub-interface </a:t>
            </a:r>
            <a:r>
              <a:rPr lang="en-US" dirty="0" err="1" smtClean="0"/>
              <a:t>là</a:t>
            </a:r>
            <a:r>
              <a:rPr lang="en-US" dirty="0" smtClean="0"/>
              <a:t> :</a:t>
            </a:r>
          </a:p>
          <a:p>
            <a:pPr marL="0" indent="0">
              <a:buNone/>
            </a:pPr>
            <a:r>
              <a:rPr lang="en-US" dirty="0" smtClean="0"/>
              <a:t>Fa0/0.1:</a:t>
            </a:r>
          </a:p>
          <a:p>
            <a:pPr marL="0" indent="0">
              <a:buNone/>
            </a:pPr>
            <a:r>
              <a:rPr lang="en-US" dirty="0" smtClean="0"/>
              <a:t>192.168.1.1 &lt;-&gt; default </a:t>
            </a:r>
            <a:r>
              <a:rPr lang="en-US" dirty="0" err="1" smtClean="0"/>
              <a:t>của</a:t>
            </a:r>
            <a:r>
              <a:rPr lang="en-US" dirty="0" smtClean="0"/>
              <a:t> Vlan10</a:t>
            </a:r>
          </a:p>
          <a:p>
            <a:pPr marL="0" indent="0">
              <a:buNone/>
            </a:pPr>
            <a:r>
              <a:rPr lang="en-US" dirty="0" err="1" smtClean="0"/>
              <a:t>Và</a:t>
            </a:r>
            <a:r>
              <a:rPr lang="en-US" dirty="0" smtClean="0"/>
              <a:t> Fa0/0.2</a:t>
            </a:r>
          </a:p>
          <a:p>
            <a:pPr marL="0" indent="0">
              <a:buNone/>
            </a:pPr>
            <a:r>
              <a:rPr lang="en-US" dirty="0" smtClean="0"/>
              <a:t>192.168.2.1&lt;-&gt; default </a:t>
            </a:r>
            <a:r>
              <a:rPr lang="en-US" dirty="0" err="1" smtClean="0"/>
              <a:t>của</a:t>
            </a:r>
            <a:r>
              <a:rPr lang="en-US" dirty="0"/>
              <a:t> </a:t>
            </a:r>
            <a:r>
              <a:rPr lang="en-US" dirty="0" smtClean="0"/>
              <a:t>Vlan20</a:t>
            </a:r>
          </a:p>
          <a:p>
            <a:pPr marL="0" indent="0">
              <a:buNone/>
            </a:pPr>
            <a:r>
              <a:rPr lang="en-US" dirty="0" err="1" smtClean="0"/>
              <a:t>Gọi</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của</a:t>
            </a:r>
            <a:r>
              <a:rPr lang="en-US" dirty="0" smtClean="0"/>
              <a:t> Fa0/0 </a:t>
            </a:r>
            <a:r>
              <a:rPr lang="en-US" dirty="0" err="1" smtClean="0"/>
              <a:t>là</a:t>
            </a:r>
            <a:r>
              <a:rPr lang="en-US" dirty="0" smtClean="0"/>
              <a:t> </a:t>
            </a:r>
            <a:r>
              <a:rPr lang="en-US" dirty="0" err="1" smtClean="0"/>
              <a:t>MacR</a:t>
            </a:r>
            <a:endParaRPr lang="en-US" dirty="0" smtClean="0"/>
          </a:p>
          <a:p>
            <a:pPr marL="0" indent="0">
              <a:buNone/>
            </a:pPr>
            <a:r>
              <a:rPr lang="en-US" dirty="0" err="1" smtClean="0"/>
              <a:t>Tiến</a:t>
            </a:r>
            <a:r>
              <a:rPr lang="en-US" dirty="0" smtClean="0"/>
              <a:t> </a:t>
            </a:r>
            <a:r>
              <a:rPr lang="en-US" dirty="0" err="1" smtClean="0"/>
              <a:t>hành</a:t>
            </a:r>
            <a:r>
              <a:rPr lang="en-US" dirty="0" smtClean="0"/>
              <a:t> </a:t>
            </a:r>
            <a:r>
              <a:rPr lang="en-US" dirty="0" err="1" smtClean="0"/>
              <a:t>gửi</a:t>
            </a:r>
            <a:r>
              <a:rPr lang="en-US" dirty="0" smtClean="0"/>
              <a:t> </a:t>
            </a:r>
            <a:r>
              <a:rPr lang="en-US" dirty="0" err="1" smtClean="0"/>
              <a:t>gói</a:t>
            </a:r>
            <a:r>
              <a:rPr lang="en-US" dirty="0" smtClean="0"/>
              <a:t> tin </a:t>
            </a:r>
            <a:r>
              <a:rPr lang="en-US" dirty="0" err="1" smtClean="0"/>
              <a:t>từ</a:t>
            </a:r>
            <a:r>
              <a:rPr lang="en-US" dirty="0" smtClean="0"/>
              <a:t> Pc1 - &gt; Pc2</a:t>
            </a:r>
          </a:p>
          <a:p>
            <a:pPr marL="0" indent="0">
              <a:buNone/>
            </a:pP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390" y="2268248"/>
            <a:ext cx="6941168"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138635" y="2717073"/>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6426926" y="2338251"/>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Tree>
    <p:extLst>
      <p:ext uri="{BB962C8B-B14F-4D97-AF65-F5344CB8AC3E}">
        <p14:creationId xmlns:p14="http://schemas.microsoft.com/office/powerpoint/2010/main" val="21915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Pc 1: </a:t>
            </a:r>
            <a:r>
              <a:rPr lang="en-US" sz="2100" dirty="0" err="1" smtClean="0"/>
              <a:t>Soạn</a:t>
            </a:r>
            <a:r>
              <a:rPr lang="en-US" sz="2100" dirty="0" smtClean="0"/>
              <a:t> </a:t>
            </a:r>
            <a:r>
              <a:rPr lang="en-US" sz="2100" dirty="0" err="1" smtClean="0"/>
              <a:t>gói</a:t>
            </a:r>
            <a:r>
              <a:rPr lang="en-US" sz="2100" dirty="0" smtClean="0"/>
              <a:t> tin </a:t>
            </a:r>
            <a:r>
              <a:rPr lang="en-US" sz="2100" dirty="0" err="1" smtClean="0"/>
              <a:t>Ip</a:t>
            </a:r>
            <a:r>
              <a:rPr lang="en-US" sz="2100" dirty="0" smtClean="0"/>
              <a:t> </a:t>
            </a:r>
            <a:r>
              <a:rPr lang="en-US" sz="2100" dirty="0" err="1" smtClean="0"/>
              <a:t>lấy</a:t>
            </a:r>
            <a:r>
              <a:rPr lang="en-US" sz="2100" dirty="0" smtClean="0"/>
              <a:t> </a:t>
            </a:r>
            <a:r>
              <a:rPr lang="en-US" sz="2100" dirty="0" err="1" smtClean="0"/>
              <a:t>địa</a:t>
            </a:r>
            <a:r>
              <a:rPr lang="en-US" sz="2100" dirty="0" smtClean="0"/>
              <a:t> </a:t>
            </a:r>
            <a:r>
              <a:rPr lang="en-US" sz="2100" dirty="0" err="1" smtClean="0"/>
              <a:t>nguồn</a:t>
            </a:r>
            <a:r>
              <a:rPr lang="en-US" sz="2100" dirty="0" smtClean="0"/>
              <a:t> </a:t>
            </a:r>
          </a:p>
          <a:p>
            <a:pPr marL="0" indent="0">
              <a:buNone/>
            </a:pPr>
            <a:r>
              <a:rPr lang="en-US" sz="2100" dirty="0" smtClean="0"/>
              <a:t>192.168.1.2/24, </a:t>
            </a:r>
            <a:r>
              <a:rPr lang="en-US" sz="2100" dirty="0" err="1" smtClean="0"/>
              <a:t>địa</a:t>
            </a:r>
            <a:r>
              <a:rPr lang="en-US" sz="2100" dirty="0" smtClean="0"/>
              <a:t> </a:t>
            </a:r>
            <a:r>
              <a:rPr lang="en-US" sz="2100" dirty="0" err="1" smtClean="0"/>
              <a:t>chỉ</a:t>
            </a:r>
            <a:r>
              <a:rPr lang="en-US" sz="2100" dirty="0" smtClean="0"/>
              <a:t> </a:t>
            </a:r>
            <a:r>
              <a:rPr lang="en-US" sz="2100" dirty="0" err="1" smtClean="0"/>
              <a:t>đích</a:t>
            </a:r>
            <a:r>
              <a:rPr lang="en-US" sz="2100" dirty="0" smtClean="0"/>
              <a:t> </a:t>
            </a:r>
            <a:r>
              <a:rPr lang="en-US" sz="2100" dirty="0"/>
              <a:t>192.168.2.2/24</a:t>
            </a:r>
            <a:r>
              <a:rPr lang="en-US" sz="2100" dirty="0" smtClean="0"/>
              <a:t>.</a:t>
            </a:r>
          </a:p>
          <a:p>
            <a:pPr marL="0" indent="0">
              <a:buNone/>
            </a:pPr>
            <a:r>
              <a:rPr lang="en-US" sz="2100" dirty="0" err="1"/>
              <a:t>Gói</a:t>
            </a:r>
            <a:r>
              <a:rPr lang="en-US" sz="2100" dirty="0"/>
              <a:t> tin </a:t>
            </a:r>
            <a:r>
              <a:rPr lang="en-US" sz="2100" dirty="0" err="1"/>
              <a:t>được</a:t>
            </a:r>
            <a:r>
              <a:rPr lang="en-US" sz="2100" dirty="0"/>
              <a:t> </a:t>
            </a:r>
            <a:r>
              <a:rPr lang="en-US" sz="2100" dirty="0" err="1"/>
              <a:t>chuyển</a:t>
            </a:r>
            <a:r>
              <a:rPr lang="en-US" sz="2100" dirty="0"/>
              <a:t> </a:t>
            </a:r>
            <a:r>
              <a:rPr lang="en-US" sz="2100" dirty="0" err="1"/>
              <a:t>xuống</a:t>
            </a:r>
            <a:r>
              <a:rPr lang="en-US" sz="2100" dirty="0"/>
              <a:t> </a:t>
            </a:r>
            <a:r>
              <a:rPr lang="en-US" sz="2100" dirty="0" err="1"/>
              <a:t>tầng</a:t>
            </a:r>
            <a:r>
              <a:rPr lang="en-US" sz="2100" dirty="0"/>
              <a:t> </a:t>
            </a:r>
          </a:p>
          <a:p>
            <a:pPr marL="0" indent="0">
              <a:buNone/>
            </a:pPr>
            <a:r>
              <a:rPr lang="en-US" sz="2100" dirty="0" err="1"/>
              <a:t>Liên</a:t>
            </a:r>
            <a:r>
              <a:rPr lang="en-US" sz="2100" dirty="0"/>
              <a:t> </a:t>
            </a:r>
            <a:r>
              <a:rPr lang="en-US" sz="2100" dirty="0" err="1"/>
              <a:t>kết</a:t>
            </a:r>
            <a:r>
              <a:rPr lang="en-US" sz="2100" dirty="0"/>
              <a:t> </a:t>
            </a:r>
            <a:r>
              <a:rPr lang="en-US" sz="2100" dirty="0" err="1"/>
              <a:t>dữ</a:t>
            </a:r>
            <a:r>
              <a:rPr lang="en-US" sz="2100" dirty="0"/>
              <a:t> </a:t>
            </a:r>
            <a:r>
              <a:rPr lang="en-US" sz="2100" dirty="0" err="1"/>
              <a:t>liệu</a:t>
            </a:r>
            <a:r>
              <a:rPr lang="en-US" sz="2100" dirty="0"/>
              <a:t>.</a:t>
            </a:r>
          </a:p>
          <a:p>
            <a:pPr marL="0" indent="0">
              <a:buNone/>
            </a:pPr>
            <a:r>
              <a:rPr lang="en-US" sz="2100" dirty="0" err="1"/>
              <a:t>Thấy</a:t>
            </a:r>
            <a:r>
              <a:rPr lang="en-US" sz="2100" dirty="0"/>
              <a:t> </a:t>
            </a:r>
            <a:r>
              <a:rPr lang="en-US" sz="2100" dirty="0" err="1"/>
              <a:t>rằng</a:t>
            </a:r>
            <a:r>
              <a:rPr lang="en-US" sz="2100" dirty="0"/>
              <a:t> 2 </a:t>
            </a:r>
            <a:r>
              <a:rPr lang="en-US" sz="2100" dirty="0" err="1"/>
              <a:t>địa</a:t>
            </a:r>
            <a:r>
              <a:rPr lang="en-US" sz="2100" dirty="0"/>
              <a:t> </a:t>
            </a:r>
            <a:r>
              <a:rPr lang="en-US" sz="2100" dirty="0" err="1"/>
              <a:t>này</a:t>
            </a:r>
            <a:r>
              <a:rPr lang="en-US" sz="2100" dirty="0"/>
              <a:t> </a:t>
            </a:r>
            <a:r>
              <a:rPr lang="en-US" sz="2100" dirty="0" err="1"/>
              <a:t>không</a:t>
            </a:r>
            <a:r>
              <a:rPr lang="en-US" sz="2100" dirty="0"/>
              <a:t> </a:t>
            </a:r>
            <a:r>
              <a:rPr lang="en-US" sz="2100" dirty="0" err="1"/>
              <a:t>cùng</a:t>
            </a:r>
            <a:r>
              <a:rPr lang="en-US" sz="2100" dirty="0"/>
              <a:t> network ID, </a:t>
            </a:r>
            <a:r>
              <a:rPr lang="en-US" sz="2100" dirty="0" err="1"/>
              <a:t>chuyển</a:t>
            </a:r>
            <a:r>
              <a:rPr lang="en-US" sz="2100" dirty="0"/>
              <a:t> </a:t>
            </a:r>
            <a:r>
              <a:rPr lang="en-US" sz="2100" dirty="0" err="1"/>
              <a:t>ra</a:t>
            </a:r>
            <a:r>
              <a:rPr lang="en-US" sz="2100" dirty="0"/>
              <a:t> default gateway.</a:t>
            </a:r>
          </a:p>
          <a:p>
            <a:pPr marL="0" indent="0">
              <a:buNone/>
            </a:pPr>
            <a:r>
              <a:rPr lang="en-US" sz="2100" dirty="0" err="1"/>
              <a:t>Tại</a:t>
            </a:r>
            <a:r>
              <a:rPr lang="en-US" sz="2100" dirty="0"/>
              <a:t> </a:t>
            </a:r>
            <a:r>
              <a:rPr lang="en-US" sz="2100" dirty="0" err="1"/>
              <a:t>đây</a:t>
            </a:r>
            <a:r>
              <a:rPr lang="en-US" sz="2100" dirty="0"/>
              <a:t>, </a:t>
            </a:r>
            <a:r>
              <a:rPr lang="en-US" sz="2100" dirty="0" err="1"/>
              <a:t>gói</a:t>
            </a:r>
            <a:r>
              <a:rPr lang="en-US" sz="2100" dirty="0"/>
              <a:t> tin </a:t>
            </a:r>
            <a:r>
              <a:rPr lang="en-US" sz="2100" dirty="0" err="1"/>
              <a:t>được</a:t>
            </a:r>
            <a:r>
              <a:rPr lang="en-US" sz="2100" dirty="0"/>
              <a:t> </a:t>
            </a:r>
            <a:r>
              <a:rPr lang="en-US" sz="2100" dirty="0" err="1"/>
              <a:t>thêm</a:t>
            </a:r>
            <a:r>
              <a:rPr lang="en-US" sz="2100" dirty="0"/>
              <a:t> </a:t>
            </a:r>
            <a:r>
              <a:rPr lang="en-US" sz="2100" dirty="0" err="1"/>
              <a:t>địa</a:t>
            </a:r>
            <a:r>
              <a:rPr lang="en-US" sz="2100" dirty="0"/>
              <a:t> </a:t>
            </a:r>
            <a:r>
              <a:rPr lang="en-US" sz="2100" dirty="0" err="1"/>
              <a:t>chỉ</a:t>
            </a:r>
            <a:r>
              <a:rPr lang="en-US" sz="2100" dirty="0"/>
              <a:t> Mac </a:t>
            </a:r>
            <a:r>
              <a:rPr lang="en-US" sz="2100" dirty="0" err="1"/>
              <a:t>nguồn</a:t>
            </a:r>
            <a:r>
              <a:rPr lang="en-US" sz="2100" dirty="0"/>
              <a:t> </a:t>
            </a:r>
            <a:r>
              <a:rPr lang="en-US" sz="2100" dirty="0" err="1"/>
              <a:t>là</a:t>
            </a:r>
            <a:r>
              <a:rPr lang="en-US" sz="2100" dirty="0"/>
              <a:t> </a:t>
            </a:r>
            <a:r>
              <a:rPr lang="en-US" sz="2100" dirty="0" err="1"/>
              <a:t>địa</a:t>
            </a:r>
            <a:r>
              <a:rPr lang="en-US" sz="2100" dirty="0"/>
              <a:t> </a:t>
            </a:r>
            <a:r>
              <a:rPr lang="en-US" sz="2100" dirty="0" err="1"/>
              <a:t>chỉ</a:t>
            </a:r>
            <a:r>
              <a:rPr lang="en-US" sz="2100" dirty="0"/>
              <a:t> Mac </a:t>
            </a:r>
            <a:r>
              <a:rPr lang="en-US" sz="2100" dirty="0" err="1"/>
              <a:t>của</a:t>
            </a:r>
            <a:r>
              <a:rPr lang="en-US" sz="2100" dirty="0"/>
              <a:t> Pc1:( ta </a:t>
            </a:r>
            <a:r>
              <a:rPr lang="en-US" sz="2100" dirty="0" err="1"/>
              <a:t>tạm</a:t>
            </a:r>
            <a:r>
              <a:rPr lang="en-US" sz="2100" dirty="0"/>
              <a:t> </a:t>
            </a:r>
            <a:r>
              <a:rPr lang="en-US" sz="2100" dirty="0" err="1"/>
              <a:t>đặt</a:t>
            </a:r>
            <a:r>
              <a:rPr lang="en-US" sz="2100" dirty="0"/>
              <a:t> </a:t>
            </a:r>
            <a:r>
              <a:rPr lang="en-US" sz="2100" dirty="0" err="1"/>
              <a:t>là</a:t>
            </a:r>
            <a:r>
              <a:rPr lang="en-US" sz="2100" dirty="0"/>
              <a:t> Mac Pc1), </a:t>
            </a:r>
            <a:r>
              <a:rPr lang="en-US" sz="2100" dirty="0" err="1"/>
              <a:t>địa</a:t>
            </a:r>
            <a:r>
              <a:rPr lang="en-US" sz="2100" dirty="0"/>
              <a:t> </a:t>
            </a:r>
            <a:r>
              <a:rPr lang="en-US" sz="2100" dirty="0" err="1"/>
              <a:t>chỉ</a:t>
            </a:r>
            <a:r>
              <a:rPr lang="en-US" sz="2100" dirty="0"/>
              <a:t> Mac </a:t>
            </a:r>
            <a:r>
              <a:rPr lang="en-US" sz="2100" dirty="0" err="1"/>
              <a:t>đích</a:t>
            </a:r>
            <a:r>
              <a:rPr lang="en-US" sz="2100" dirty="0"/>
              <a:t> </a:t>
            </a:r>
            <a:r>
              <a:rPr lang="en-US" sz="2100" dirty="0" err="1"/>
              <a:t>là</a:t>
            </a:r>
            <a:r>
              <a:rPr lang="en-US" sz="2100" dirty="0"/>
              <a:t> </a:t>
            </a:r>
            <a:r>
              <a:rPr lang="en-US" sz="2100" dirty="0" err="1"/>
              <a:t>địa</a:t>
            </a:r>
            <a:r>
              <a:rPr lang="en-US" sz="2100" dirty="0"/>
              <a:t> </a:t>
            </a:r>
            <a:r>
              <a:rPr lang="en-US" sz="2100" dirty="0" err="1"/>
              <a:t>chỉ</a:t>
            </a:r>
            <a:r>
              <a:rPr lang="en-US" sz="2100" dirty="0"/>
              <a:t> </a:t>
            </a:r>
            <a:r>
              <a:rPr lang="en-US" sz="2100" dirty="0" err="1"/>
              <a:t>cổng</a:t>
            </a:r>
            <a:r>
              <a:rPr lang="en-US" sz="2100" dirty="0"/>
              <a:t> Fa0/0.( Mac R) </a:t>
            </a:r>
            <a:r>
              <a:rPr lang="en-US" sz="2100" dirty="0" err="1"/>
              <a:t>tạo</a:t>
            </a:r>
            <a:r>
              <a:rPr lang="en-US" sz="2100" dirty="0"/>
              <a:t> </a:t>
            </a:r>
            <a:r>
              <a:rPr lang="en-US" sz="2100" dirty="0" err="1"/>
              <a:t>thành</a:t>
            </a:r>
            <a:r>
              <a:rPr lang="en-US" sz="2100" dirty="0"/>
              <a:t> </a:t>
            </a:r>
            <a:r>
              <a:rPr lang="en-US" sz="2100" dirty="0" err="1"/>
              <a:t>khung</a:t>
            </a:r>
            <a:r>
              <a:rPr lang="en-US" sz="2100" dirty="0"/>
              <a:t> tin </a:t>
            </a:r>
            <a:r>
              <a:rPr lang="en-US" sz="2100" dirty="0" err="1"/>
              <a:t>tầng</a:t>
            </a:r>
            <a:r>
              <a:rPr lang="en-US" sz="2100" dirty="0"/>
              <a:t> 2.</a:t>
            </a:r>
          </a:p>
          <a:p>
            <a:pPr marL="0" indent="0">
              <a:buNone/>
            </a:pP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2" name="Rectangle 11"/>
          <p:cNvSpPr/>
          <p:nvPr/>
        </p:nvSpPr>
        <p:spPr>
          <a:xfrm>
            <a:off x="8130037" y="2411009"/>
            <a:ext cx="927462" cy="2422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|Data</a:t>
            </a:r>
            <a:endParaRPr lang="en-US" dirty="0"/>
          </a:p>
        </p:txBody>
      </p:sp>
      <p:cxnSp>
        <p:nvCxnSpPr>
          <p:cNvPr id="18" name="Straight Arrow Connector 17"/>
          <p:cNvCxnSpPr/>
          <p:nvPr/>
        </p:nvCxnSpPr>
        <p:spPr>
          <a:xfrm flipH="1">
            <a:off x="8402472" y="2015881"/>
            <a:ext cx="335282" cy="420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41347" y="1954593"/>
            <a:ext cx="1752105" cy="313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cxnSp>
        <p:nvCxnSpPr>
          <p:cNvPr id="27" name="Straight Arrow Connector 26"/>
          <p:cNvCxnSpPr/>
          <p:nvPr/>
        </p:nvCxnSpPr>
        <p:spPr>
          <a:xfrm>
            <a:off x="8138636" y="1761282"/>
            <a:ext cx="0"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38636" y="1677785"/>
            <a:ext cx="1697695" cy="27680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Tree>
    <p:extLst>
      <p:ext uri="{BB962C8B-B14F-4D97-AF65-F5344CB8AC3E}">
        <p14:creationId xmlns:p14="http://schemas.microsoft.com/office/powerpoint/2010/main" val="218190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Pc 1: </a:t>
            </a:r>
            <a:r>
              <a:rPr lang="en-US" sz="2100" dirty="0" err="1" smtClean="0"/>
              <a:t>Soạn</a:t>
            </a:r>
            <a:r>
              <a:rPr lang="en-US" sz="2100" dirty="0" smtClean="0"/>
              <a:t> </a:t>
            </a:r>
            <a:r>
              <a:rPr lang="en-US" sz="2100" dirty="0" err="1" smtClean="0"/>
              <a:t>gói</a:t>
            </a:r>
            <a:r>
              <a:rPr lang="en-US" sz="2100" dirty="0" smtClean="0"/>
              <a:t> tin </a:t>
            </a:r>
            <a:r>
              <a:rPr lang="en-US" sz="2100" dirty="0" err="1" smtClean="0"/>
              <a:t>Ip</a:t>
            </a:r>
            <a:r>
              <a:rPr lang="en-US" sz="2100" dirty="0" smtClean="0"/>
              <a:t> </a:t>
            </a:r>
            <a:r>
              <a:rPr lang="en-US" sz="2100" dirty="0" err="1" smtClean="0"/>
              <a:t>lấy</a:t>
            </a:r>
            <a:r>
              <a:rPr lang="en-US" sz="2100" dirty="0" smtClean="0"/>
              <a:t> </a:t>
            </a:r>
            <a:r>
              <a:rPr lang="en-US" sz="2100" dirty="0" err="1" smtClean="0"/>
              <a:t>địa</a:t>
            </a:r>
            <a:r>
              <a:rPr lang="en-US" sz="2100" dirty="0" smtClean="0"/>
              <a:t> </a:t>
            </a:r>
            <a:r>
              <a:rPr lang="en-US" sz="2100" dirty="0" err="1" smtClean="0"/>
              <a:t>nguồn</a:t>
            </a:r>
            <a:r>
              <a:rPr lang="en-US" sz="2100" dirty="0" smtClean="0"/>
              <a:t> </a:t>
            </a:r>
          </a:p>
          <a:p>
            <a:pPr marL="0" indent="0">
              <a:buNone/>
            </a:pPr>
            <a:r>
              <a:rPr lang="en-US" sz="2100" dirty="0" smtClean="0"/>
              <a:t>192.168.1.2/24, </a:t>
            </a:r>
            <a:r>
              <a:rPr lang="en-US" sz="2100" dirty="0" err="1" smtClean="0"/>
              <a:t>địa</a:t>
            </a:r>
            <a:r>
              <a:rPr lang="en-US" sz="2100" dirty="0" smtClean="0"/>
              <a:t> </a:t>
            </a:r>
            <a:r>
              <a:rPr lang="en-US" sz="2100" dirty="0" err="1" smtClean="0"/>
              <a:t>chỉ</a:t>
            </a:r>
            <a:r>
              <a:rPr lang="en-US" sz="2100" dirty="0" smtClean="0"/>
              <a:t> </a:t>
            </a:r>
            <a:r>
              <a:rPr lang="en-US" sz="2100" dirty="0" err="1" smtClean="0"/>
              <a:t>đích</a:t>
            </a:r>
            <a:r>
              <a:rPr lang="en-US" sz="2100" dirty="0" smtClean="0"/>
              <a:t> </a:t>
            </a:r>
            <a:r>
              <a:rPr lang="en-US" sz="2100" dirty="0"/>
              <a:t>192.168.2.2/24</a:t>
            </a:r>
            <a:r>
              <a:rPr lang="en-US" sz="2100" dirty="0" smtClean="0"/>
              <a:t>.</a:t>
            </a:r>
            <a:endParaRPr lang="en-US" sz="2100" dirty="0" smtClean="0"/>
          </a:p>
          <a:p>
            <a:pPr marL="0" indent="0">
              <a:buNone/>
            </a:pPr>
            <a:r>
              <a:rPr lang="en-US" sz="2100" dirty="0" err="1" smtClean="0"/>
              <a:t>G</a:t>
            </a:r>
            <a:r>
              <a:rPr lang="en-US" sz="2100" dirty="0" err="1" smtClean="0"/>
              <a:t>ói</a:t>
            </a:r>
            <a:r>
              <a:rPr lang="en-US" sz="2100" dirty="0" smtClean="0"/>
              <a:t> </a:t>
            </a:r>
            <a:r>
              <a:rPr lang="en-US" sz="2100" dirty="0" smtClean="0"/>
              <a:t>tin </a:t>
            </a:r>
            <a:r>
              <a:rPr lang="en-US" sz="2100" dirty="0" err="1" smtClean="0"/>
              <a:t>được</a:t>
            </a:r>
            <a:r>
              <a:rPr lang="en-US" sz="2100" dirty="0" smtClean="0"/>
              <a:t> </a:t>
            </a:r>
            <a:r>
              <a:rPr lang="en-US" sz="2100" dirty="0" err="1" smtClean="0"/>
              <a:t>chuyển</a:t>
            </a:r>
            <a:r>
              <a:rPr lang="en-US" sz="2100" dirty="0" smtClean="0"/>
              <a:t> </a:t>
            </a:r>
            <a:r>
              <a:rPr lang="en-US" sz="2100" dirty="0" err="1" smtClean="0"/>
              <a:t>xuống</a:t>
            </a:r>
            <a:r>
              <a:rPr lang="en-US" sz="2100" dirty="0" smtClean="0"/>
              <a:t> </a:t>
            </a:r>
            <a:r>
              <a:rPr lang="en-US" sz="2100" dirty="0" err="1" smtClean="0"/>
              <a:t>tầng</a:t>
            </a:r>
            <a:r>
              <a:rPr lang="en-US" sz="2100" dirty="0" smtClean="0"/>
              <a:t> </a:t>
            </a:r>
          </a:p>
          <a:p>
            <a:pPr marL="0" indent="0">
              <a:buNone/>
            </a:pPr>
            <a:r>
              <a:rPr lang="en-US" sz="2100" dirty="0" err="1" smtClean="0"/>
              <a:t>Liên</a:t>
            </a:r>
            <a:r>
              <a:rPr lang="en-US" sz="2100" dirty="0" smtClean="0"/>
              <a:t> </a:t>
            </a:r>
            <a:r>
              <a:rPr lang="en-US" sz="2100" dirty="0" err="1" smtClean="0"/>
              <a:t>kết</a:t>
            </a:r>
            <a:r>
              <a:rPr lang="en-US" sz="2100" dirty="0" smtClean="0"/>
              <a:t> </a:t>
            </a:r>
            <a:r>
              <a:rPr lang="en-US" sz="2100" dirty="0" err="1" smtClean="0"/>
              <a:t>dữ</a:t>
            </a:r>
            <a:r>
              <a:rPr lang="en-US" sz="2100" dirty="0" smtClean="0"/>
              <a:t> </a:t>
            </a:r>
            <a:r>
              <a:rPr lang="en-US" sz="2100" dirty="0" err="1" smtClean="0"/>
              <a:t>liệu</a:t>
            </a:r>
            <a:r>
              <a:rPr lang="en-US" sz="2100" dirty="0" smtClean="0"/>
              <a:t>.</a:t>
            </a:r>
          </a:p>
          <a:p>
            <a:pPr marL="0" indent="0">
              <a:buNone/>
            </a:pPr>
            <a:r>
              <a:rPr lang="en-US" sz="2100" dirty="0" err="1" smtClean="0"/>
              <a:t>Thấy</a:t>
            </a:r>
            <a:r>
              <a:rPr lang="en-US" sz="2100" dirty="0" smtClean="0"/>
              <a:t> </a:t>
            </a:r>
            <a:r>
              <a:rPr lang="en-US" sz="2100" dirty="0" err="1" smtClean="0"/>
              <a:t>rằng</a:t>
            </a:r>
            <a:r>
              <a:rPr lang="en-US" sz="2100" dirty="0" smtClean="0"/>
              <a:t> 2 </a:t>
            </a:r>
            <a:r>
              <a:rPr lang="en-US" sz="2100" dirty="0" err="1" smtClean="0"/>
              <a:t>địa</a:t>
            </a:r>
            <a:r>
              <a:rPr lang="en-US" sz="2100" dirty="0" smtClean="0"/>
              <a:t> </a:t>
            </a:r>
            <a:r>
              <a:rPr lang="en-US" sz="2100" dirty="0" err="1" smtClean="0"/>
              <a:t>này</a:t>
            </a:r>
            <a:r>
              <a:rPr lang="en-US" sz="2100" dirty="0" smtClean="0"/>
              <a:t> </a:t>
            </a:r>
            <a:r>
              <a:rPr lang="en-US" sz="2100" dirty="0" err="1" smtClean="0"/>
              <a:t>không</a:t>
            </a:r>
            <a:r>
              <a:rPr lang="en-US" sz="2100" dirty="0" smtClean="0"/>
              <a:t> </a:t>
            </a:r>
            <a:r>
              <a:rPr lang="en-US" sz="2100" dirty="0" err="1" smtClean="0"/>
              <a:t>cùng</a:t>
            </a:r>
            <a:r>
              <a:rPr lang="en-US" sz="2100" dirty="0" smtClean="0"/>
              <a:t> network ID, </a:t>
            </a:r>
            <a:r>
              <a:rPr lang="en-US" sz="2100" dirty="0" err="1" smtClean="0"/>
              <a:t>chuyển</a:t>
            </a:r>
            <a:r>
              <a:rPr lang="en-US" sz="2100" dirty="0" smtClean="0"/>
              <a:t> </a:t>
            </a:r>
            <a:r>
              <a:rPr lang="en-US" sz="2100" dirty="0" err="1" smtClean="0"/>
              <a:t>ra</a:t>
            </a:r>
            <a:r>
              <a:rPr lang="en-US" sz="2100" dirty="0" smtClean="0"/>
              <a:t> default gateway.</a:t>
            </a:r>
          </a:p>
          <a:p>
            <a:pPr marL="0" indent="0">
              <a:buNone/>
            </a:pPr>
            <a:r>
              <a:rPr lang="en-US" sz="2100" dirty="0" err="1" smtClean="0"/>
              <a:t>Tại</a:t>
            </a:r>
            <a:r>
              <a:rPr lang="en-US" sz="2100" dirty="0" smtClean="0"/>
              <a:t> </a:t>
            </a:r>
            <a:r>
              <a:rPr lang="en-US" sz="2100" dirty="0" err="1" smtClean="0"/>
              <a:t>đây</a:t>
            </a:r>
            <a:r>
              <a:rPr lang="en-US" sz="2100" dirty="0" smtClean="0"/>
              <a:t>, </a:t>
            </a:r>
            <a:r>
              <a:rPr lang="en-US" sz="2100" dirty="0" err="1" smtClean="0"/>
              <a:t>gói</a:t>
            </a:r>
            <a:r>
              <a:rPr lang="en-US" sz="2100" dirty="0" smtClean="0"/>
              <a:t> tin </a:t>
            </a:r>
            <a:r>
              <a:rPr lang="en-US" sz="2100" dirty="0" err="1" smtClean="0"/>
              <a:t>được</a:t>
            </a:r>
            <a:r>
              <a:rPr lang="en-US" sz="2100" dirty="0" smtClean="0"/>
              <a:t> </a:t>
            </a:r>
            <a:r>
              <a:rPr lang="en-US" sz="2100" dirty="0" err="1" smtClean="0"/>
              <a:t>thêm</a:t>
            </a:r>
            <a:r>
              <a:rPr lang="en-US" sz="2100" dirty="0" smtClean="0"/>
              <a:t> </a:t>
            </a:r>
            <a:r>
              <a:rPr lang="en-US" sz="2100" dirty="0" err="1" smtClean="0"/>
              <a:t>địa</a:t>
            </a:r>
            <a:r>
              <a:rPr lang="en-US" sz="2100" dirty="0" smtClean="0"/>
              <a:t> </a:t>
            </a:r>
            <a:r>
              <a:rPr lang="en-US" sz="2100" dirty="0" err="1" smtClean="0"/>
              <a:t>chỉ</a:t>
            </a:r>
            <a:r>
              <a:rPr lang="en-US" sz="2100" dirty="0" smtClean="0"/>
              <a:t> Mac </a:t>
            </a:r>
            <a:r>
              <a:rPr lang="en-US" sz="2100" dirty="0" err="1" smtClean="0"/>
              <a:t>nguồn</a:t>
            </a:r>
            <a:r>
              <a:rPr lang="en-US" sz="2100" dirty="0" smtClean="0"/>
              <a:t> </a:t>
            </a:r>
            <a:r>
              <a:rPr lang="en-US" sz="2100" dirty="0" err="1" smtClean="0"/>
              <a:t>là</a:t>
            </a:r>
            <a:r>
              <a:rPr lang="en-US" sz="2100" dirty="0"/>
              <a:t> </a:t>
            </a:r>
            <a:r>
              <a:rPr lang="en-US" sz="2100" dirty="0" err="1" smtClean="0"/>
              <a:t>địa</a:t>
            </a:r>
            <a:r>
              <a:rPr lang="en-US" sz="2100" dirty="0" smtClean="0"/>
              <a:t> </a:t>
            </a:r>
            <a:r>
              <a:rPr lang="en-US" sz="2100" dirty="0" err="1" smtClean="0"/>
              <a:t>chỉ</a:t>
            </a:r>
            <a:r>
              <a:rPr lang="en-US" sz="2100" dirty="0" smtClean="0"/>
              <a:t> Mac </a:t>
            </a:r>
            <a:r>
              <a:rPr lang="en-US" sz="2100" dirty="0" err="1" smtClean="0"/>
              <a:t>của</a:t>
            </a:r>
            <a:r>
              <a:rPr lang="en-US" sz="2100" dirty="0" smtClean="0"/>
              <a:t> Pc1:( ta </a:t>
            </a:r>
            <a:r>
              <a:rPr lang="en-US" sz="2100" dirty="0" err="1" smtClean="0"/>
              <a:t>tạm</a:t>
            </a:r>
            <a:r>
              <a:rPr lang="en-US" sz="2100" dirty="0" smtClean="0"/>
              <a:t> </a:t>
            </a:r>
            <a:r>
              <a:rPr lang="en-US" sz="2100" dirty="0" err="1" smtClean="0"/>
              <a:t>đặt</a:t>
            </a:r>
            <a:r>
              <a:rPr lang="en-US" sz="2100" dirty="0" smtClean="0"/>
              <a:t> </a:t>
            </a:r>
            <a:r>
              <a:rPr lang="en-US" sz="2100" dirty="0" err="1" smtClean="0"/>
              <a:t>là</a:t>
            </a:r>
            <a:r>
              <a:rPr lang="en-US" sz="2100" dirty="0" smtClean="0"/>
              <a:t> Mac Pc1), </a:t>
            </a:r>
            <a:r>
              <a:rPr lang="en-US" sz="2100" dirty="0" err="1" smtClean="0"/>
              <a:t>địa</a:t>
            </a:r>
            <a:r>
              <a:rPr lang="en-US" sz="2100" dirty="0" smtClean="0"/>
              <a:t> </a:t>
            </a:r>
            <a:r>
              <a:rPr lang="en-US" sz="2100" dirty="0" err="1" smtClean="0"/>
              <a:t>chỉ</a:t>
            </a:r>
            <a:r>
              <a:rPr lang="en-US" sz="2100" dirty="0" smtClean="0"/>
              <a:t> Mac </a:t>
            </a:r>
            <a:r>
              <a:rPr lang="en-US" sz="2100" dirty="0" err="1" smtClean="0"/>
              <a:t>đích</a:t>
            </a:r>
            <a:r>
              <a:rPr lang="en-US" sz="2100" dirty="0" smtClean="0"/>
              <a:t> </a:t>
            </a:r>
            <a:r>
              <a:rPr lang="en-US" sz="2100" dirty="0" err="1" smtClean="0"/>
              <a:t>là</a:t>
            </a:r>
            <a:r>
              <a:rPr lang="en-US" sz="2100" dirty="0" smtClean="0"/>
              <a:t> </a:t>
            </a:r>
            <a:r>
              <a:rPr lang="en-US" sz="2100" dirty="0" err="1" smtClean="0"/>
              <a:t>địa</a:t>
            </a:r>
            <a:r>
              <a:rPr lang="en-US" sz="2100" dirty="0" smtClean="0"/>
              <a:t> </a:t>
            </a:r>
            <a:r>
              <a:rPr lang="en-US" sz="2100" dirty="0" err="1" smtClean="0"/>
              <a:t>chỉ</a:t>
            </a:r>
            <a:r>
              <a:rPr lang="en-US" sz="2100" dirty="0" smtClean="0"/>
              <a:t> </a:t>
            </a:r>
            <a:r>
              <a:rPr lang="en-US" sz="2100" dirty="0" err="1" smtClean="0"/>
              <a:t>cổng</a:t>
            </a:r>
            <a:r>
              <a:rPr lang="en-US" sz="2100" dirty="0" smtClean="0"/>
              <a:t> Fa0/0.( Mac R) </a:t>
            </a:r>
            <a:r>
              <a:rPr lang="en-US" sz="2100" dirty="0" err="1" smtClean="0"/>
              <a:t>tạo</a:t>
            </a:r>
            <a:r>
              <a:rPr lang="en-US" sz="2100" dirty="0" smtClean="0"/>
              <a:t> </a:t>
            </a:r>
            <a:r>
              <a:rPr lang="en-US" sz="2100" dirty="0" err="1" smtClean="0"/>
              <a:t>thành</a:t>
            </a:r>
            <a:r>
              <a:rPr lang="en-US" sz="2100" dirty="0" smtClean="0"/>
              <a:t> </a:t>
            </a:r>
            <a:r>
              <a:rPr lang="en-US" sz="2100" dirty="0" err="1" smtClean="0"/>
              <a:t>khung</a:t>
            </a:r>
            <a:r>
              <a:rPr lang="en-US" sz="2100" dirty="0" smtClean="0"/>
              <a:t> tin </a:t>
            </a:r>
            <a:r>
              <a:rPr lang="en-US" sz="2100" dirty="0" err="1" smtClean="0"/>
              <a:t>tầng</a:t>
            </a:r>
            <a:r>
              <a:rPr lang="en-US" sz="2100" dirty="0" smtClean="0"/>
              <a:t> 2.</a:t>
            </a:r>
          </a:p>
        </p:txBody>
      </p:sp>
      <p:sp>
        <p:nvSpPr>
          <p:cNvPr id="4" name="Slide Number Placeholder 3"/>
          <p:cNvSpPr>
            <a:spLocks noGrp="1"/>
          </p:cNvSpPr>
          <p:nvPr>
            <p:ph type="sldNum" sz="quarter" idx="12"/>
          </p:nvPr>
        </p:nvSpPr>
        <p:spPr/>
        <p:txBody>
          <a:bodyPr/>
          <a:lstStyle/>
          <a:p>
            <a:fld id="{6F67A819-0140-47A0-BADD-C1DAB93DF9AF}"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5" name="Rectangle 4"/>
          <p:cNvSpPr/>
          <p:nvPr/>
        </p:nvSpPr>
        <p:spPr>
          <a:xfrm>
            <a:off x="6903957" y="2599509"/>
            <a:ext cx="1463517" cy="391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|Data</a:t>
            </a:r>
            <a:endParaRPr lang="en-US" dirty="0"/>
          </a:p>
        </p:txBody>
      </p:sp>
      <p:sp>
        <p:nvSpPr>
          <p:cNvPr id="20" name="Rectangle 19"/>
          <p:cNvSpPr/>
          <p:nvPr/>
        </p:nvSpPr>
        <p:spPr>
          <a:xfrm>
            <a:off x="5200005" y="2547258"/>
            <a:ext cx="912241" cy="391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Frame</a:t>
            </a:r>
            <a:endParaRPr lang="en-US" dirty="0"/>
          </a:p>
        </p:txBody>
      </p:sp>
      <p:cxnSp>
        <p:nvCxnSpPr>
          <p:cNvPr id="22" name="Straight Arrow Connector 21"/>
          <p:cNvCxnSpPr/>
          <p:nvPr/>
        </p:nvCxnSpPr>
        <p:spPr>
          <a:xfrm>
            <a:off x="6124320" y="2714585"/>
            <a:ext cx="741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263410" y="2112938"/>
            <a:ext cx="1664325" cy="2639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29" name="Rectangle 28"/>
          <p:cNvSpPr/>
          <p:nvPr/>
        </p:nvSpPr>
        <p:spPr>
          <a:xfrm>
            <a:off x="8177824" y="1735610"/>
            <a:ext cx="1649104" cy="3196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30" name="Rectangle 29"/>
          <p:cNvSpPr/>
          <p:nvPr/>
        </p:nvSpPr>
        <p:spPr>
          <a:xfrm>
            <a:off x="7429737" y="1400021"/>
            <a:ext cx="1749948" cy="3277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 R</a:t>
            </a:r>
            <a:endParaRPr lang="en-US" dirty="0"/>
          </a:p>
        </p:txBody>
      </p:sp>
      <p:sp>
        <p:nvSpPr>
          <p:cNvPr id="31" name="Rectangle 30"/>
          <p:cNvSpPr/>
          <p:nvPr/>
        </p:nvSpPr>
        <p:spPr>
          <a:xfrm>
            <a:off x="5786846" y="1406103"/>
            <a:ext cx="1848869" cy="32950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 Pc1</a:t>
            </a:r>
            <a:endParaRPr lang="en-US" dirty="0"/>
          </a:p>
        </p:txBody>
      </p:sp>
      <p:cxnSp>
        <p:nvCxnSpPr>
          <p:cNvPr id="35" name="Straight Arrow Connector 34"/>
          <p:cNvCxnSpPr/>
          <p:nvPr/>
        </p:nvCxnSpPr>
        <p:spPr>
          <a:xfrm>
            <a:off x="6865795" y="1735610"/>
            <a:ext cx="38162" cy="863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223761" y="1727776"/>
            <a:ext cx="768595" cy="860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511738" y="2025315"/>
            <a:ext cx="601321" cy="521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5" idx="0"/>
          </p:cNvCxnSpPr>
          <p:nvPr/>
        </p:nvCxnSpPr>
        <p:spPr>
          <a:xfrm flipH="1">
            <a:off x="7635716" y="2376842"/>
            <a:ext cx="796834" cy="222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660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từ</a:t>
            </a:r>
            <a:r>
              <a:rPr lang="en-US" sz="2100" dirty="0" smtClean="0"/>
              <a:t> Pc1 </a:t>
            </a:r>
            <a:r>
              <a:rPr lang="en-US" sz="2100" dirty="0" err="1" smtClean="0"/>
              <a:t>đi</a:t>
            </a:r>
            <a:r>
              <a:rPr lang="en-US" sz="2100" dirty="0" smtClean="0"/>
              <a:t> </a:t>
            </a:r>
            <a:r>
              <a:rPr lang="en-US" sz="2100" dirty="0" err="1" smtClean="0"/>
              <a:t>đến</a:t>
            </a:r>
            <a:r>
              <a:rPr lang="en-US" sz="2100" dirty="0" smtClean="0"/>
              <a:t> Switch 1 .</a:t>
            </a:r>
          </a:p>
          <a:p>
            <a:pPr marL="0" indent="0">
              <a:buNone/>
            </a:pPr>
            <a:r>
              <a:rPr lang="en-US" sz="2100" dirty="0" err="1" smtClean="0"/>
              <a:t>Tại</a:t>
            </a:r>
            <a:r>
              <a:rPr lang="en-US" sz="2100" dirty="0" smtClean="0"/>
              <a:t> Switch 1, do </a:t>
            </a:r>
            <a:r>
              <a:rPr lang="en-US" sz="2100" dirty="0" err="1" smtClean="0"/>
              <a:t>kết</a:t>
            </a:r>
            <a:r>
              <a:rPr lang="en-US" sz="2100" dirty="0" smtClean="0"/>
              <a:t> </a:t>
            </a:r>
            <a:r>
              <a:rPr lang="en-US" sz="2100" dirty="0" err="1" smtClean="0"/>
              <a:t>nối</a:t>
            </a:r>
            <a:r>
              <a:rPr lang="en-US" sz="2100" dirty="0" smtClean="0"/>
              <a:t> Switch 1 – Switch 2 </a:t>
            </a:r>
            <a:r>
              <a:rPr lang="en-US" sz="2100" dirty="0" err="1" smtClean="0"/>
              <a:t>là</a:t>
            </a:r>
            <a:r>
              <a:rPr lang="en-US" sz="2100" dirty="0" smtClean="0"/>
              <a:t> </a:t>
            </a:r>
            <a:r>
              <a:rPr lang="en-US" sz="2100" dirty="0" err="1" smtClean="0"/>
              <a:t>kết</a:t>
            </a:r>
            <a:r>
              <a:rPr lang="en-US" sz="2100" dirty="0" smtClean="0"/>
              <a:t> </a:t>
            </a:r>
            <a:r>
              <a:rPr lang="en-US" sz="2100" dirty="0" err="1" smtClean="0"/>
              <a:t>nối</a:t>
            </a:r>
            <a:r>
              <a:rPr lang="en-US" sz="2100" dirty="0" smtClean="0"/>
              <a:t> trunk, sw1 </a:t>
            </a:r>
            <a:r>
              <a:rPr lang="en-US" sz="2100" dirty="0" err="1" smtClean="0"/>
              <a:t>thực</a:t>
            </a:r>
            <a:r>
              <a:rPr lang="en-US" sz="2100" dirty="0" smtClean="0"/>
              <a:t> </a:t>
            </a:r>
            <a:r>
              <a:rPr lang="en-US" sz="2100" dirty="0" err="1" smtClean="0"/>
              <a:t>hiện</a:t>
            </a:r>
            <a:r>
              <a:rPr lang="en-US" sz="2100" dirty="0" smtClean="0"/>
              <a:t> </a:t>
            </a:r>
            <a:r>
              <a:rPr lang="en-US" sz="2100" dirty="0" err="1" smtClean="0"/>
              <a:t>đóng</a:t>
            </a:r>
            <a:r>
              <a:rPr lang="en-US" sz="2100" dirty="0" smtClean="0"/>
              <a:t> </a:t>
            </a:r>
            <a:r>
              <a:rPr lang="en-US" sz="2100" dirty="0" err="1" smtClean="0"/>
              <a:t>gói</a:t>
            </a:r>
            <a:r>
              <a:rPr lang="en-US" sz="2100" dirty="0" smtClean="0"/>
              <a:t> frame </a:t>
            </a:r>
            <a:r>
              <a:rPr lang="en-US" sz="2100" dirty="0" err="1" smtClean="0"/>
              <a:t>theo</a:t>
            </a:r>
            <a:r>
              <a:rPr lang="en-US" sz="2100" dirty="0" smtClean="0"/>
              <a:t> </a:t>
            </a:r>
            <a:r>
              <a:rPr lang="en-US" sz="2100" dirty="0" err="1" smtClean="0"/>
              <a:t>chuẩn</a:t>
            </a:r>
            <a:r>
              <a:rPr lang="en-US" sz="2100" dirty="0" smtClean="0"/>
              <a:t> Trunk, </a:t>
            </a:r>
            <a:r>
              <a:rPr lang="en-US" sz="2100" dirty="0" err="1" smtClean="0"/>
              <a:t>trước</a:t>
            </a:r>
            <a:r>
              <a:rPr lang="en-US" sz="2100" dirty="0" smtClean="0"/>
              <a:t> </a:t>
            </a:r>
            <a:r>
              <a:rPr lang="en-US" sz="2100" dirty="0" err="1" smtClean="0"/>
              <a:t>khi</a:t>
            </a:r>
            <a:r>
              <a:rPr lang="en-US" sz="2100" dirty="0" smtClean="0"/>
              <a:t> </a:t>
            </a:r>
            <a:r>
              <a:rPr lang="en-US" sz="2100" dirty="0" err="1" smtClean="0"/>
              <a:t>chuyển</a:t>
            </a:r>
            <a:r>
              <a:rPr lang="en-US" sz="2100" dirty="0" smtClean="0"/>
              <a:t> Frame </a:t>
            </a:r>
            <a:r>
              <a:rPr lang="en-US" sz="2100" dirty="0" err="1" smtClean="0"/>
              <a:t>lên</a:t>
            </a:r>
            <a:r>
              <a:rPr lang="en-US" sz="2100" dirty="0" smtClean="0"/>
              <a:t> </a:t>
            </a:r>
            <a:r>
              <a:rPr lang="en-US" sz="2100" dirty="0" err="1" smtClean="0"/>
              <a:t>đường</a:t>
            </a:r>
            <a:r>
              <a:rPr lang="en-US" sz="2100" dirty="0" smtClean="0"/>
              <a:t> </a:t>
            </a:r>
          </a:p>
          <a:p>
            <a:pPr marL="0" indent="0">
              <a:buNone/>
            </a:pPr>
            <a:r>
              <a:rPr lang="en-US" sz="2100" dirty="0" smtClean="0"/>
              <a:t>Sw1 – sw2 .</a:t>
            </a:r>
            <a:endParaRPr lang="en-US" sz="2100" dirty="0" smtClean="0"/>
          </a:p>
          <a:p>
            <a:pPr marL="0" indent="0">
              <a:buNone/>
            </a:pP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5" name="Rectangle 4"/>
          <p:cNvSpPr/>
          <p:nvPr/>
        </p:nvSpPr>
        <p:spPr>
          <a:xfrm>
            <a:off x="6903957" y="2599509"/>
            <a:ext cx="1463517" cy="391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|Data</a:t>
            </a:r>
            <a:endParaRPr lang="en-US" dirty="0"/>
          </a:p>
        </p:txBody>
      </p:sp>
    </p:spTree>
    <p:extLst>
      <p:ext uri="{BB962C8B-B14F-4D97-AF65-F5344CB8AC3E}">
        <p14:creationId xmlns:p14="http://schemas.microsoft.com/office/powerpoint/2010/main" val="39044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 0 C 0.00391 0.00115 0.00781 0.00185 0.01172 0.0037 C 0.01432 0.00509 0.01667 0.00764 0.01927 0.00949 C 0.02031 0.01018 0.02136 0.01041 0.0224 0.01134 C 0.02396 0.0125 0.02526 0.01412 0.02669 0.01504 C 0.03711 0.02176 0.03086 0.01666 0.03958 0.02083 C 0.0418 0.02199 0.04596 0.02453 0.04596 0.02453 C 0.04714 0.02662 0.04831 0.02824 0.04922 0.03032 C 0.05091 0.03449 0.05156 0.03889 0.05248 0.04375 C 0.05287 0.08102 0.05287 0.11852 0.05352 0.15602 C 0.05495 0.23981 0.05456 0.11296 0.05456 0.18842 L 0.05456 0.18842 " pathEditMode="relative" ptsTypes="AAAAAAAAAAAAA">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2.1: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a:t>
            </a:r>
            <a:endParaRPr lang="en-US" dirty="0"/>
          </a:p>
        </p:txBody>
      </p:sp>
      <p:sp>
        <p:nvSpPr>
          <p:cNvPr id="3" name="Content Placeholder 2"/>
          <p:cNvSpPr>
            <a:spLocks noGrp="1"/>
          </p:cNvSpPr>
          <p:nvPr>
            <p:ph idx="1"/>
          </p:nvPr>
        </p:nvSpPr>
        <p:spPr>
          <a:xfrm>
            <a:off x="846406" y="2686929"/>
            <a:ext cx="10515600" cy="1645921"/>
          </a:xfrm>
        </p:spPr>
        <p:txBody>
          <a:bodyPr/>
          <a:lstStyle/>
          <a:p>
            <a:pPr marL="0" indent="0" algn="ctr">
              <a:buNone/>
            </a:pPr>
            <a:r>
              <a:rPr lang="en-US" dirty="0" smtClean="0"/>
              <a:t>2.1.2: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1 </a:t>
            </a:r>
            <a:r>
              <a:rPr lang="en-US" dirty="0" err="1" smtClean="0"/>
              <a:t>Vlan</a:t>
            </a:r>
            <a:r>
              <a:rPr lang="en-US" dirty="0" smtClean="0"/>
              <a:t>.</a:t>
            </a:r>
          </a:p>
          <a:p>
            <a:pPr marL="0" indent="0" algn="ctr">
              <a:buNone/>
            </a:pPr>
            <a:endParaRPr lang="en-US" dirty="0"/>
          </a:p>
          <a:p>
            <a:pPr marL="0" indent="0" algn="ctr">
              <a:buNone/>
            </a:pPr>
            <a:r>
              <a:rPr lang="en-US" dirty="0" smtClean="0"/>
              <a:t>2.1.3: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a:t> </a:t>
            </a:r>
            <a:r>
              <a:rPr lang="en-US" dirty="0" err="1" smtClean="0"/>
              <a:t>trong</a:t>
            </a:r>
            <a:r>
              <a:rPr lang="en-US" dirty="0" smtClean="0"/>
              <a:t> 2 </a:t>
            </a:r>
            <a:r>
              <a:rPr lang="en-US" dirty="0" err="1" smtClean="0"/>
              <a:t>Vlan</a:t>
            </a:r>
            <a:r>
              <a:rPr lang="en-US" dirty="0" smtClean="0"/>
              <a:t> </a:t>
            </a:r>
            <a:r>
              <a:rPr lang="en-US" dirty="0" err="1" smtClean="0"/>
              <a:t>khác</a:t>
            </a:r>
            <a:r>
              <a:rPr lang="en-US" dirty="0" smtClean="0"/>
              <a:t> </a:t>
            </a:r>
            <a:r>
              <a:rPr lang="en-US" dirty="0" err="1" smtClean="0"/>
              <a:t>nhau</a:t>
            </a:r>
            <a:r>
              <a:rPr lang="en-US" dirty="0"/>
              <a:t>.</a:t>
            </a:r>
            <a:endParaRPr lang="en-US"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2</a:t>
            </a:fld>
            <a:endParaRPr lang="en-US"/>
          </a:p>
        </p:txBody>
      </p:sp>
      <p:sp>
        <p:nvSpPr>
          <p:cNvPr id="7" name="Rectangle 6"/>
          <p:cNvSpPr/>
          <p:nvPr/>
        </p:nvSpPr>
        <p:spPr>
          <a:xfrm>
            <a:off x="838200" y="1247964"/>
            <a:ext cx="10078329" cy="1087274"/>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2.1.1 : </a:t>
            </a:r>
            <a:r>
              <a:rPr lang="en-US" sz="2800" dirty="0" err="1" smtClean="0">
                <a:solidFill>
                  <a:schemeClr val="tx1"/>
                </a:solidFill>
              </a:rPr>
              <a:t>Nhắc</a:t>
            </a:r>
            <a:r>
              <a:rPr lang="en-US" sz="2800" dirty="0" smtClean="0">
                <a:solidFill>
                  <a:schemeClr val="tx1"/>
                </a:solidFill>
              </a:rPr>
              <a:t> </a:t>
            </a:r>
            <a:r>
              <a:rPr lang="en-US" sz="2800" dirty="0" err="1" smtClean="0">
                <a:solidFill>
                  <a:schemeClr val="tx1"/>
                </a:solidFill>
              </a:rPr>
              <a:t>lại</a:t>
            </a:r>
            <a:r>
              <a:rPr lang="en-US" sz="2800" dirty="0" smtClean="0">
                <a:solidFill>
                  <a:schemeClr val="tx1"/>
                </a:solidFill>
              </a:rPr>
              <a:t> 1 </a:t>
            </a:r>
            <a:r>
              <a:rPr lang="en-US" sz="2800" dirty="0" err="1" smtClean="0">
                <a:solidFill>
                  <a:schemeClr val="tx1"/>
                </a:solidFill>
              </a:rPr>
              <a:t>số</a:t>
            </a:r>
            <a:r>
              <a:rPr lang="en-US" sz="2800" dirty="0" smtClean="0">
                <a:solidFill>
                  <a:schemeClr val="tx1"/>
                </a:solidFill>
              </a:rPr>
              <a:t> </a:t>
            </a:r>
            <a:r>
              <a:rPr lang="en-US" sz="2800" dirty="0" err="1" smtClean="0">
                <a:solidFill>
                  <a:schemeClr val="tx1"/>
                </a:solidFill>
              </a:rPr>
              <a:t>kiến</a:t>
            </a:r>
            <a:r>
              <a:rPr lang="en-US" sz="2800" dirty="0" smtClean="0">
                <a:solidFill>
                  <a:schemeClr val="tx1"/>
                </a:solidFill>
              </a:rPr>
              <a:t> </a:t>
            </a:r>
            <a:r>
              <a:rPr lang="en-US" sz="2800" dirty="0" err="1" smtClean="0">
                <a:solidFill>
                  <a:schemeClr val="tx1"/>
                </a:solidFill>
              </a:rPr>
              <a:t>thức</a:t>
            </a:r>
            <a:r>
              <a:rPr lang="en-US" sz="2800" dirty="0" smtClean="0">
                <a:solidFill>
                  <a:schemeClr val="tx1"/>
                </a:solidFill>
              </a:rPr>
              <a:t> </a:t>
            </a:r>
            <a:r>
              <a:rPr lang="en-US" sz="2800" dirty="0" err="1" smtClean="0">
                <a:solidFill>
                  <a:schemeClr val="tx1"/>
                </a:solidFill>
              </a:rPr>
              <a:t>đã</a:t>
            </a:r>
            <a:r>
              <a:rPr lang="en-US" sz="2800" dirty="0" smtClean="0">
                <a:solidFill>
                  <a:schemeClr val="tx1"/>
                </a:solidFill>
              </a:rPr>
              <a:t> </a:t>
            </a:r>
            <a:r>
              <a:rPr lang="en-US" sz="2800" dirty="0" err="1" smtClean="0">
                <a:solidFill>
                  <a:schemeClr val="tx1"/>
                </a:solidFill>
              </a:rPr>
              <a:t>học</a:t>
            </a:r>
            <a:r>
              <a:rPr lang="en-US" sz="2800" dirty="0" smtClean="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133693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từ</a:t>
            </a:r>
            <a:r>
              <a:rPr lang="en-US" sz="2100" dirty="0" smtClean="0"/>
              <a:t> Pc1 </a:t>
            </a:r>
            <a:r>
              <a:rPr lang="en-US" sz="2100" dirty="0" err="1" smtClean="0"/>
              <a:t>đi</a:t>
            </a:r>
            <a:r>
              <a:rPr lang="en-US" sz="2100" dirty="0" smtClean="0"/>
              <a:t> </a:t>
            </a:r>
            <a:r>
              <a:rPr lang="en-US" sz="2100" dirty="0" err="1" smtClean="0"/>
              <a:t>đến</a:t>
            </a:r>
            <a:r>
              <a:rPr lang="en-US" sz="2100" dirty="0" smtClean="0"/>
              <a:t> Switch 1 .</a:t>
            </a:r>
          </a:p>
          <a:p>
            <a:pPr marL="0" indent="0">
              <a:buNone/>
            </a:pPr>
            <a:r>
              <a:rPr lang="en-US" sz="2100" dirty="0" err="1" smtClean="0"/>
              <a:t>Tại</a:t>
            </a:r>
            <a:r>
              <a:rPr lang="en-US" sz="2100" dirty="0" smtClean="0"/>
              <a:t> Switch 1, do </a:t>
            </a:r>
            <a:r>
              <a:rPr lang="en-US" sz="2100" dirty="0" err="1" smtClean="0"/>
              <a:t>kết</a:t>
            </a:r>
            <a:r>
              <a:rPr lang="en-US" sz="2100" dirty="0" smtClean="0"/>
              <a:t> </a:t>
            </a:r>
            <a:r>
              <a:rPr lang="en-US" sz="2100" dirty="0" err="1" smtClean="0"/>
              <a:t>nối</a:t>
            </a:r>
            <a:r>
              <a:rPr lang="en-US" sz="2100" dirty="0" smtClean="0"/>
              <a:t> Switch 1 – Switch 2 </a:t>
            </a:r>
            <a:r>
              <a:rPr lang="en-US" sz="2100" dirty="0" err="1" smtClean="0"/>
              <a:t>là</a:t>
            </a:r>
            <a:r>
              <a:rPr lang="en-US" sz="2100" dirty="0" smtClean="0"/>
              <a:t> </a:t>
            </a:r>
            <a:r>
              <a:rPr lang="en-US" sz="2100" dirty="0" err="1" smtClean="0"/>
              <a:t>kết</a:t>
            </a:r>
            <a:r>
              <a:rPr lang="en-US" sz="2100" dirty="0" smtClean="0"/>
              <a:t> </a:t>
            </a:r>
            <a:r>
              <a:rPr lang="en-US" sz="2100" dirty="0" err="1" smtClean="0"/>
              <a:t>nối</a:t>
            </a:r>
            <a:r>
              <a:rPr lang="en-US" sz="2100" dirty="0" smtClean="0"/>
              <a:t> trunk, sw1 </a:t>
            </a:r>
            <a:r>
              <a:rPr lang="en-US" sz="2100" dirty="0" err="1" smtClean="0"/>
              <a:t>thực</a:t>
            </a:r>
            <a:r>
              <a:rPr lang="en-US" sz="2100" dirty="0" smtClean="0"/>
              <a:t> </a:t>
            </a:r>
            <a:r>
              <a:rPr lang="en-US" sz="2100" dirty="0" err="1" smtClean="0"/>
              <a:t>hiện</a:t>
            </a:r>
            <a:r>
              <a:rPr lang="en-US" sz="2100" dirty="0" smtClean="0"/>
              <a:t> </a:t>
            </a:r>
            <a:r>
              <a:rPr lang="en-US" sz="2100" dirty="0" err="1" smtClean="0"/>
              <a:t>đóng</a:t>
            </a:r>
            <a:r>
              <a:rPr lang="en-US" sz="2100" dirty="0" smtClean="0"/>
              <a:t> </a:t>
            </a:r>
            <a:r>
              <a:rPr lang="en-US" sz="2100" dirty="0" err="1" smtClean="0"/>
              <a:t>gói</a:t>
            </a:r>
            <a:r>
              <a:rPr lang="en-US" sz="2100" dirty="0" smtClean="0"/>
              <a:t> frame </a:t>
            </a:r>
            <a:r>
              <a:rPr lang="en-US" sz="2100" dirty="0" err="1" smtClean="0"/>
              <a:t>theo</a:t>
            </a:r>
            <a:r>
              <a:rPr lang="en-US" sz="2100" dirty="0" smtClean="0"/>
              <a:t> </a:t>
            </a:r>
            <a:r>
              <a:rPr lang="en-US" sz="2100" dirty="0" err="1" smtClean="0"/>
              <a:t>chuẩn</a:t>
            </a:r>
            <a:r>
              <a:rPr lang="en-US" sz="2100" dirty="0" smtClean="0"/>
              <a:t> Trunk, </a:t>
            </a:r>
            <a:r>
              <a:rPr lang="en-US" sz="2100" dirty="0" err="1" smtClean="0"/>
              <a:t>trước</a:t>
            </a:r>
            <a:r>
              <a:rPr lang="en-US" sz="2100" dirty="0" smtClean="0"/>
              <a:t> </a:t>
            </a:r>
            <a:r>
              <a:rPr lang="en-US" sz="2100" dirty="0" err="1" smtClean="0"/>
              <a:t>khi</a:t>
            </a:r>
            <a:r>
              <a:rPr lang="en-US" sz="2100" dirty="0" smtClean="0"/>
              <a:t> </a:t>
            </a:r>
            <a:r>
              <a:rPr lang="en-US" sz="2100" dirty="0" err="1" smtClean="0"/>
              <a:t>chuyển</a:t>
            </a:r>
            <a:r>
              <a:rPr lang="en-US" sz="2100" dirty="0" smtClean="0"/>
              <a:t> Frame </a:t>
            </a:r>
            <a:r>
              <a:rPr lang="en-US" sz="2100" dirty="0" err="1" smtClean="0"/>
              <a:t>lên</a:t>
            </a:r>
            <a:r>
              <a:rPr lang="en-US" sz="2100" dirty="0" smtClean="0"/>
              <a:t> </a:t>
            </a:r>
            <a:r>
              <a:rPr lang="en-US" sz="2100" dirty="0" err="1" smtClean="0"/>
              <a:t>đường</a:t>
            </a:r>
            <a:r>
              <a:rPr lang="en-US" sz="2100" dirty="0" smtClean="0"/>
              <a:t> </a:t>
            </a:r>
          </a:p>
          <a:p>
            <a:pPr marL="0" indent="0">
              <a:buNone/>
            </a:pPr>
            <a:r>
              <a:rPr lang="en-US" sz="2100" dirty="0" smtClean="0"/>
              <a:t>Sw1 – sw2 .</a:t>
            </a:r>
            <a:endParaRPr lang="en-US" sz="2100" dirty="0" smtClean="0"/>
          </a:p>
          <a:p>
            <a:pPr marL="0" indent="0">
              <a:buNone/>
            </a:pP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2" name="Rectangle 11"/>
          <p:cNvSpPr/>
          <p:nvPr/>
        </p:nvSpPr>
        <p:spPr>
          <a:xfrm>
            <a:off x="6211388" y="3842177"/>
            <a:ext cx="2090057"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 </a:t>
            </a:r>
            <a:r>
              <a:rPr lang="en-US" dirty="0" err="1" smtClean="0"/>
              <a:t>Data|Vlan</a:t>
            </a:r>
            <a:r>
              <a:rPr lang="en-US" dirty="0" smtClean="0"/>
              <a:t> 10</a:t>
            </a:r>
            <a:endParaRPr lang="en-US" dirty="0"/>
          </a:p>
        </p:txBody>
      </p:sp>
      <p:sp>
        <p:nvSpPr>
          <p:cNvPr id="17" name="Rectangle 16"/>
          <p:cNvSpPr/>
          <p:nvPr/>
        </p:nvSpPr>
        <p:spPr>
          <a:xfrm>
            <a:off x="6008914" y="3093407"/>
            <a:ext cx="1358537" cy="329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a:t>
            </a:r>
            <a:r>
              <a:rPr lang="en-US" dirty="0" err="1" smtClean="0"/>
              <a:t>Vlan</a:t>
            </a:r>
            <a:r>
              <a:rPr lang="en-US" dirty="0" smtClean="0"/>
              <a:t> 10</a:t>
            </a:r>
            <a:endParaRPr lang="en-US" dirty="0"/>
          </a:p>
        </p:txBody>
      </p:sp>
      <p:cxnSp>
        <p:nvCxnSpPr>
          <p:cNvPr id="19" name="Straight Arrow Connector 18"/>
          <p:cNvCxnSpPr/>
          <p:nvPr/>
        </p:nvCxnSpPr>
        <p:spPr>
          <a:xfrm>
            <a:off x="6910251" y="3422468"/>
            <a:ext cx="783772" cy="41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772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từ</a:t>
            </a:r>
            <a:r>
              <a:rPr lang="en-US" sz="2100" dirty="0" smtClean="0"/>
              <a:t> Pc1 </a:t>
            </a:r>
            <a:r>
              <a:rPr lang="en-US" sz="2100" dirty="0" err="1" smtClean="0"/>
              <a:t>đi</a:t>
            </a:r>
            <a:r>
              <a:rPr lang="en-US" sz="2100" dirty="0" smtClean="0"/>
              <a:t> </a:t>
            </a:r>
            <a:r>
              <a:rPr lang="en-US" sz="2100" dirty="0" err="1" smtClean="0"/>
              <a:t>đến</a:t>
            </a:r>
            <a:r>
              <a:rPr lang="en-US" sz="2100" dirty="0" smtClean="0"/>
              <a:t> Switch 1 .</a:t>
            </a:r>
          </a:p>
          <a:p>
            <a:pPr marL="0" indent="0">
              <a:buNone/>
            </a:pPr>
            <a:r>
              <a:rPr lang="en-US" sz="2100" dirty="0" err="1" smtClean="0"/>
              <a:t>Tại</a:t>
            </a:r>
            <a:r>
              <a:rPr lang="en-US" sz="2100" dirty="0" smtClean="0"/>
              <a:t> Switch 1, do </a:t>
            </a:r>
            <a:r>
              <a:rPr lang="en-US" sz="2100" dirty="0" err="1" smtClean="0"/>
              <a:t>kết</a:t>
            </a:r>
            <a:r>
              <a:rPr lang="en-US" sz="2100" dirty="0" smtClean="0"/>
              <a:t> </a:t>
            </a:r>
            <a:r>
              <a:rPr lang="en-US" sz="2100" dirty="0" err="1" smtClean="0"/>
              <a:t>nối</a:t>
            </a:r>
            <a:r>
              <a:rPr lang="en-US" sz="2100" dirty="0" smtClean="0"/>
              <a:t> Switch 1 – Switch 2 </a:t>
            </a:r>
            <a:r>
              <a:rPr lang="en-US" sz="2100" dirty="0" err="1" smtClean="0"/>
              <a:t>là</a:t>
            </a:r>
            <a:r>
              <a:rPr lang="en-US" sz="2100" dirty="0" smtClean="0"/>
              <a:t> </a:t>
            </a:r>
            <a:r>
              <a:rPr lang="en-US" sz="2100" dirty="0" err="1" smtClean="0"/>
              <a:t>kết</a:t>
            </a:r>
            <a:r>
              <a:rPr lang="en-US" sz="2100" dirty="0" smtClean="0"/>
              <a:t> </a:t>
            </a:r>
            <a:r>
              <a:rPr lang="en-US" sz="2100" dirty="0" err="1" smtClean="0"/>
              <a:t>nối</a:t>
            </a:r>
            <a:r>
              <a:rPr lang="en-US" sz="2100" dirty="0" smtClean="0"/>
              <a:t> trunk, sw1 </a:t>
            </a:r>
            <a:r>
              <a:rPr lang="en-US" sz="2100" dirty="0" err="1" smtClean="0"/>
              <a:t>thực</a:t>
            </a:r>
            <a:r>
              <a:rPr lang="en-US" sz="2100" dirty="0" smtClean="0"/>
              <a:t> </a:t>
            </a:r>
            <a:r>
              <a:rPr lang="en-US" sz="2100" dirty="0" err="1" smtClean="0"/>
              <a:t>hiện</a:t>
            </a:r>
            <a:r>
              <a:rPr lang="en-US" sz="2100" dirty="0" smtClean="0"/>
              <a:t> </a:t>
            </a:r>
            <a:r>
              <a:rPr lang="en-US" sz="2100" dirty="0" err="1" smtClean="0"/>
              <a:t>đóng</a:t>
            </a:r>
            <a:r>
              <a:rPr lang="en-US" sz="2100" dirty="0" smtClean="0"/>
              <a:t> </a:t>
            </a:r>
            <a:r>
              <a:rPr lang="en-US" sz="2100" dirty="0" err="1" smtClean="0"/>
              <a:t>gói</a:t>
            </a:r>
            <a:r>
              <a:rPr lang="en-US" sz="2100" dirty="0" smtClean="0"/>
              <a:t> frame </a:t>
            </a:r>
            <a:r>
              <a:rPr lang="en-US" sz="2100" dirty="0" err="1" smtClean="0"/>
              <a:t>theo</a:t>
            </a:r>
            <a:r>
              <a:rPr lang="en-US" sz="2100" dirty="0" smtClean="0"/>
              <a:t> </a:t>
            </a:r>
            <a:r>
              <a:rPr lang="en-US" sz="2100" dirty="0" err="1" smtClean="0"/>
              <a:t>chuẩn</a:t>
            </a:r>
            <a:r>
              <a:rPr lang="en-US" sz="2100" dirty="0" smtClean="0"/>
              <a:t> Trunk, </a:t>
            </a:r>
            <a:r>
              <a:rPr lang="en-US" sz="2100" dirty="0" err="1" smtClean="0"/>
              <a:t>trước</a:t>
            </a:r>
            <a:r>
              <a:rPr lang="en-US" sz="2100" dirty="0" smtClean="0"/>
              <a:t> </a:t>
            </a:r>
            <a:r>
              <a:rPr lang="en-US" sz="2100" dirty="0" err="1" smtClean="0"/>
              <a:t>khi</a:t>
            </a:r>
            <a:r>
              <a:rPr lang="en-US" sz="2100" dirty="0" smtClean="0"/>
              <a:t> </a:t>
            </a:r>
            <a:r>
              <a:rPr lang="en-US" sz="2100" dirty="0" err="1" smtClean="0"/>
              <a:t>chuyển</a:t>
            </a:r>
            <a:r>
              <a:rPr lang="en-US" sz="2100" dirty="0" smtClean="0"/>
              <a:t> Frame </a:t>
            </a:r>
            <a:r>
              <a:rPr lang="en-US" sz="2100" dirty="0" err="1" smtClean="0"/>
              <a:t>lên</a:t>
            </a:r>
            <a:r>
              <a:rPr lang="en-US" sz="2100" dirty="0" smtClean="0"/>
              <a:t> </a:t>
            </a:r>
            <a:r>
              <a:rPr lang="en-US" sz="2100" dirty="0" err="1" smtClean="0"/>
              <a:t>đường</a:t>
            </a:r>
            <a:r>
              <a:rPr lang="en-US" sz="2100" dirty="0" smtClean="0"/>
              <a:t> </a:t>
            </a:r>
          </a:p>
          <a:p>
            <a:pPr marL="0" indent="0">
              <a:buNone/>
            </a:pPr>
            <a:r>
              <a:rPr lang="en-US" sz="2100" dirty="0" smtClean="0"/>
              <a:t>Sw1 – sw2 .</a:t>
            </a:r>
            <a:endParaRPr lang="en-US" sz="2100" dirty="0" smtClean="0"/>
          </a:p>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tới</a:t>
            </a:r>
            <a:r>
              <a:rPr lang="en-US" sz="2100" dirty="0" smtClean="0"/>
              <a:t> Sw2.</a:t>
            </a:r>
          </a:p>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tới</a:t>
            </a:r>
            <a:r>
              <a:rPr lang="en-US" sz="2100" dirty="0" smtClean="0"/>
              <a:t> Router </a:t>
            </a:r>
            <a:r>
              <a:rPr lang="en-US" sz="2100" dirty="0" err="1" smtClean="0"/>
              <a:t>tại</a:t>
            </a:r>
            <a:r>
              <a:rPr lang="en-US" sz="2100" dirty="0" smtClean="0"/>
              <a:t> </a:t>
            </a:r>
            <a:r>
              <a:rPr lang="en-US" sz="2100" dirty="0" err="1" smtClean="0"/>
              <a:t>cổng</a:t>
            </a:r>
            <a:r>
              <a:rPr lang="en-US" sz="2100" dirty="0" smtClean="0"/>
              <a:t> Fa0/0.</a:t>
            </a: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2" name="Rectangle 11"/>
          <p:cNvSpPr/>
          <p:nvPr/>
        </p:nvSpPr>
        <p:spPr>
          <a:xfrm>
            <a:off x="6211388" y="3842177"/>
            <a:ext cx="2090057"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 </a:t>
            </a:r>
            <a:r>
              <a:rPr lang="en-US" dirty="0" err="1" smtClean="0"/>
              <a:t>Data|Vlan</a:t>
            </a:r>
            <a:r>
              <a:rPr lang="en-US" dirty="0" smtClean="0"/>
              <a:t> 10</a:t>
            </a:r>
            <a:endParaRPr lang="en-US" dirty="0"/>
          </a:p>
        </p:txBody>
      </p:sp>
      <p:sp>
        <p:nvSpPr>
          <p:cNvPr id="17" name="Rectangle 16"/>
          <p:cNvSpPr/>
          <p:nvPr/>
        </p:nvSpPr>
        <p:spPr>
          <a:xfrm>
            <a:off x="6008914" y="3093407"/>
            <a:ext cx="1358537" cy="329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a:t>
            </a:r>
            <a:r>
              <a:rPr lang="en-US" dirty="0" err="1" smtClean="0"/>
              <a:t>Vlan</a:t>
            </a:r>
            <a:r>
              <a:rPr lang="en-US" dirty="0" smtClean="0"/>
              <a:t> 10</a:t>
            </a:r>
            <a:endParaRPr lang="en-US" dirty="0"/>
          </a:p>
        </p:txBody>
      </p:sp>
      <p:cxnSp>
        <p:nvCxnSpPr>
          <p:cNvPr id="19" name="Straight Arrow Connector 18"/>
          <p:cNvCxnSpPr/>
          <p:nvPr/>
        </p:nvCxnSpPr>
        <p:spPr>
          <a:xfrm>
            <a:off x="6910251" y="3422468"/>
            <a:ext cx="783772" cy="41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8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19"/>
                                        </p:tgtEl>
                                      </p:cBhvr>
                                    </p:animEffect>
                                    <p:anim calcmode="lin" valueType="num">
                                      <p:cBhvr>
                                        <p:cTn id="15" dur="1000"/>
                                        <p:tgtEl>
                                          <p:spTgt spid="19"/>
                                        </p:tgtEl>
                                        <p:attrNameLst>
                                          <p:attrName>ppt_x</p:attrName>
                                        </p:attrNameLst>
                                      </p:cBhvr>
                                      <p:tavLst>
                                        <p:tav tm="0">
                                          <p:val>
                                            <p:strVal val="ppt_x"/>
                                          </p:val>
                                        </p:tav>
                                        <p:tav tm="100000">
                                          <p:val>
                                            <p:strVal val="ppt_x"/>
                                          </p:val>
                                        </p:tav>
                                      </p:tavLst>
                                    </p:anim>
                                    <p:anim calcmode="lin" valueType="num">
                                      <p:cBhvr>
                                        <p:cTn id="16" dur="1000"/>
                                        <p:tgtEl>
                                          <p:spTgt spid="19"/>
                                        </p:tgtEl>
                                        <p:attrNameLst>
                                          <p:attrName>ppt_y</p:attrName>
                                        </p:attrNameLst>
                                      </p:cBhvr>
                                      <p:tavLst>
                                        <p:tav tm="0">
                                          <p:val>
                                            <p:strVal val="ppt_y"/>
                                          </p:val>
                                        </p:tav>
                                        <p:tav tm="100000">
                                          <p:val>
                                            <p:strVal val="ppt_y+.1"/>
                                          </p:val>
                                        </p:tav>
                                      </p:tavLst>
                                    </p:anim>
                                    <p:set>
                                      <p:cBhvr>
                                        <p:cTn id="17" dur="1" fill="hold">
                                          <p:stCondLst>
                                            <p:cond delay="9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0" nodeType="clickEffect">
                                  <p:stCondLst>
                                    <p:cond delay="0"/>
                                  </p:stCondLst>
                                  <p:childTnLst>
                                    <p:animEffect transition="out" filter="fade">
                                      <p:cBhvr>
                                        <p:cTn id="21" dur="1000"/>
                                        <p:tgtEl>
                                          <p:spTgt spid="17"/>
                                        </p:tgtEl>
                                      </p:cBhvr>
                                    </p:animEffect>
                                    <p:anim calcmode="lin" valueType="num">
                                      <p:cBhvr>
                                        <p:cTn id="22" dur="1000"/>
                                        <p:tgtEl>
                                          <p:spTgt spid="17"/>
                                        </p:tgtEl>
                                        <p:attrNameLst>
                                          <p:attrName>ppt_x</p:attrName>
                                        </p:attrNameLst>
                                      </p:cBhvr>
                                      <p:tavLst>
                                        <p:tav tm="0">
                                          <p:val>
                                            <p:strVal val="ppt_x"/>
                                          </p:val>
                                        </p:tav>
                                        <p:tav tm="100000">
                                          <p:val>
                                            <p:strVal val="ppt_x"/>
                                          </p:val>
                                        </p:tav>
                                      </p:tavLst>
                                    </p:anim>
                                    <p:anim calcmode="lin" valueType="num">
                                      <p:cBhvr>
                                        <p:cTn id="23" dur="1000"/>
                                        <p:tgtEl>
                                          <p:spTgt spid="17"/>
                                        </p:tgtEl>
                                        <p:attrNameLst>
                                          <p:attrName>ppt_y</p:attrName>
                                        </p:attrNameLst>
                                      </p:cBhvr>
                                      <p:tavLst>
                                        <p:tav tm="0">
                                          <p:val>
                                            <p:strVal val="ppt_y"/>
                                          </p:val>
                                        </p:tav>
                                        <p:tav tm="100000">
                                          <p:val>
                                            <p:strVal val="ppt_y+.1"/>
                                          </p:val>
                                        </p:tav>
                                      </p:tavLst>
                                    </p:anim>
                                    <p:set>
                                      <p:cBhvr>
                                        <p:cTn id="24" dur="1" fill="hold">
                                          <p:stCondLst>
                                            <p:cond delay="9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0 0 L 0 0 C 0.01719 0.00093 0.02409 -0.00092 0.0375 0.0037 C 0.03894 0.00417 0.04037 0.00463 0.04167 0.00556 C 0.04323 0.00671 0.04454 0.00833 0.04597 0.00949 C 0.0556 0.0162 0.04948 0.00972 0.0556 0.01713 C 0.05704 0.02083 0.05912 0.02408 0.0599 0.02847 C 0.06146 0.03634 0.06042 0.03264 0.06316 0.03982 C 0.06693 0.07384 0.06133 0.02107 0.06524 0.11227 C 0.0655 0.11644 0.06745 0.12384 0.06745 0.12384 C 0.06927 0.14398 0.06849 0.13148 0.06849 0.16204 L 0.06849 0.16204 " pathEditMode="relative" ptsTypes="AAAAAAAAAAAA">
                                      <p:cBhvr>
                                        <p:cTn id="28"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từ</a:t>
            </a:r>
            <a:r>
              <a:rPr lang="en-US" sz="2100" dirty="0" smtClean="0"/>
              <a:t> Pc1 </a:t>
            </a:r>
            <a:r>
              <a:rPr lang="en-US" sz="2100" dirty="0" err="1" smtClean="0"/>
              <a:t>đi</a:t>
            </a:r>
            <a:r>
              <a:rPr lang="en-US" sz="2100" dirty="0" smtClean="0"/>
              <a:t> </a:t>
            </a:r>
            <a:r>
              <a:rPr lang="en-US" sz="2100" dirty="0" err="1" smtClean="0"/>
              <a:t>đến</a:t>
            </a:r>
            <a:r>
              <a:rPr lang="en-US" sz="2100" dirty="0" smtClean="0"/>
              <a:t> Switch 1 .</a:t>
            </a:r>
          </a:p>
          <a:p>
            <a:pPr marL="0" indent="0">
              <a:buNone/>
            </a:pPr>
            <a:r>
              <a:rPr lang="en-US" sz="2100" dirty="0" err="1" smtClean="0"/>
              <a:t>Tại</a:t>
            </a:r>
            <a:r>
              <a:rPr lang="en-US" sz="2100" dirty="0" smtClean="0"/>
              <a:t> Switch 1, do </a:t>
            </a:r>
            <a:r>
              <a:rPr lang="en-US" sz="2100" dirty="0" err="1" smtClean="0"/>
              <a:t>kết</a:t>
            </a:r>
            <a:r>
              <a:rPr lang="en-US" sz="2100" dirty="0" smtClean="0"/>
              <a:t> </a:t>
            </a:r>
            <a:r>
              <a:rPr lang="en-US" sz="2100" dirty="0" err="1" smtClean="0"/>
              <a:t>nối</a:t>
            </a:r>
            <a:r>
              <a:rPr lang="en-US" sz="2100" dirty="0" smtClean="0"/>
              <a:t> Switch 1 – Switch 2 </a:t>
            </a:r>
            <a:r>
              <a:rPr lang="en-US" sz="2100" dirty="0" err="1" smtClean="0"/>
              <a:t>là</a:t>
            </a:r>
            <a:r>
              <a:rPr lang="en-US" sz="2100" dirty="0" smtClean="0"/>
              <a:t> </a:t>
            </a:r>
            <a:r>
              <a:rPr lang="en-US" sz="2100" dirty="0" err="1" smtClean="0"/>
              <a:t>kết</a:t>
            </a:r>
            <a:r>
              <a:rPr lang="en-US" sz="2100" dirty="0" smtClean="0"/>
              <a:t> </a:t>
            </a:r>
            <a:r>
              <a:rPr lang="en-US" sz="2100" dirty="0" err="1" smtClean="0"/>
              <a:t>nối</a:t>
            </a:r>
            <a:r>
              <a:rPr lang="en-US" sz="2100" dirty="0" smtClean="0"/>
              <a:t> trunk, sw1 </a:t>
            </a:r>
            <a:r>
              <a:rPr lang="en-US" sz="2100" dirty="0" err="1" smtClean="0"/>
              <a:t>thực</a:t>
            </a:r>
            <a:r>
              <a:rPr lang="en-US" sz="2100" dirty="0" smtClean="0"/>
              <a:t> </a:t>
            </a:r>
            <a:r>
              <a:rPr lang="en-US" sz="2100" dirty="0" err="1" smtClean="0"/>
              <a:t>hiện</a:t>
            </a:r>
            <a:r>
              <a:rPr lang="en-US" sz="2100" dirty="0" smtClean="0"/>
              <a:t> </a:t>
            </a:r>
            <a:r>
              <a:rPr lang="en-US" sz="2100" dirty="0" err="1" smtClean="0"/>
              <a:t>đóng</a:t>
            </a:r>
            <a:r>
              <a:rPr lang="en-US" sz="2100" dirty="0" smtClean="0"/>
              <a:t> </a:t>
            </a:r>
            <a:r>
              <a:rPr lang="en-US" sz="2100" dirty="0" err="1" smtClean="0"/>
              <a:t>gói</a:t>
            </a:r>
            <a:r>
              <a:rPr lang="en-US" sz="2100" dirty="0" smtClean="0"/>
              <a:t> frame </a:t>
            </a:r>
            <a:r>
              <a:rPr lang="en-US" sz="2100" dirty="0" err="1" smtClean="0"/>
              <a:t>theo</a:t>
            </a:r>
            <a:r>
              <a:rPr lang="en-US" sz="2100" dirty="0" smtClean="0"/>
              <a:t> </a:t>
            </a:r>
            <a:r>
              <a:rPr lang="en-US" sz="2100" dirty="0" err="1" smtClean="0"/>
              <a:t>chuẩn</a:t>
            </a:r>
            <a:r>
              <a:rPr lang="en-US" sz="2100" dirty="0" smtClean="0"/>
              <a:t> Trunk, </a:t>
            </a:r>
            <a:r>
              <a:rPr lang="en-US" sz="2100" dirty="0" err="1" smtClean="0"/>
              <a:t>trước</a:t>
            </a:r>
            <a:r>
              <a:rPr lang="en-US" sz="2100" dirty="0" smtClean="0"/>
              <a:t> </a:t>
            </a:r>
            <a:r>
              <a:rPr lang="en-US" sz="2100" dirty="0" err="1" smtClean="0"/>
              <a:t>khi</a:t>
            </a:r>
            <a:r>
              <a:rPr lang="en-US" sz="2100" dirty="0" smtClean="0"/>
              <a:t> </a:t>
            </a:r>
            <a:r>
              <a:rPr lang="en-US" sz="2100" dirty="0" err="1" smtClean="0"/>
              <a:t>chuyển</a:t>
            </a:r>
            <a:r>
              <a:rPr lang="en-US" sz="2100" dirty="0" smtClean="0"/>
              <a:t> Frame </a:t>
            </a:r>
            <a:r>
              <a:rPr lang="en-US" sz="2100" dirty="0" err="1" smtClean="0"/>
              <a:t>lên</a:t>
            </a:r>
            <a:r>
              <a:rPr lang="en-US" sz="2100" dirty="0" smtClean="0"/>
              <a:t> </a:t>
            </a:r>
            <a:r>
              <a:rPr lang="en-US" sz="2100" dirty="0" err="1" smtClean="0"/>
              <a:t>đường</a:t>
            </a:r>
            <a:r>
              <a:rPr lang="en-US" sz="2100" dirty="0" smtClean="0"/>
              <a:t> </a:t>
            </a:r>
          </a:p>
          <a:p>
            <a:pPr marL="0" indent="0">
              <a:buNone/>
            </a:pPr>
            <a:r>
              <a:rPr lang="en-US" sz="2100" dirty="0" smtClean="0"/>
              <a:t>Sw1 – sw2 .</a:t>
            </a:r>
            <a:endParaRPr lang="en-US" sz="2100" dirty="0" smtClean="0"/>
          </a:p>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tới</a:t>
            </a:r>
            <a:r>
              <a:rPr lang="en-US" sz="2100" dirty="0" smtClean="0"/>
              <a:t> Sw2.</a:t>
            </a:r>
          </a:p>
          <a:p>
            <a:pPr marL="0" indent="0">
              <a:buNone/>
            </a:pPr>
            <a:r>
              <a:rPr lang="en-US" sz="2100" dirty="0" smtClean="0"/>
              <a:t>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tới</a:t>
            </a:r>
            <a:r>
              <a:rPr lang="en-US" sz="2100" dirty="0" smtClean="0"/>
              <a:t> Router </a:t>
            </a:r>
            <a:r>
              <a:rPr lang="en-US" sz="2100" dirty="0" err="1" smtClean="0"/>
              <a:t>tại</a:t>
            </a:r>
            <a:r>
              <a:rPr lang="en-US" sz="2100" dirty="0" smtClean="0"/>
              <a:t> </a:t>
            </a:r>
            <a:r>
              <a:rPr lang="en-US" sz="2100" dirty="0" err="1" smtClean="0"/>
              <a:t>cổng</a:t>
            </a:r>
            <a:r>
              <a:rPr lang="en-US" sz="2100" dirty="0" smtClean="0"/>
              <a:t> Fa0/0.</a:t>
            </a: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46" y="2268248"/>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838200" y="2093455"/>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5" name="Rectangle 4"/>
          <p:cNvSpPr/>
          <p:nvPr/>
        </p:nvSpPr>
        <p:spPr>
          <a:xfrm>
            <a:off x="7680960" y="4963886"/>
            <a:ext cx="2076994" cy="404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 </a:t>
            </a:r>
            <a:r>
              <a:rPr lang="en-US" dirty="0" err="1" smtClean="0"/>
              <a:t>Data|Vlan</a:t>
            </a:r>
            <a:r>
              <a:rPr lang="en-US" dirty="0" smtClean="0"/>
              <a:t> 10</a:t>
            </a:r>
            <a:endParaRPr lang="en-US" dirty="0"/>
          </a:p>
        </p:txBody>
      </p:sp>
    </p:spTree>
    <p:extLst>
      <p:ext uri="{BB962C8B-B14F-4D97-AF65-F5344CB8AC3E}">
        <p14:creationId xmlns:p14="http://schemas.microsoft.com/office/powerpoint/2010/main" val="30299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1901 -0.01019 -0.00313 -0.00348 -0.02904 -0.00764 C -0.03047 -0.00787 -0.03178 -0.0095 -0.03334 -0.00973 C -0.06003 -0.01088 -0.08685 -0.01088 -0.11368 -0.01158 C -0.11654 -0.01227 -0.11941 -0.0125 -0.12227 -0.01343 C -0.12331 -0.01389 -0.12435 -0.01528 -0.12539 -0.01528 C -0.13295 -0.01644 -0.14037 -0.01667 -0.14792 -0.01737 C -0.14935 -0.01783 -0.15079 -0.01852 -0.15222 -0.01922 C -0.15326 -0.01968 -0.1543 -0.02061 -0.15547 -0.02107 C -0.15821 -0.02246 -0.16394 -0.02477 -0.16394 -0.02477 L -0.16394 -0.02477 " pathEditMode="relative" ptsTypes="AAAAAAAAAA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err="1" smtClean="0"/>
              <a:t>Tại</a:t>
            </a:r>
            <a:r>
              <a:rPr lang="en-US" sz="2100" dirty="0" smtClean="0"/>
              <a:t> </a:t>
            </a:r>
            <a:r>
              <a:rPr lang="en-US" sz="2100" dirty="0" err="1" smtClean="0"/>
              <a:t>đây</a:t>
            </a:r>
            <a:r>
              <a:rPr lang="en-US" sz="2100" dirty="0" smtClean="0"/>
              <a:t>, </a:t>
            </a:r>
            <a:r>
              <a:rPr lang="en-US" sz="2100" dirty="0" err="1" smtClean="0"/>
              <a:t>phần</a:t>
            </a:r>
            <a:r>
              <a:rPr lang="en-US" sz="2100" dirty="0" smtClean="0"/>
              <a:t> </a:t>
            </a:r>
            <a:r>
              <a:rPr lang="en-US" sz="2100" dirty="0" err="1" smtClean="0"/>
              <a:t>tiêu</a:t>
            </a:r>
            <a:r>
              <a:rPr lang="en-US" sz="2100" dirty="0" smtClean="0"/>
              <a:t> </a:t>
            </a:r>
            <a:r>
              <a:rPr lang="en-US" sz="2100" dirty="0" err="1" smtClean="0"/>
              <a:t>đề</a:t>
            </a:r>
            <a:r>
              <a:rPr lang="en-US" sz="2100" dirty="0" smtClean="0"/>
              <a:t> </a:t>
            </a:r>
            <a:r>
              <a:rPr lang="en-US" sz="2100" dirty="0" err="1" smtClean="0"/>
              <a:t>của</a:t>
            </a:r>
            <a:r>
              <a:rPr lang="en-US" sz="2100" dirty="0" smtClean="0"/>
              <a:t> Frame </a:t>
            </a:r>
            <a:r>
              <a:rPr lang="en-US" sz="2100" dirty="0" err="1" smtClean="0"/>
              <a:t>được</a:t>
            </a:r>
            <a:r>
              <a:rPr lang="en-US" sz="2100" dirty="0" smtClean="0"/>
              <a:t> </a:t>
            </a:r>
            <a:r>
              <a:rPr lang="en-US" sz="2100" dirty="0" err="1" smtClean="0"/>
              <a:t>gỡ</a:t>
            </a:r>
            <a:r>
              <a:rPr lang="en-US" sz="2100" dirty="0" smtClean="0"/>
              <a:t> </a:t>
            </a:r>
            <a:r>
              <a:rPr lang="en-US" sz="2100" dirty="0" err="1" smtClean="0"/>
              <a:t>bỏ</a:t>
            </a:r>
            <a:r>
              <a:rPr lang="en-US" sz="2100" dirty="0" smtClean="0"/>
              <a:t>, </a:t>
            </a:r>
            <a:r>
              <a:rPr lang="en-US" sz="2100" dirty="0" err="1" smtClean="0"/>
              <a:t>chuyển</a:t>
            </a:r>
            <a:r>
              <a:rPr lang="en-US" sz="2100" dirty="0" smtClean="0"/>
              <a:t> </a:t>
            </a:r>
            <a:r>
              <a:rPr lang="en-US" sz="2100" dirty="0" err="1" smtClean="0"/>
              <a:t>lên</a:t>
            </a:r>
            <a:r>
              <a:rPr lang="en-US" sz="2100" dirty="0" smtClean="0"/>
              <a:t> </a:t>
            </a:r>
            <a:r>
              <a:rPr lang="en-US" sz="2100" dirty="0" err="1" smtClean="0"/>
              <a:t>cho</a:t>
            </a:r>
            <a:r>
              <a:rPr lang="en-US" sz="2100" dirty="0" smtClean="0"/>
              <a:t> </a:t>
            </a:r>
            <a:r>
              <a:rPr lang="en-US" sz="2100" dirty="0" err="1" smtClean="0"/>
              <a:t>tầng</a:t>
            </a:r>
            <a:r>
              <a:rPr lang="en-US" sz="2100" dirty="0" smtClean="0"/>
              <a:t> </a:t>
            </a:r>
            <a:r>
              <a:rPr lang="en-US" sz="2100" dirty="0" err="1" smtClean="0"/>
              <a:t>mạng</a:t>
            </a:r>
            <a:r>
              <a:rPr lang="en-US" sz="2100" dirty="0" smtClean="0"/>
              <a:t> </a:t>
            </a:r>
            <a:r>
              <a:rPr lang="en-US" sz="2100" dirty="0" err="1" smtClean="0"/>
              <a:t>dưới</a:t>
            </a:r>
            <a:r>
              <a:rPr lang="en-US" sz="2100" dirty="0" smtClean="0"/>
              <a:t> </a:t>
            </a:r>
            <a:r>
              <a:rPr lang="en-US" sz="2100" dirty="0" err="1" smtClean="0"/>
              <a:t>dạng</a:t>
            </a:r>
            <a:r>
              <a:rPr lang="en-US" sz="2100" dirty="0" smtClean="0"/>
              <a:t> 1 </a:t>
            </a:r>
            <a:r>
              <a:rPr lang="en-US" sz="2100" dirty="0" err="1" smtClean="0"/>
              <a:t>gói</a:t>
            </a:r>
            <a:r>
              <a:rPr lang="en-US" sz="2100" dirty="0" smtClean="0"/>
              <a:t> tin IP.</a:t>
            </a:r>
          </a:p>
          <a:p>
            <a:pPr marL="0" indent="0">
              <a:buNone/>
            </a:pPr>
            <a:r>
              <a:rPr lang="en-US" sz="2100" dirty="0" err="1" smtClean="0"/>
              <a:t>Tương</a:t>
            </a:r>
            <a:r>
              <a:rPr lang="en-US" sz="2100" dirty="0" smtClean="0"/>
              <a:t> </a:t>
            </a:r>
            <a:r>
              <a:rPr lang="en-US" sz="2100" dirty="0" err="1" smtClean="0"/>
              <a:t>tự</a:t>
            </a:r>
            <a:r>
              <a:rPr lang="en-US" sz="2100" dirty="0" smtClean="0"/>
              <a:t> </a:t>
            </a:r>
            <a:r>
              <a:rPr lang="en-US" sz="2100" dirty="0" err="1" smtClean="0"/>
              <a:t>như</a:t>
            </a:r>
            <a:r>
              <a:rPr lang="en-US" sz="2100" dirty="0" smtClean="0"/>
              <a:t> </a:t>
            </a:r>
            <a:r>
              <a:rPr lang="en-US" sz="2100" dirty="0" err="1" smtClean="0"/>
              <a:t>trên</a:t>
            </a:r>
            <a:r>
              <a:rPr lang="en-US" sz="2100" dirty="0" smtClean="0"/>
              <a:t>, R </a:t>
            </a:r>
            <a:r>
              <a:rPr lang="en-US" sz="2100" dirty="0" err="1" smtClean="0"/>
              <a:t>chuyển</a:t>
            </a:r>
            <a:r>
              <a:rPr lang="en-US" sz="2100" dirty="0" smtClean="0"/>
              <a:t> </a:t>
            </a:r>
            <a:r>
              <a:rPr lang="en-US" sz="2100" dirty="0" err="1" smtClean="0"/>
              <a:t>tiếp</a:t>
            </a:r>
            <a:r>
              <a:rPr lang="en-US" sz="2100" dirty="0" smtClean="0"/>
              <a:t> </a:t>
            </a:r>
            <a:r>
              <a:rPr lang="en-US" sz="2100" dirty="0" err="1" smtClean="0"/>
              <a:t>gói</a:t>
            </a:r>
            <a:r>
              <a:rPr lang="en-US" sz="2100" dirty="0" smtClean="0"/>
              <a:t> tin </a:t>
            </a:r>
            <a:r>
              <a:rPr lang="en-US" sz="2100" dirty="0" err="1" smtClean="0"/>
              <a:t>với</a:t>
            </a:r>
            <a:r>
              <a:rPr lang="en-US" sz="2100" dirty="0" smtClean="0"/>
              <a:t> </a:t>
            </a:r>
            <a:r>
              <a:rPr lang="en-US" sz="2100" dirty="0" err="1" smtClean="0"/>
              <a:t>địa</a:t>
            </a:r>
            <a:r>
              <a:rPr lang="en-US" sz="2100" dirty="0" smtClean="0"/>
              <a:t> </a:t>
            </a:r>
            <a:r>
              <a:rPr lang="en-US" sz="2100" dirty="0" err="1" smtClean="0"/>
              <a:t>chỉ</a:t>
            </a:r>
            <a:r>
              <a:rPr lang="en-US" sz="2100" dirty="0" smtClean="0"/>
              <a:t> </a:t>
            </a:r>
            <a:r>
              <a:rPr lang="en-US" sz="2100" dirty="0" err="1" smtClean="0"/>
              <a:t>Ip</a:t>
            </a:r>
            <a:r>
              <a:rPr lang="en-US" sz="2100" dirty="0" smtClean="0"/>
              <a:t> </a:t>
            </a:r>
            <a:r>
              <a:rPr lang="en-US" sz="2100" dirty="0" err="1" smtClean="0"/>
              <a:t>nguồn</a:t>
            </a:r>
            <a:r>
              <a:rPr lang="en-US" sz="2100" dirty="0" smtClean="0"/>
              <a:t> </a:t>
            </a:r>
            <a:r>
              <a:rPr lang="en-US" sz="2100" dirty="0" err="1" smtClean="0"/>
              <a:t>là</a:t>
            </a:r>
            <a:r>
              <a:rPr lang="en-US" sz="2100" dirty="0" smtClean="0"/>
              <a:t> 192.168.1.2( </a:t>
            </a:r>
            <a:r>
              <a:rPr lang="en-US" sz="2100" dirty="0" err="1" smtClean="0"/>
              <a:t>Ip</a:t>
            </a:r>
            <a:r>
              <a:rPr lang="en-US" sz="2100" dirty="0" smtClean="0"/>
              <a:t> </a:t>
            </a:r>
            <a:r>
              <a:rPr lang="en-US" sz="2100" dirty="0" err="1" smtClean="0"/>
              <a:t>của</a:t>
            </a:r>
            <a:r>
              <a:rPr lang="en-US" sz="2100" dirty="0" smtClean="0"/>
              <a:t> Pc1), </a:t>
            </a:r>
            <a:r>
              <a:rPr lang="en-US" sz="2100" dirty="0" err="1" smtClean="0"/>
              <a:t>địa</a:t>
            </a:r>
            <a:r>
              <a:rPr lang="en-US" sz="2100" dirty="0" smtClean="0"/>
              <a:t> </a:t>
            </a:r>
            <a:r>
              <a:rPr lang="en-US" sz="2100" dirty="0" err="1" smtClean="0"/>
              <a:t>chỉ</a:t>
            </a:r>
            <a:r>
              <a:rPr lang="en-US" sz="2100" dirty="0" smtClean="0"/>
              <a:t> </a:t>
            </a:r>
            <a:r>
              <a:rPr lang="en-US" sz="2100" dirty="0" err="1" smtClean="0"/>
              <a:t>Ip</a:t>
            </a:r>
            <a:r>
              <a:rPr lang="en-US" sz="2100" dirty="0" smtClean="0"/>
              <a:t> </a:t>
            </a:r>
            <a:r>
              <a:rPr lang="en-US" sz="2100" dirty="0" err="1" smtClean="0"/>
              <a:t>đích</a:t>
            </a:r>
            <a:r>
              <a:rPr lang="en-US" sz="2100" dirty="0" smtClean="0"/>
              <a:t> </a:t>
            </a:r>
            <a:r>
              <a:rPr lang="en-US" sz="2100" dirty="0" err="1" smtClean="0"/>
              <a:t>là</a:t>
            </a:r>
            <a:r>
              <a:rPr lang="en-US" sz="2100" dirty="0" smtClean="0"/>
              <a:t> 192.168.2.2 (</a:t>
            </a:r>
            <a:r>
              <a:rPr lang="en-US" sz="2100" dirty="0" err="1" smtClean="0"/>
              <a:t>Ip</a:t>
            </a:r>
            <a:r>
              <a:rPr lang="en-US" sz="2100" dirty="0" smtClean="0"/>
              <a:t> </a:t>
            </a:r>
            <a:r>
              <a:rPr lang="en-US" sz="2100" dirty="0" err="1" smtClean="0"/>
              <a:t>của</a:t>
            </a:r>
            <a:r>
              <a:rPr lang="en-US" sz="2100" dirty="0" smtClean="0"/>
              <a:t> Pc2).</a:t>
            </a:r>
          </a:p>
          <a:p>
            <a:pPr marL="0" indent="0">
              <a:buNone/>
            </a:pPr>
            <a:r>
              <a:rPr lang="en-US" sz="2100" dirty="0" err="1" smtClean="0"/>
              <a:t>Gói</a:t>
            </a:r>
            <a:r>
              <a:rPr lang="en-US" sz="2100" dirty="0" smtClean="0"/>
              <a:t> tin </a:t>
            </a:r>
            <a:r>
              <a:rPr lang="en-US" sz="2100" dirty="0" err="1" smtClean="0"/>
              <a:t>được</a:t>
            </a:r>
            <a:r>
              <a:rPr lang="en-US" sz="2100" dirty="0" smtClean="0"/>
              <a:t> </a:t>
            </a:r>
            <a:r>
              <a:rPr lang="en-US" sz="2100" dirty="0" err="1" smtClean="0"/>
              <a:t>chuyển</a:t>
            </a:r>
            <a:r>
              <a:rPr lang="en-US" sz="2100" dirty="0" smtClean="0"/>
              <a:t> </a:t>
            </a:r>
            <a:r>
              <a:rPr lang="en-US" sz="2100" dirty="0" err="1" smtClean="0"/>
              <a:t>xuống</a:t>
            </a:r>
            <a:r>
              <a:rPr lang="en-US" sz="2100" dirty="0" smtClean="0"/>
              <a:t> </a:t>
            </a:r>
            <a:r>
              <a:rPr lang="en-US" sz="2100" dirty="0" err="1" smtClean="0"/>
              <a:t>tầng</a:t>
            </a:r>
            <a:r>
              <a:rPr lang="en-US" sz="2100" dirty="0" smtClean="0"/>
              <a:t> </a:t>
            </a:r>
            <a:r>
              <a:rPr lang="en-US" sz="2100" dirty="0" err="1" smtClean="0"/>
              <a:t>liên</a:t>
            </a:r>
            <a:r>
              <a:rPr lang="en-US" sz="2100" dirty="0" smtClean="0"/>
              <a:t> </a:t>
            </a:r>
            <a:r>
              <a:rPr lang="en-US" sz="2100" dirty="0" err="1" smtClean="0"/>
              <a:t>kết</a:t>
            </a:r>
            <a:r>
              <a:rPr lang="en-US" sz="2100" dirty="0" smtClean="0"/>
              <a:t> </a:t>
            </a:r>
            <a:r>
              <a:rPr lang="en-US" sz="2100" dirty="0" err="1" smtClean="0"/>
              <a:t>dữ</a:t>
            </a:r>
            <a:r>
              <a:rPr lang="en-US" sz="2100" dirty="0" smtClean="0"/>
              <a:t> </a:t>
            </a:r>
            <a:r>
              <a:rPr lang="en-US" sz="2100" dirty="0" err="1" smtClean="0"/>
              <a:t>liệu</a:t>
            </a:r>
            <a:r>
              <a:rPr lang="en-US" sz="2100" dirty="0" smtClean="0"/>
              <a:t>, </a:t>
            </a:r>
            <a:r>
              <a:rPr lang="en-US" sz="2100" dirty="0" err="1" smtClean="0"/>
              <a:t>đóng</a:t>
            </a:r>
            <a:r>
              <a:rPr lang="en-US" sz="2100" dirty="0" smtClean="0"/>
              <a:t> </a:t>
            </a:r>
            <a:r>
              <a:rPr lang="en-US" sz="2100" dirty="0" err="1" smtClean="0"/>
              <a:t>gói</a:t>
            </a:r>
            <a:r>
              <a:rPr lang="en-US" sz="2100" dirty="0" smtClean="0"/>
              <a:t> </a:t>
            </a:r>
            <a:r>
              <a:rPr lang="en-US" sz="2100" dirty="0" err="1" smtClean="0"/>
              <a:t>thành</a:t>
            </a:r>
            <a:r>
              <a:rPr lang="en-US" sz="2100" dirty="0" smtClean="0"/>
              <a:t> Frame tin, </a:t>
            </a:r>
            <a:r>
              <a:rPr lang="en-US" sz="2100" dirty="0" err="1" smtClean="0"/>
              <a:t>thêm</a:t>
            </a:r>
            <a:r>
              <a:rPr lang="en-US" sz="2100" dirty="0" smtClean="0"/>
              <a:t> header </a:t>
            </a:r>
            <a:r>
              <a:rPr lang="en-US" sz="2100" dirty="0" err="1" smtClean="0"/>
              <a:t>với</a:t>
            </a:r>
            <a:r>
              <a:rPr lang="en-US" sz="2100" dirty="0" smtClean="0"/>
              <a:t> </a:t>
            </a:r>
            <a:r>
              <a:rPr lang="en-US" sz="2100" dirty="0" err="1" smtClean="0"/>
              <a:t>địa</a:t>
            </a:r>
            <a:r>
              <a:rPr lang="en-US" sz="2100" dirty="0" smtClean="0"/>
              <a:t> </a:t>
            </a:r>
            <a:r>
              <a:rPr lang="en-US" sz="2100" dirty="0" err="1" smtClean="0"/>
              <a:t>chỉ</a:t>
            </a:r>
            <a:r>
              <a:rPr lang="en-US" sz="2100" dirty="0" smtClean="0"/>
              <a:t> Mac </a:t>
            </a:r>
            <a:r>
              <a:rPr lang="en-US" sz="2100" dirty="0" err="1" smtClean="0"/>
              <a:t>nguồn</a:t>
            </a:r>
            <a:r>
              <a:rPr lang="en-US" sz="2100" dirty="0" smtClean="0"/>
              <a:t> </a:t>
            </a:r>
            <a:r>
              <a:rPr lang="en-US" sz="2100" dirty="0" err="1" smtClean="0"/>
              <a:t>là</a:t>
            </a:r>
            <a:r>
              <a:rPr lang="en-US" sz="2100" dirty="0" smtClean="0"/>
              <a:t> Mac R, </a:t>
            </a:r>
            <a:r>
              <a:rPr lang="en-US" sz="2100" dirty="0" err="1" smtClean="0"/>
              <a:t>địa</a:t>
            </a:r>
            <a:r>
              <a:rPr lang="en-US" sz="2100" dirty="0" smtClean="0"/>
              <a:t> </a:t>
            </a:r>
            <a:r>
              <a:rPr lang="en-US" sz="2100" dirty="0" err="1" smtClean="0"/>
              <a:t>chỉ</a:t>
            </a:r>
            <a:r>
              <a:rPr lang="en-US" sz="2100" dirty="0" smtClean="0"/>
              <a:t> Mac </a:t>
            </a:r>
            <a:r>
              <a:rPr lang="en-US" sz="2100" dirty="0" err="1" smtClean="0"/>
              <a:t>đích</a:t>
            </a:r>
            <a:r>
              <a:rPr lang="en-US" sz="2100" dirty="0" smtClean="0"/>
              <a:t> </a:t>
            </a:r>
            <a:r>
              <a:rPr lang="en-US" sz="2100" dirty="0" err="1" smtClean="0"/>
              <a:t>là</a:t>
            </a:r>
            <a:r>
              <a:rPr lang="en-US" sz="2100" dirty="0" smtClean="0"/>
              <a:t> Mac Pc2, </a:t>
            </a:r>
          </a:p>
          <a:p>
            <a:pPr marL="0" indent="0">
              <a:buNone/>
            </a:pPr>
            <a:r>
              <a:rPr lang="en-US" sz="2100" dirty="0" err="1" smtClean="0"/>
              <a:t>Trước</a:t>
            </a:r>
            <a:r>
              <a:rPr lang="en-US" sz="2100" dirty="0" smtClean="0"/>
              <a:t> </a:t>
            </a:r>
            <a:r>
              <a:rPr lang="en-US" sz="2100" dirty="0" err="1" smtClean="0"/>
              <a:t>khi</a:t>
            </a:r>
            <a:r>
              <a:rPr lang="en-US" sz="2100" dirty="0" smtClean="0"/>
              <a:t> 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lên</a:t>
            </a:r>
            <a:r>
              <a:rPr lang="en-US" sz="2100" dirty="0" smtClean="0"/>
              <a:t> </a:t>
            </a:r>
            <a:r>
              <a:rPr lang="en-US" sz="2100" dirty="0" err="1" smtClean="0"/>
              <a:t>đường</a:t>
            </a:r>
            <a:r>
              <a:rPr lang="en-US" sz="2100" dirty="0" smtClean="0"/>
              <a:t> </a:t>
            </a:r>
            <a:r>
              <a:rPr lang="en-US" sz="2100" dirty="0" err="1" smtClean="0"/>
              <a:t>Rouer</a:t>
            </a:r>
            <a:r>
              <a:rPr lang="en-US" sz="2100" dirty="0" smtClean="0"/>
              <a:t>- sw2, </a:t>
            </a:r>
            <a:r>
              <a:rPr lang="en-US" sz="2100" dirty="0" err="1" smtClean="0"/>
              <a:t>nó</a:t>
            </a:r>
            <a:r>
              <a:rPr lang="en-US" sz="2100" dirty="0" smtClean="0"/>
              <a:t> </a:t>
            </a:r>
            <a:r>
              <a:rPr lang="en-US" sz="2100" dirty="0" err="1" smtClean="0"/>
              <a:t>được</a:t>
            </a:r>
            <a:r>
              <a:rPr lang="en-US" sz="2100" dirty="0" smtClean="0"/>
              <a:t> </a:t>
            </a:r>
            <a:r>
              <a:rPr lang="en-US" sz="2100" dirty="0" err="1" smtClean="0"/>
              <a:t>đóng</a:t>
            </a:r>
            <a:r>
              <a:rPr lang="en-US" sz="2100" dirty="0" smtClean="0"/>
              <a:t> </a:t>
            </a:r>
            <a:r>
              <a:rPr lang="en-US" sz="2100" dirty="0" err="1" smtClean="0"/>
              <a:t>gói</a:t>
            </a:r>
            <a:r>
              <a:rPr lang="en-US" sz="2100" dirty="0" smtClean="0"/>
              <a:t> </a:t>
            </a:r>
            <a:r>
              <a:rPr lang="en-US" sz="2100" dirty="0" err="1" smtClean="0"/>
              <a:t>theo</a:t>
            </a:r>
            <a:r>
              <a:rPr lang="en-US" sz="2100" dirty="0" smtClean="0"/>
              <a:t> </a:t>
            </a:r>
            <a:r>
              <a:rPr lang="en-US" sz="2100" dirty="0" err="1" smtClean="0"/>
              <a:t>chuẩn</a:t>
            </a:r>
            <a:r>
              <a:rPr lang="en-US" sz="2100" dirty="0" smtClean="0"/>
              <a:t> trunk.</a:t>
            </a:r>
            <a:endParaRPr lang="en-US" sz="2100" dirty="0"/>
          </a:p>
          <a:p>
            <a:pPr marL="0" indent="0">
              <a:buNone/>
            </a:pPr>
            <a:r>
              <a:rPr lang="en-US" sz="2100" dirty="0" smtClean="0"/>
              <a:t> </a:t>
            </a:r>
            <a:r>
              <a:rPr lang="en-US" sz="2100" dirty="0" smtClean="0"/>
              <a:t>--</a:t>
            </a:r>
            <a:r>
              <a:rPr lang="en-US" sz="2100" dirty="0" smtClean="0">
                <a:sym typeface="Wingdings" panose="05000000000000000000" pitchFamily="2" charset="2"/>
              </a:rPr>
              <a:t> </a:t>
            </a:r>
            <a:r>
              <a:rPr lang="en-US" sz="2100" dirty="0" err="1" smtClean="0">
                <a:sym typeface="Wingdings" panose="05000000000000000000" pitchFamily="2" charset="2"/>
              </a:rPr>
              <a:t>hình</a:t>
            </a:r>
            <a:r>
              <a:rPr lang="en-US" sz="2100" dirty="0" smtClean="0">
                <a:sym typeface="Wingdings" panose="05000000000000000000" pitchFamily="2" charset="2"/>
              </a:rPr>
              <a:t> </a:t>
            </a:r>
            <a:r>
              <a:rPr lang="en-US" sz="2100" dirty="0" err="1" smtClean="0">
                <a:sym typeface="Wingdings" panose="05000000000000000000" pitchFamily="2" charset="2"/>
              </a:rPr>
              <a:t>vẽ</a:t>
            </a:r>
            <a:endParaRPr lang="en-US" sz="2100" dirty="0" smtClean="0"/>
          </a:p>
        </p:txBody>
      </p:sp>
      <p:sp>
        <p:nvSpPr>
          <p:cNvPr id="4" name="Slide Number Placeholder 3"/>
          <p:cNvSpPr>
            <a:spLocks noGrp="1"/>
          </p:cNvSpPr>
          <p:nvPr>
            <p:ph type="sldNum" sz="quarter" idx="12"/>
          </p:nvPr>
        </p:nvSpPr>
        <p:spPr/>
        <p:txBody>
          <a:bodyPr/>
          <a:lstStyle/>
          <a:p>
            <a:fld id="{6F67A819-0140-47A0-BADD-C1DAB93DF9AF}"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288" y="2328873"/>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1126937" y="2256739"/>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2" name="Rectangle 11"/>
          <p:cNvSpPr/>
          <p:nvPr/>
        </p:nvSpPr>
        <p:spPr>
          <a:xfrm>
            <a:off x="5786845" y="4885509"/>
            <a:ext cx="2242347"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|Data|Vlan20</a:t>
            </a:r>
            <a:endParaRPr lang="en-US" dirty="0"/>
          </a:p>
        </p:txBody>
      </p:sp>
      <p:sp>
        <p:nvSpPr>
          <p:cNvPr id="17" name="Rectangle 16"/>
          <p:cNvSpPr/>
          <p:nvPr/>
        </p:nvSpPr>
        <p:spPr>
          <a:xfrm>
            <a:off x="7188195" y="5903481"/>
            <a:ext cx="1655359" cy="3396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8" name="Rectangle 17"/>
          <p:cNvSpPr/>
          <p:nvPr/>
        </p:nvSpPr>
        <p:spPr>
          <a:xfrm>
            <a:off x="6776072" y="6407328"/>
            <a:ext cx="1662533" cy="314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9" name="Rectangle 18"/>
          <p:cNvSpPr/>
          <p:nvPr/>
        </p:nvSpPr>
        <p:spPr>
          <a:xfrm>
            <a:off x="5120640" y="5721530"/>
            <a:ext cx="940526" cy="408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 R </a:t>
            </a:r>
            <a:endParaRPr lang="en-US" dirty="0"/>
          </a:p>
        </p:txBody>
      </p:sp>
      <p:sp>
        <p:nvSpPr>
          <p:cNvPr id="21" name="Rectangle 20"/>
          <p:cNvSpPr/>
          <p:nvPr/>
        </p:nvSpPr>
        <p:spPr>
          <a:xfrm>
            <a:off x="5315339" y="6407328"/>
            <a:ext cx="1189964" cy="239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 Pc2</a:t>
            </a:r>
            <a:endParaRPr lang="en-US" dirty="0"/>
          </a:p>
        </p:txBody>
      </p:sp>
      <p:cxnSp>
        <p:nvCxnSpPr>
          <p:cNvPr id="23" name="Straight Arrow Connector 22"/>
          <p:cNvCxnSpPr/>
          <p:nvPr/>
        </p:nvCxnSpPr>
        <p:spPr>
          <a:xfrm flipV="1">
            <a:off x="5315339" y="5264331"/>
            <a:ext cx="513349" cy="63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132411" y="5264331"/>
            <a:ext cx="241350" cy="1142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1"/>
          </p:cNvCxnSpPr>
          <p:nvPr/>
        </p:nvCxnSpPr>
        <p:spPr>
          <a:xfrm flipH="1" flipV="1">
            <a:off x="6331935" y="5148965"/>
            <a:ext cx="856260" cy="924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503913" y="5024849"/>
            <a:ext cx="377906" cy="1495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61166" y="3631474"/>
            <a:ext cx="1321655" cy="373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a:t>
            </a:r>
            <a:r>
              <a:rPr lang="en-US" dirty="0" err="1" smtClean="0"/>
              <a:t>Vlan</a:t>
            </a:r>
            <a:r>
              <a:rPr lang="en-US" dirty="0" smtClean="0"/>
              <a:t> 20</a:t>
            </a:r>
            <a:endParaRPr lang="en-US" dirty="0"/>
          </a:p>
        </p:txBody>
      </p:sp>
      <p:cxnSp>
        <p:nvCxnSpPr>
          <p:cNvPr id="32" name="Straight Arrow Connector 31"/>
          <p:cNvCxnSpPr/>
          <p:nvPr/>
        </p:nvCxnSpPr>
        <p:spPr>
          <a:xfrm>
            <a:off x="6881819" y="4005463"/>
            <a:ext cx="592880" cy="880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303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err="1" smtClean="0"/>
              <a:t>Tương</a:t>
            </a:r>
            <a:r>
              <a:rPr lang="en-US" sz="2100" dirty="0" smtClean="0"/>
              <a:t> </a:t>
            </a:r>
            <a:r>
              <a:rPr lang="en-US" sz="2100" dirty="0" err="1" smtClean="0"/>
              <a:t>tự</a:t>
            </a:r>
            <a:r>
              <a:rPr lang="en-US" sz="2100" dirty="0" smtClean="0"/>
              <a:t>, 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đến</a:t>
            </a:r>
            <a:r>
              <a:rPr lang="en-US" sz="2100" dirty="0" smtClean="0"/>
              <a:t> Sw2, </a:t>
            </a:r>
            <a:r>
              <a:rPr lang="en-US" sz="2100" dirty="0" err="1" smtClean="0"/>
              <a:t>rồi</a:t>
            </a:r>
            <a:r>
              <a:rPr lang="en-US" sz="2100" dirty="0"/>
              <a:t> </a:t>
            </a:r>
            <a:r>
              <a:rPr lang="en-US" sz="2100" dirty="0" err="1" smtClean="0"/>
              <a:t>được</a:t>
            </a:r>
            <a:r>
              <a:rPr lang="en-US" sz="2100" dirty="0" smtClean="0"/>
              <a:t> </a:t>
            </a:r>
            <a:r>
              <a:rPr lang="en-US" sz="2100" dirty="0" err="1" smtClean="0"/>
              <a:t>gỡ</a:t>
            </a:r>
            <a:r>
              <a:rPr lang="en-US" sz="2100" dirty="0" smtClean="0"/>
              <a:t> </a:t>
            </a:r>
            <a:r>
              <a:rPr lang="en-US" sz="2100" dirty="0" err="1" smtClean="0"/>
              <a:t>bỏ</a:t>
            </a:r>
            <a:r>
              <a:rPr lang="en-US" sz="2100" dirty="0" smtClean="0"/>
              <a:t> </a:t>
            </a:r>
            <a:r>
              <a:rPr lang="en-US" sz="2100" dirty="0" err="1" smtClean="0"/>
              <a:t>phần</a:t>
            </a:r>
            <a:r>
              <a:rPr lang="en-US" sz="2100" dirty="0" smtClean="0"/>
              <a:t> </a:t>
            </a:r>
            <a:r>
              <a:rPr lang="en-US" sz="2100" dirty="0" err="1" smtClean="0"/>
              <a:t>Vlan</a:t>
            </a:r>
            <a:r>
              <a:rPr lang="en-US" sz="2100" dirty="0" smtClean="0"/>
              <a:t>, </a:t>
            </a:r>
            <a:r>
              <a:rPr lang="en-US" sz="2100" dirty="0" err="1" smtClean="0"/>
              <a:t>sau</a:t>
            </a:r>
            <a:r>
              <a:rPr lang="en-US" sz="2100" dirty="0" smtClean="0"/>
              <a:t> </a:t>
            </a:r>
            <a:r>
              <a:rPr lang="en-US" sz="2100" dirty="0" err="1" smtClean="0"/>
              <a:t>đó</a:t>
            </a:r>
            <a:r>
              <a:rPr lang="en-US" sz="2100" dirty="0" smtClean="0"/>
              <a:t> </a:t>
            </a:r>
            <a:r>
              <a:rPr lang="en-US" sz="2100" dirty="0" err="1" smtClean="0"/>
              <a:t>chuyển</a:t>
            </a:r>
            <a:r>
              <a:rPr lang="en-US" sz="2100" dirty="0" smtClean="0"/>
              <a:t> </a:t>
            </a:r>
            <a:r>
              <a:rPr lang="en-US" sz="2100" dirty="0" err="1" smtClean="0"/>
              <a:t>đến</a:t>
            </a:r>
            <a:r>
              <a:rPr lang="en-US" sz="2100" dirty="0" smtClean="0"/>
              <a:t> Pc2 </a:t>
            </a:r>
          </a:p>
        </p:txBody>
      </p:sp>
      <p:sp>
        <p:nvSpPr>
          <p:cNvPr id="4" name="Slide Number Placeholder 3"/>
          <p:cNvSpPr>
            <a:spLocks noGrp="1"/>
          </p:cNvSpPr>
          <p:nvPr>
            <p:ph type="sldNum" sz="quarter" idx="12"/>
          </p:nvPr>
        </p:nvSpPr>
        <p:spPr/>
        <p:txBody>
          <a:bodyPr/>
          <a:lstStyle/>
          <a:p>
            <a:fld id="{6F67A819-0140-47A0-BADD-C1DAB93DF9AF}" type="slidenum">
              <a:rPr lang="en-US" smtClean="0"/>
              <a:t>24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288" y="2328873"/>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1126937" y="2256739"/>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209314" y="4770142"/>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12" name="Rectangle 11"/>
          <p:cNvSpPr/>
          <p:nvPr/>
        </p:nvSpPr>
        <p:spPr>
          <a:xfrm>
            <a:off x="5786845" y="4885509"/>
            <a:ext cx="2242347"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|Data|Vlan20</a:t>
            </a:r>
            <a:endParaRPr lang="en-US" dirty="0"/>
          </a:p>
        </p:txBody>
      </p:sp>
    </p:spTree>
    <p:extLst>
      <p:ext uri="{BB962C8B-B14F-4D97-AF65-F5344CB8AC3E}">
        <p14:creationId xmlns:p14="http://schemas.microsoft.com/office/powerpoint/2010/main" val="343240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125E-6 8.88889E-6 L -8.125E-6 8.88889E-6 C 0.00312 0.00047 0.00637 0.00139 0.00963 0.00186 C 0.01666 0.00278 0.02382 0.00255 0.03098 0.00371 C 0.03242 0.00394 0.03385 0.00533 0.03528 0.00556 C 0.0388 0.00649 0.04244 0.00695 0.04596 0.00764 C 0.04739 0.00811 0.05195 0.00996 0.05351 0.01135 C 0.05468 0.01251 0.05572 0.01389 0.05677 0.01528 C 0.0582 0.01714 0.05937 0.01945 0.06106 0.02107 C 0.06236 0.02223 0.0638 0.02246 0.06536 0.02292 C 0.07838 0.02755 0.06601 0.02223 0.07604 0.02686 L 0.12851 0.02477 C 0.12968 0.02477 0.13059 0.02339 0.13177 0.02292 C 0.1332 0.02223 0.13463 0.02153 0.13606 0.02107 C 0.13854 0.02014 0.14114 0.02038 0.14348 0.01899 C 0.14387 0.01899 0.14348 0.01783 0.14348 0.01714 L 0.14348 0.01714 " pathEditMode="relative" ptsTypes="AAAAAAAAAAAAAAAAA">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520" y="368491"/>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a:xfrm>
            <a:off x="-98189" y="2093457"/>
            <a:ext cx="5754882" cy="4553353"/>
          </a:xfrm>
        </p:spPr>
        <p:txBody>
          <a:bodyPr>
            <a:normAutofit/>
          </a:bodyPr>
          <a:lstStyle/>
          <a:p>
            <a:pPr marL="0" indent="0">
              <a:buNone/>
            </a:pPr>
            <a:r>
              <a:rPr lang="en-US" sz="2100" dirty="0" err="1" smtClean="0"/>
              <a:t>Tương</a:t>
            </a:r>
            <a:r>
              <a:rPr lang="en-US" sz="2100" dirty="0" smtClean="0"/>
              <a:t> </a:t>
            </a:r>
            <a:r>
              <a:rPr lang="en-US" sz="2100" dirty="0" err="1" smtClean="0"/>
              <a:t>tự</a:t>
            </a:r>
            <a:r>
              <a:rPr lang="en-US" sz="2100" dirty="0" smtClean="0"/>
              <a:t>, Frame </a:t>
            </a:r>
            <a:r>
              <a:rPr lang="en-US" sz="2100" dirty="0" err="1" smtClean="0"/>
              <a:t>được</a:t>
            </a:r>
            <a:r>
              <a:rPr lang="en-US" sz="2100" dirty="0" smtClean="0"/>
              <a:t> </a:t>
            </a:r>
            <a:r>
              <a:rPr lang="en-US" sz="2100" dirty="0" err="1" smtClean="0"/>
              <a:t>chuyển</a:t>
            </a:r>
            <a:r>
              <a:rPr lang="en-US" sz="2100" dirty="0" smtClean="0"/>
              <a:t> </a:t>
            </a:r>
            <a:r>
              <a:rPr lang="en-US" sz="2100" dirty="0" err="1" smtClean="0"/>
              <a:t>đến</a:t>
            </a:r>
            <a:r>
              <a:rPr lang="en-US" sz="2100" dirty="0" smtClean="0"/>
              <a:t> Sw2, </a:t>
            </a:r>
            <a:r>
              <a:rPr lang="en-US" sz="2100" dirty="0" err="1" smtClean="0"/>
              <a:t>rồi</a:t>
            </a:r>
            <a:r>
              <a:rPr lang="en-US" sz="2100" dirty="0"/>
              <a:t> </a:t>
            </a:r>
            <a:r>
              <a:rPr lang="en-US" sz="2100" dirty="0" err="1" smtClean="0"/>
              <a:t>được</a:t>
            </a:r>
            <a:r>
              <a:rPr lang="en-US" sz="2100" dirty="0" smtClean="0"/>
              <a:t> </a:t>
            </a:r>
            <a:r>
              <a:rPr lang="en-US" sz="2100" dirty="0" err="1" smtClean="0"/>
              <a:t>gỡ</a:t>
            </a:r>
            <a:r>
              <a:rPr lang="en-US" sz="2100" dirty="0" smtClean="0"/>
              <a:t> </a:t>
            </a:r>
            <a:r>
              <a:rPr lang="en-US" sz="2100" dirty="0" err="1" smtClean="0"/>
              <a:t>bỏ</a:t>
            </a:r>
            <a:r>
              <a:rPr lang="en-US" sz="2100" dirty="0" smtClean="0"/>
              <a:t> </a:t>
            </a:r>
            <a:r>
              <a:rPr lang="en-US" sz="2100" dirty="0" err="1" smtClean="0"/>
              <a:t>phần</a:t>
            </a:r>
            <a:r>
              <a:rPr lang="en-US" sz="2100" dirty="0" smtClean="0"/>
              <a:t> </a:t>
            </a:r>
            <a:r>
              <a:rPr lang="en-US" sz="2100" dirty="0" err="1" smtClean="0"/>
              <a:t>Vlan</a:t>
            </a:r>
            <a:r>
              <a:rPr lang="en-US" sz="2100" dirty="0" smtClean="0"/>
              <a:t>, </a:t>
            </a:r>
            <a:r>
              <a:rPr lang="en-US" sz="2100" dirty="0" err="1" smtClean="0"/>
              <a:t>sau</a:t>
            </a:r>
            <a:r>
              <a:rPr lang="en-US" sz="2100" dirty="0" smtClean="0"/>
              <a:t> </a:t>
            </a:r>
            <a:r>
              <a:rPr lang="en-US" sz="2100" dirty="0" err="1" smtClean="0"/>
              <a:t>đó</a:t>
            </a:r>
            <a:r>
              <a:rPr lang="en-US" sz="2100" dirty="0" smtClean="0"/>
              <a:t> </a:t>
            </a:r>
            <a:r>
              <a:rPr lang="en-US" sz="2100" dirty="0" err="1" smtClean="0"/>
              <a:t>chuyển</a:t>
            </a:r>
            <a:r>
              <a:rPr lang="en-US" sz="2100" dirty="0" smtClean="0"/>
              <a:t> </a:t>
            </a:r>
            <a:r>
              <a:rPr lang="en-US" sz="2100" dirty="0" err="1" smtClean="0"/>
              <a:t>đến</a:t>
            </a:r>
            <a:r>
              <a:rPr lang="en-US" sz="2100" dirty="0" smtClean="0"/>
              <a:t> Pc2 </a:t>
            </a:r>
          </a:p>
        </p:txBody>
      </p:sp>
      <p:sp>
        <p:nvSpPr>
          <p:cNvPr id="4" name="Slide Number Placeholder 3"/>
          <p:cNvSpPr>
            <a:spLocks noGrp="1"/>
          </p:cNvSpPr>
          <p:nvPr>
            <p:ph type="sldNum" sz="quarter" idx="12"/>
          </p:nvPr>
        </p:nvSpPr>
        <p:spPr/>
        <p:txBody>
          <a:bodyPr/>
          <a:lstStyle/>
          <a:p>
            <a:fld id="{6F67A819-0140-47A0-BADD-C1DAB93DF9AF}" type="slidenum">
              <a:rPr lang="en-US" smtClean="0"/>
              <a:t>25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288" y="2328873"/>
            <a:ext cx="6222712" cy="3801005"/>
          </a:xfrm>
          <a:prstGeom prst="rect">
            <a:avLst/>
          </a:prstGeom>
        </p:spPr>
      </p:pic>
      <p:sp>
        <p:nvSpPr>
          <p:cNvPr id="7" name="Rectangle 6"/>
          <p:cNvSpPr/>
          <p:nvPr/>
        </p:nvSpPr>
        <p:spPr>
          <a:xfrm>
            <a:off x="10093453" y="2717073"/>
            <a:ext cx="979715" cy="287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8" name="Rectangle 7"/>
          <p:cNvSpPr/>
          <p:nvPr/>
        </p:nvSpPr>
        <p:spPr>
          <a:xfrm>
            <a:off x="10788697" y="4412757"/>
            <a:ext cx="1071154" cy="248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9" name="Oval 8"/>
          <p:cNvSpPr/>
          <p:nvPr/>
        </p:nvSpPr>
        <p:spPr>
          <a:xfrm>
            <a:off x="8138636" y="4005463"/>
            <a:ext cx="587829"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S1</a:t>
            </a:r>
            <a:endParaRPr lang="en-US" dirty="0"/>
          </a:p>
        </p:txBody>
      </p:sp>
      <p:sp>
        <p:nvSpPr>
          <p:cNvPr id="10" name="Oval 9"/>
          <p:cNvSpPr/>
          <p:nvPr/>
        </p:nvSpPr>
        <p:spPr>
          <a:xfrm>
            <a:off x="8138636" y="5368834"/>
            <a:ext cx="587829"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S2</a:t>
            </a:r>
            <a:endParaRPr lang="en-US" dirty="0"/>
          </a:p>
        </p:txBody>
      </p:sp>
      <p:sp>
        <p:nvSpPr>
          <p:cNvPr id="16" name="Content Placeholder 2"/>
          <p:cNvSpPr txBox="1">
            <a:spLocks/>
          </p:cNvSpPr>
          <p:nvPr/>
        </p:nvSpPr>
        <p:spPr>
          <a:xfrm>
            <a:off x="1126937" y="2256739"/>
            <a:ext cx="6255884" cy="4150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sp>
        <p:nvSpPr>
          <p:cNvPr id="11" name="Oval 10"/>
          <p:cNvSpPr/>
          <p:nvPr/>
        </p:nvSpPr>
        <p:spPr>
          <a:xfrm>
            <a:off x="8341348" y="2991392"/>
            <a:ext cx="770233" cy="4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c1</a:t>
            </a:r>
            <a:endParaRPr lang="en-US" dirty="0"/>
          </a:p>
        </p:txBody>
      </p:sp>
      <p:sp>
        <p:nvSpPr>
          <p:cNvPr id="13" name="Oval 12"/>
          <p:cNvSpPr/>
          <p:nvPr/>
        </p:nvSpPr>
        <p:spPr>
          <a:xfrm>
            <a:off x="10293531" y="5368834"/>
            <a:ext cx="779637" cy="3526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Pc2</a:t>
            </a:r>
            <a:endParaRPr lang="en-US" dirty="0"/>
          </a:p>
        </p:txBody>
      </p:sp>
      <p:sp>
        <p:nvSpPr>
          <p:cNvPr id="14" name="Rectangle 13"/>
          <p:cNvSpPr/>
          <p:nvPr/>
        </p:nvSpPr>
        <p:spPr>
          <a:xfrm>
            <a:off x="8581822" y="2714585"/>
            <a:ext cx="1711709" cy="37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15" name="Rectangle 14"/>
          <p:cNvSpPr/>
          <p:nvPr/>
        </p:nvSpPr>
        <p:spPr>
          <a:xfrm>
            <a:off x="9733677" y="4584776"/>
            <a:ext cx="1620123" cy="378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192.168.2.2/24</a:t>
            </a:r>
            <a:endParaRPr lang="en-US" dirty="0"/>
          </a:p>
        </p:txBody>
      </p:sp>
      <p:sp>
        <p:nvSpPr>
          <p:cNvPr id="5" name="Rectangle 4"/>
          <p:cNvSpPr/>
          <p:nvPr/>
        </p:nvSpPr>
        <p:spPr>
          <a:xfrm>
            <a:off x="7680960" y="4937760"/>
            <a:ext cx="2106520" cy="4310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 </a:t>
            </a:r>
            <a:r>
              <a:rPr lang="en-US" dirty="0" err="1" smtClean="0"/>
              <a:t>Data|Vlan</a:t>
            </a:r>
            <a:r>
              <a:rPr lang="en-US" dirty="0" smtClean="0"/>
              <a:t> 20</a:t>
            </a:r>
            <a:endParaRPr lang="en-US" dirty="0"/>
          </a:p>
        </p:txBody>
      </p:sp>
      <p:sp>
        <p:nvSpPr>
          <p:cNvPr id="17" name="Rectangle 16"/>
          <p:cNvSpPr/>
          <p:nvPr/>
        </p:nvSpPr>
        <p:spPr>
          <a:xfrm>
            <a:off x="7989090" y="5001375"/>
            <a:ext cx="1698171" cy="303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 |Data</a:t>
            </a:r>
            <a:endParaRPr lang="en-US" dirty="0"/>
          </a:p>
        </p:txBody>
      </p:sp>
    </p:spTree>
    <p:extLst>
      <p:ext uri="{BB962C8B-B14F-4D97-AF65-F5344CB8AC3E}">
        <p14:creationId xmlns:p14="http://schemas.microsoft.com/office/powerpoint/2010/main" val="229164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 0 L 0 0 C 0.04636 0.00833 0.02774 0.00949 0.0556 0.00555 C 0.05873 0.00393 0.05977 0.00301 0.06316 0.00185 C 0.06524 0.00115 0.06745 0.00069 0.06954 0 C 0.07097 -0.00047 0.0724 -0.00116 0.07383 -0.00185 C 0.075 -0.00255 0.07592 -0.00347 0.07709 -0.00371 C 0.07917 -0.00463 0.08139 -0.0051 0.08347 -0.00579 C 0.0849 -0.00695 0.0862 -0.0088 0.08777 -0.00949 C 0.09883 -0.01366 0.1198 -0.00996 0.12748 -0.00949 C 0.13438 -0.00533 0.12774 -0.0088 0.14024 -0.00579 C 0.14206 -0.00533 0.14571 -0.00371 0.14571 -0.00371 L 0.14571 -0.00371 " pathEditMode="relative" ptsTypes="AAAAAAAAAAAAA">
                                      <p:cBhvr>
                                        <p:cTn id="20" dur="2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200" y="1825625"/>
            <a:ext cx="10515600" cy="4026535"/>
          </a:xfrm>
        </p:spPr>
        <p:txBody>
          <a:bodyPr>
            <a:normAutofit lnSpcReduction="10000"/>
          </a:bodyPr>
          <a:lstStyle/>
          <a:p>
            <a:pPr marL="0" lvl="0" indent="0">
              <a:buNone/>
            </a:pPr>
            <a:r>
              <a:rPr lang="en-US" dirty="0" smtClean="0">
                <a:solidFill>
                  <a:prstClr val="black"/>
                </a:solidFill>
              </a:rPr>
              <a:t>2.1.1: </a:t>
            </a:r>
            <a:r>
              <a:rPr lang="en-US" dirty="0" err="1" smtClean="0">
                <a:solidFill>
                  <a:prstClr val="black"/>
                </a:solidFill>
              </a:rPr>
              <a:t>Nhắc</a:t>
            </a:r>
            <a:r>
              <a:rPr lang="en-US" dirty="0" smtClean="0">
                <a:solidFill>
                  <a:prstClr val="black"/>
                </a:solidFill>
              </a:rPr>
              <a:t> </a:t>
            </a:r>
            <a:r>
              <a:rPr lang="en-US" dirty="0" err="1" smtClean="0">
                <a:solidFill>
                  <a:prstClr val="black"/>
                </a:solidFill>
              </a:rPr>
              <a:t>lại</a:t>
            </a:r>
            <a:r>
              <a:rPr lang="en-US" dirty="0" smtClean="0">
                <a:solidFill>
                  <a:prstClr val="black"/>
                </a:solidFill>
              </a:rPr>
              <a:t> 1 </a:t>
            </a:r>
            <a:r>
              <a:rPr lang="en-US" dirty="0" err="1" smtClean="0">
                <a:solidFill>
                  <a:prstClr val="black"/>
                </a:solidFill>
              </a:rPr>
              <a:t>số</a:t>
            </a:r>
            <a:r>
              <a:rPr lang="en-US" dirty="0" smtClean="0">
                <a:solidFill>
                  <a:prstClr val="black"/>
                </a:solidFill>
              </a:rPr>
              <a:t> </a:t>
            </a:r>
            <a:r>
              <a:rPr lang="en-US" dirty="0" err="1" smtClean="0">
                <a:solidFill>
                  <a:prstClr val="black"/>
                </a:solidFill>
              </a:rPr>
              <a:t>kiến</a:t>
            </a:r>
            <a:r>
              <a:rPr lang="en-US" dirty="0" smtClean="0">
                <a:solidFill>
                  <a:prstClr val="black"/>
                </a:solidFill>
              </a:rPr>
              <a:t> </a:t>
            </a:r>
            <a:r>
              <a:rPr lang="en-US" dirty="0" err="1" smtClean="0">
                <a:solidFill>
                  <a:prstClr val="black"/>
                </a:solidFill>
              </a:rPr>
              <a:t>thức</a:t>
            </a:r>
            <a:r>
              <a:rPr lang="en-US" dirty="0" smtClean="0">
                <a:solidFill>
                  <a:prstClr val="black"/>
                </a:solidFill>
              </a:rPr>
              <a:t> </a:t>
            </a:r>
            <a:r>
              <a:rPr lang="en-US" dirty="0" err="1" smtClean="0">
                <a:solidFill>
                  <a:prstClr val="black"/>
                </a:solidFill>
              </a:rPr>
              <a:t>đã</a:t>
            </a:r>
            <a:r>
              <a:rPr lang="en-US" dirty="0" smtClean="0">
                <a:solidFill>
                  <a:prstClr val="black"/>
                </a:solidFill>
              </a:rPr>
              <a:t> </a:t>
            </a:r>
            <a:r>
              <a:rPr lang="en-US" dirty="0" err="1" smtClean="0">
                <a:solidFill>
                  <a:prstClr val="black"/>
                </a:solidFill>
              </a:rPr>
              <a:t>học</a:t>
            </a:r>
            <a:r>
              <a:rPr lang="en-US" dirty="0" smtClean="0">
                <a:solidFill>
                  <a:prstClr val="black"/>
                </a:solidFill>
              </a:rPr>
              <a:t>:</a:t>
            </a:r>
          </a:p>
          <a:p>
            <a:pPr marL="0" lvl="0" indent="0">
              <a:buNone/>
            </a:pPr>
            <a:endParaRPr lang="en-US" dirty="0" smtClean="0">
              <a:solidFill>
                <a:prstClr val="black"/>
              </a:solidFill>
            </a:endParaRPr>
          </a:p>
          <a:p>
            <a:pPr marL="0" lvl="0" indent="0">
              <a:buNone/>
            </a:pPr>
            <a:r>
              <a:rPr lang="en-US" dirty="0" smtClean="0">
                <a:solidFill>
                  <a:prstClr val="black"/>
                </a:solidFill>
              </a:rPr>
              <a:t>2.1.1.1</a:t>
            </a:r>
            <a:r>
              <a:rPr lang="en-US" dirty="0">
                <a:solidFill>
                  <a:prstClr val="black"/>
                </a:solidFill>
              </a:rPr>
              <a:t>: Switch </a:t>
            </a:r>
            <a:r>
              <a:rPr lang="en-US" dirty="0" err="1">
                <a:solidFill>
                  <a:prstClr val="black"/>
                </a:solidFill>
              </a:rPr>
              <a:t>và</a:t>
            </a:r>
            <a:r>
              <a:rPr lang="en-US" dirty="0">
                <a:solidFill>
                  <a:prstClr val="black"/>
                </a:solidFill>
              </a:rPr>
              <a:t> </a:t>
            </a:r>
            <a:r>
              <a:rPr lang="en-US" dirty="0" err="1">
                <a:solidFill>
                  <a:prstClr val="black"/>
                </a:solidFill>
              </a:rPr>
              <a:t>nguyên</a:t>
            </a:r>
            <a:r>
              <a:rPr lang="en-US" dirty="0">
                <a:solidFill>
                  <a:prstClr val="black"/>
                </a:solidFill>
              </a:rPr>
              <a:t> </a:t>
            </a:r>
            <a:r>
              <a:rPr lang="en-US" dirty="0" err="1">
                <a:solidFill>
                  <a:prstClr val="black"/>
                </a:solidFill>
              </a:rPr>
              <a:t>lí</a:t>
            </a:r>
            <a:r>
              <a:rPr lang="en-US" dirty="0">
                <a:solidFill>
                  <a:prstClr val="black"/>
                </a:solidFill>
              </a:rPr>
              <a:t> </a:t>
            </a:r>
            <a:r>
              <a:rPr lang="en-US" dirty="0" err="1">
                <a:solidFill>
                  <a:prstClr val="black"/>
                </a:solidFill>
              </a:rPr>
              <a:t>hoạt</a:t>
            </a:r>
            <a:r>
              <a:rPr lang="en-US" dirty="0">
                <a:solidFill>
                  <a:prstClr val="black"/>
                </a:solidFill>
              </a:rPr>
              <a:t> </a:t>
            </a:r>
            <a:r>
              <a:rPr lang="en-US" dirty="0" err="1">
                <a:solidFill>
                  <a:prstClr val="black"/>
                </a:solidFill>
              </a:rPr>
              <a:t>động</a:t>
            </a:r>
            <a:r>
              <a:rPr lang="en-US" dirty="0">
                <a:solidFill>
                  <a:prstClr val="black"/>
                </a:solidFill>
              </a:rPr>
              <a:t> </a:t>
            </a:r>
            <a:r>
              <a:rPr lang="en-US" dirty="0" err="1">
                <a:solidFill>
                  <a:prstClr val="black"/>
                </a:solidFill>
              </a:rPr>
              <a:t>của</a:t>
            </a:r>
            <a:r>
              <a:rPr lang="en-US" dirty="0">
                <a:solidFill>
                  <a:prstClr val="black"/>
                </a:solidFill>
              </a:rPr>
              <a:t> switch.</a:t>
            </a:r>
          </a:p>
          <a:p>
            <a:pPr marL="0" lvl="0" indent="0">
              <a:buNone/>
            </a:pPr>
            <a:r>
              <a:rPr lang="en-US" dirty="0">
                <a:solidFill>
                  <a:prstClr val="black"/>
                </a:solidFill>
              </a:rPr>
              <a:t>   </a:t>
            </a:r>
            <a:r>
              <a:rPr lang="en-US" dirty="0" err="1">
                <a:solidFill>
                  <a:prstClr val="black"/>
                </a:solidFill>
              </a:rPr>
              <a:t>Định</a:t>
            </a:r>
            <a:r>
              <a:rPr lang="en-US" dirty="0">
                <a:solidFill>
                  <a:prstClr val="black"/>
                </a:solidFill>
              </a:rPr>
              <a:t> </a:t>
            </a:r>
            <a:r>
              <a:rPr lang="en-US" dirty="0" err="1">
                <a:solidFill>
                  <a:prstClr val="black"/>
                </a:solidFill>
              </a:rPr>
              <a:t>nghĩa</a:t>
            </a:r>
            <a:r>
              <a:rPr lang="en-US" dirty="0">
                <a:solidFill>
                  <a:prstClr val="black"/>
                </a:solidFill>
              </a:rPr>
              <a:t> Switch: </a:t>
            </a:r>
          </a:p>
          <a:p>
            <a:pPr marL="0" lvl="0" indent="0">
              <a:buNone/>
            </a:pPr>
            <a:r>
              <a:rPr lang="en-US" dirty="0">
                <a:solidFill>
                  <a:prstClr val="black"/>
                </a:solidFill>
              </a:rPr>
              <a:t>      + </a:t>
            </a:r>
            <a:r>
              <a:rPr lang="en-US" dirty="0" err="1">
                <a:solidFill>
                  <a:prstClr val="black"/>
                </a:solidFill>
              </a:rPr>
              <a:t>Thiết</a:t>
            </a:r>
            <a:r>
              <a:rPr lang="en-US" dirty="0">
                <a:solidFill>
                  <a:prstClr val="black"/>
                </a:solidFill>
              </a:rPr>
              <a:t> </a:t>
            </a:r>
            <a:r>
              <a:rPr lang="en-US" dirty="0" err="1">
                <a:solidFill>
                  <a:prstClr val="black"/>
                </a:solidFill>
              </a:rPr>
              <a:t>bị</a:t>
            </a:r>
            <a:r>
              <a:rPr lang="en-US" dirty="0">
                <a:solidFill>
                  <a:prstClr val="black"/>
                </a:solidFill>
              </a:rPr>
              <a:t> </a:t>
            </a:r>
            <a:r>
              <a:rPr lang="en-US" dirty="0" err="1">
                <a:solidFill>
                  <a:prstClr val="black"/>
                </a:solidFill>
              </a:rPr>
              <a:t>chuyển</a:t>
            </a:r>
            <a:r>
              <a:rPr lang="en-US" dirty="0">
                <a:solidFill>
                  <a:prstClr val="black"/>
                </a:solidFill>
              </a:rPr>
              <a:t> </a:t>
            </a:r>
            <a:r>
              <a:rPr lang="en-US" dirty="0" err="1">
                <a:solidFill>
                  <a:prstClr val="black"/>
                </a:solidFill>
              </a:rPr>
              <a:t>mạch</a:t>
            </a:r>
            <a:r>
              <a:rPr lang="en-US" dirty="0">
                <a:solidFill>
                  <a:prstClr val="black"/>
                </a:solidFill>
              </a:rPr>
              <a:t> </a:t>
            </a:r>
            <a:r>
              <a:rPr lang="en-US" dirty="0" err="1">
                <a:solidFill>
                  <a:prstClr val="black"/>
                </a:solidFill>
              </a:rPr>
              <a:t>lớp</a:t>
            </a:r>
            <a:r>
              <a:rPr lang="en-US" dirty="0">
                <a:solidFill>
                  <a:prstClr val="black"/>
                </a:solidFill>
              </a:rPr>
              <a:t> 2.</a:t>
            </a:r>
          </a:p>
          <a:p>
            <a:pPr marL="0" lvl="0" indent="0">
              <a:buNone/>
            </a:pPr>
            <a:r>
              <a:rPr lang="en-US" dirty="0">
                <a:solidFill>
                  <a:prstClr val="black"/>
                </a:solidFill>
              </a:rPr>
              <a:t>      + </a:t>
            </a:r>
            <a:r>
              <a:rPr lang="en-US" dirty="0" err="1">
                <a:solidFill>
                  <a:prstClr val="black"/>
                </a:solidFill>
              </a:rPr>
              <a:t>Có</a:t>
            </a:r>
            <a:r>
              <a:rPr lang="en-US" dirty="0">
                <a:solidFill>
                  <a:prstClr val="black"/>
                </a:solidFill>
              </a:rPr>
              <a:t> </a:t>
            </a:r>
            <a:r>
              <a:rPr lang="en-US" dirty="0" err="1">
                <a:solidFill>
                  <a:prstClr val="black"/>
                </a:solidFill>
              </a:rPr>
              <a:t>thể</a:t>
            </a:r>
            <a:r>
              <a:rPr lang="en-US" dirty="0">
                <a:solidFill>
                  <a:prstClr val="black"/>
                </a:solidFill>
              </a:rPr>
              <a:t> </a:t>
            </a:r>
            <a:r>
              <a:rPr lang="en-US" dirty="0" err="1">
                <a:solidFill>
                  <a:prstClr val="black"/>
                </a:solidFill>
              </a:rPr>
              <a:t>giúp</a:t>
            </a:r>
            <a:r>
              <a:rPr lang="en-US" dirty="0">
                <a:solidFill>
                  <a:prstClr val="black"/>
                </a:solidFill>
              </a:rPr>
              <a:t> </a:t>
            </a:r>
            <a:r>
              <a:rPr lang="en-US" dirty="0" err="1">
                <a:solidFill>
                  <a:prstClr val="black"/>
                </a:solidFill>
              </a:rPr>
              <a:t>giao</a:t>
            </a:r>
            <a:r>
              <a:rPr lang="en-US" dirty="0">
                <a:solidFill>
                  <a:prstClr val="black"/>
                </a:solidFill>
              </a:rPr>
              <a:t> </a:t>
            </a:r>
            <a:r>
              <a:rPr lang="en-US" dirty="0" err="1">
                <a:solidFill>
                  <a:prstClr val="black"/>
                </a:solidFill>
              </a:rPr>
              <a:t>tiếp</a:t>
            </a:r>
            <a:r>
              <a:rPr lang="en-US" dirty="0">
                <a:solidFill>
                  <a:prstClr val="black"/>
                </a:solidFill>
              </a:rPr>
              <a:t> </a:t>
            </a:r>
            <a:r>
              <a:rPr lang="en-US" dirty="0" err="1">
                <a:solidFill>
                  <a:prstClr val="black"/>
                </a:solidFill>
              </a:rPr>
              <a:t>giữa</a:t>
            </a:r>
            <a:r>
              <a:rPr lang="en-US" dirty="0">
                <a:solidFill>
                  <a:prstClr val="black"/>
                </a:solidFill>
              </a:rPr>
              <a:t> </a:t>
            </a:r>
            <a:r>
              <a:rPr lang="en-US" dirty="0" err="1">
                <a:solidFill>
                  <a:prstClr val="black"/>
                </a:solidFill>
              </a:rPr>
              <a:t>các</a:t>
            </a:r>
            <a:r>
              <a:rPr lang="en-US" dirty="0">
                <a:solidFill>
                  <a:prstClr val="black"/>
                </a:solidFill>
              </a:rPr>
              <a:t> host </a:t>
            </a:r>
            <a:r>
              <a:rPr lang="en-US" dirty="0" err="1">
                <a:solidFill>
                  <a:prstClr val="black"/>
                </a:solidFill>
              </a:rPr>
              <a:t>thuộc</a:t>
            </a:r>
            <a:r>
              <a:rPr lang="en-US" dirty="0">
                <a:solidFill>
                  <a:prstClr val="black"/>
                </a:solidFill>
              </a:rPr>
              <a:t> </a:t>
            </a:r>
            <a:r>
              <a:rPr lang="en-US" dirty="0" err="1">
                <a:solidFill>
                  <a:prstClr val="black"/>
                </a:solidFill>
              </a:rPr>
              <a:t>cùng</a:t>
            </a:r>
            <a:r>
              <a:rPr lang="en-US" dirty="0">
                <a:solidFill>
                  <a:prstClr val="black"/>
                </a:solidFill>
              </a:rPr>
              <a:t>  1 </a:t>
            </a:r>
            <a:r>
              <a:rPr lang="en-US" dirty="0" err="1">
                <a:solidFill>
                  <a:prstClr val="black"/>
                </a:solidFill>
              </a:rPr>
              <a:t>lớp</a:t>
            </a:r>
            <a:r>
              <a:rPr lang="en-US" dirty="0">
                <a:solidFill>
                  <a:prstClr val="black"/>
                </a:solidFill>
              </a:rPr>
              <a:t> </a:t>
            </a:r>
            <a:r>
              <a:rPr lang="en-US" dirty="0" err="1">
                <a:solidFill>
                  <a:prstClr val="black"/>
                </a:solidFill>
              </a:rPr>
              <a:t>mạng</a:t>
            </a:r>
            <a:r>
              <a:rPr lang="en-US" dirty="0">
                <a:solidFill>
                  <a:prstClr val="black"/>
                </a:solidFill>
              </a:rPr>
              <a:t>. </a:t>
            </a:r>
          </a:p>
          <a:p>
            <a:pPr marL="0" lvl="0" indent="0">
              <a:buNone/>
            </a:pPr>
            <a:r>
              <a:rPr lang="en-US" dirty="0">
                <a:solidFill>
                  <a:prstClr val="black"/>
                </a:solidFill>
              </a:rPr>
              <a:t>   </a:t>
            </a:r>
            <a:r>
              <a:rPr lang="en-US" dirty="0" err="1">
                <a:solidFill>
                  <a:prstClr val="black"/>
                </a:solidFill>
              </a:rPr>
              <a:t>Nguyên</a:t>
            </a:r>
            <a:r>
              <a:rPr lang="en-US" dirty="0">
                <a:solidFill>
                  <a:prstClr val="black"/>
                </a:solidFill>
              </a:rPr>
              <a:t> </a:t>
            </a:r>
            <a:r>
              <a:rPr lang="en-US" dirty="0" err="1">
                <a:solidFill>
                  <a:prstClr val="black"/>
                </a:solidFill>
              </a:rPr>
              <a:t>lí</a:t>
            </a:r>
            <a:r>
              <a:rPr lang="en-US" dirty="0">
                <a:solidFill>
                  <a:prstClr val="black"/>
                </a:solidFill>
              </a:rPr>
              <a:t> </a:t>
            </a:r>
            <a:r>
              <a:rPr lang="en-US" dirty="0" err="1">
                <a:solidFill>
                  <a:prstClr val="black"/>
                </a:solidFill>
              </a:rPr>
              <a:t>hoạt</a:t>
            </a:r>
            <a:r>
              <a:rPr lang="en-US" dirty="0">
                <a:solidFill>
                  <a:prstClr val="black"/>
                </a:solidFill>
              </a:rPr>
              <a:t> </a:t>
            </a:r>
            <a:r>
              <a:rPr lang="en-US" dirty="0" err="1">
                <a:solidFill>
                  <a:prstClr val="black"/>
                </a:solidFill>
              </a:rPr>
              <a:t>động</a:t>
            </a:r>
            <a:r>
              <a:rPr lang="en-US" dirty="0">
                <a:solidFill>
                  <a:prstClr val="black"/>
                </a:solidFill>
              </a:rPr>
              <a:t> </a:t>
            </a:r>
            <a:r>
              <a:rPr lang="en-US" dirty="0" err="1">
                <a:solidFill>
                  <a:prstClr val="black"/>
                </a:solidFill>
              </a:rPr>
              <a:t>của</a:t>
            </a:r>
            <a:r>
              <a:rPr lang="en-US" dirty="0">
                <a:solidFill>
                  <a:prstClr val="black"/>
                </a:solidFill>
              </a:rPr>
              <a:t> switch : </a:t>
            </a:r>
          </a:p>
          <a:p>
            <a:pPr marL="0" lvl="0" indent="0">
              <a:buNone/>
            </a:pPr>
            <a:r>
              <a:rPr lang="en-US" dirty="0">
                <a:solidFill>
                  <a:prstClr val="black"/>
                </a:solidFill>
              </a:rPr>
              <a:t>      + </a:t>
            </a:r>
            <a:r>
              <a:rPr lang="en-US" dirty="0" err="1">
                <a:solidFill>
                  <a:prstClr val="black"/>
                </a:solidFill>
              </a:rPr>
              <a:t>Thực</a:t>
            </a:r>
            <a:r>
              <a:rPr lang="en-US" dirty="0">
                <a:solidFill>
                  <a:prstClr val="black"/>
                </a:solidFill>
              </a:rPr>
              <a:t> </a:t>
            </a:r>
            <a:r>
              <a:rPr lang="en-US" dirty="0" err="1">
                <a:solidFill>
                  <a:prstClr val="black"/>
                </a:solidFill>
              </a:rPr>
              <a:t>hiện</a:t>
            </a:r>
            <a:r>
              <a:rPr lang="en-US" dirty="0">
                <a:solidFill>
                  <a:prstClr val="black"/>
                </a:solidFill>
              </a:rPr>
              <a:t> </a:t>
            </a:r>
            <a:r>
              <a:rPr lang="en-US" dirty="0" err="1">
                <a:solidFill>
                  <a:prstClr val="black"/>
                </a:solidFill>
              </a:rPr>
              <a:t>chuyển</a:t>
            </a:r>
            <a:r>
              <a:rPr lang="en-US" dirty="0">
                <a:solidFill>
                  <a:prstClr val="black"/>
                </a:solidFill>
              </a:rPr>
              <a:t> </a:t>
            </a:r>
            <a:r>
              <a:rPr lang="en-US" dirty="0" err="1">
                <a:solidFill>
                  <a:prstClr val="black"/>
                </a:solidFill>
              </a:rPr>
              <a:t>tiếp</a:t>
            </a:r>
            <a:r>
              <a:rPr lang="en-US" dirty="0">
                <a:solidFill>
                  <a:prstClr val="black"/>
                </a:solidFill>
              </a:rPr>
              <a:t> </a:t>
            </a:r>
            <a:r>
              <a:rPr lang="en-US" dirty="0" err="1">
                <a:solidFill>
                  <a:prstClr val="black"/>
                </a:solidFill>
              </a:rPr>
              <a:t>dữ</a:t>
            </a:r>
            <a:r>
              <a:rPr lang="en-US" dirty="0">
                <a:solidFill>
                  <a:prstClr val="black"/>
                </a:solidFill>
              </a:rPr>
              <a:t> </a:t>
            </a:r>
            <a:r>
              <a:rPr lang="en-US" dirty="0" err="1">
                <a:solidFill>
                  <a:prstClr val="black"/>
                </a:solidFill>
              </a:rPr>
              <a:t>liệu</a:t>
            </a:r>
            <a:r>
              <a:rPr lang="en-US" dirty="0">
                <a:solidFill>
                  <a:prstClr val="black"/>
                </a:solidFill>
              </a:rPr>
              <a:t> </a:t>
            </a:r>
            <a:r>
              <a:rPr lang="en-US" dirty="0" err="1">
                <a:solidFill>
                  <a:prstClr val="black"/>
                </a:solidFill>
              </a:rPr>
              <a:t>thông</a:t>
            </a:r>
            <a:r>
              <a:rPr lang="en-US" dirty="0">
                <a:solidFill>
                  <a:prstClr val="black"/>
                </a:solidFill>
              </a:rPr>
              <a:t> qua </a:t>
            </a:r>
            <a:r>
              <a:rPr lang="en-US" dirty="0" err="1">
                <a:solidFill>
                  <a:prstClr val="black"/>
                </a:solidFill>
              </a:rPr>
              <a:t>địa</a:t>
            </a:r>
            <a:r>
              <a:rPr lang="en-US" dirty="0">
                <a:solidFill>
                  <a:prstClr val="black"/>
                </a:solidFill>
              </a:rPr>
              <a:t> </a:t>
            </a:r>
            <a:r>
              <a:rPr lang="en-US" dirty="0" err="1">
                <a:solidFill>
                  <a:prstClr val="black"/>
                </a:solidFill>
              </a:rPr>
              <a:t>chỉ</a:t>
            </a:r>
            <a:r>
              <a:rPr lang="en-US" dirty="0">
                <a:solidFill>
                  <a:prstClr val="black"/>
                </a:solidFill>
              </a:rPr>
              <a:t> Mac (Mac </a:t>
            </a:r>
            <a:r>
              <a:rPr lang="en-US" dirty="0" err="1">
                <a:solidFill>
                  <a:prstClr val="black"/>
                </a:solidFill>
              </a:rPr>
              <a:t>Adress</a:t>
            </a:r>
            <a:r>
              <a:rPr lang="en-US" dirty="0">
                <a:solidFill>
                  <a:prstClr val="black"/>
                </a:solidFill>
              </a:rPr>
              <a:t>)  </a:t>
            </a:r>
          </a:p>
          <a:p>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3</a:t>
            </a:fld>
            <a:endParaRPr lang="en-US"/>
          </a:p>
        </p:txBody>
      </p:sp>
    </p:spTree>
    <p:extLst>
      <p:ext uri="{BB962C8B-B14F-4D97-AF65-F5344CB8AC3E}">
        <p14:creationId xmlns:p14="http://schemas.microsoft.com/office/powerpoint/2010/main" val="40431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627185" y="1028869"/>
            <a:ext cx="10515600" cy="5829131"/>
          </a:xfrm>
        </p:spPr>
        <p:txBody>
          <a:bodyPr>
            <a:normAutofit lnSpcReduction="10000"/>
          </a:bodyPr>
          <a:lstStyle/>
          <a:p>
            <a:r>
              <a:rPr lang="en-US" dirty="0" err="1" smtClean="0"/>
              <a:t>Bảng</a:t>
            </a:r>
            <a:r>
              <a:rPr lang="en-US" dirty="0" smtClean="0"/>
              <a:t> Mac Table: </a:t>
            </a:r>
          </a:p>
          <a:p>
            <a:pPr marL="0" indent="0">
              <a:buNone/>
            </a:pPr>
            <a:r>
              <a:rPr lang="en-US" dirty="0"/>
              <a:t> </a:t>
            </a:r>
            <a:r>
              <a:rPr lang="en-US" dirty="0" smtClean="0"/>
              <a:t>      </a:t>
            </a:r>
          </a:p>
          <a:p>
            <a:pPr marL="0" indent="0">
              <a:buNone/>
            </a:pPr>
            <a:endParaRPr lang="en-US" dirty="0" smtClean="0"/>
          </a:p>
          <a:p>
            <a:pPr marL="0" indent="0">
              <a:buNone/>
            </a:pPr>
            <a:endParaRPr lang="en-US" dirty="0"/>
          </a:p>
          <a:p>
            <a:pPr marL="0" indent="0">
              <a:buNone/>
            </a:pPr>
            <a:r>
              <a:rPr lang="en-US" dirty="0" err="1" smtClean="0"/>
              <a:t>Bảng</a:t>
            </a:r>
            <a:r>
              <a:rPr lang="en-US" dirty="0" smtClean="0"/>
              <a:t> Mac table </a:t>
            </a:r>
            <a:r>
              <a:rPr lang="en-US" dirty="0" err="1" smtClean="0"/>
              <a:t>của</a:t>
            </a:r>
            <a:r>
              <a:rPr lang="en-US" dirty="0" smtClean="0"/>
              <a:t> Switch </a:t>
            </a:r>
            <a:r>
              <a:rPr lang="en-US" dirty="0" err="1" smtClean="0"/>
              <a:t>lưu</a:t>
            </a:r>
            <a:r>
              <a:rPr lang="en-US" dirty="0" smtClean="0"/>
              <a:t> </a:t>
            </a:r>
            <a:r>
              <a:rPr lang="en-US" dirty="0" err="1" smtClean="0"/>
              <a:t>giữ</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các</a:t>
            </a:r>
            <a:r>
              <a:rPr lang="en-US" dirty="0" smtClean="0"/>
              <a:t> </a:t>
            </a:r>
            <a:r>
              <a:rPr lang="en-US" dirty="0" err="1" smtClean="0"/>
              <a:t>Vlan</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của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cổng</a:t>
            </a:r>
            <a:r>
              <a:rPr lang="en-US" dirty="0" smtClean="0"/>
              <a:t> (port) </a:t>
            </a:r>
            <a:r>
              <a:rPr lang="en-US" dirty="0" err="1" smtClean="0"/>
              <a:t>tương</a:t>
            </a:r>
            <a:r>
              <a:rPr lang="en-US" dirty="0" smtClean="0"/>
              <a:t> </a:t>
            </a:r>
            <a:r>
              <a:rPr lang="en-US" dirty="0" err="1" smtClean="0"/>
              <a:t>ứng</a:t>
            </a:r>
            <a:r>
              <a:rPr lang="en-US" dirty="0" smtClean="0"/>
              <a:t> </a:t>
            </a:r>
            <a:r>
              <a:rPr lang="en-US" dirty="0" err="1" smtClean="0"/>
              <a:t>trên</a:t>
            </a:r>
            <a:r>
              <a:rPr lang="en-US" dirty="0" smtClean="0"/>
              <a:t> switch </a:t>
            </a:r>
            <a:r>
              <a:rPr lang="en-US" dirty="0" err="1" smtClean="0"/>
              <a:t>ứng</a:t>
            </a:r>
            <a:r>
              <a:rPr lang="en-US" dirty="0" smtClean="0"/>
              <a:t> </a:t>
            </a:r>
            <a:r>
              <a:rPr lang="en-US" dirty="0" err="1" smtClean="0"/>
              <a:t>với</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đó</a:t>
            </a:r>
            <a:r>
              <a:rPr lang="en-US" dirty="0" smtClean="0"/>
              <a:t>. </a:t>
            </a:r>
          </a:p>
          <a:p>
            <a:pPr marL="0" indent="0">
              <a:buNone/>
            </a:pPr>
            <a:r>
              <a:rPr lang="en-US" dirty="0" err="1" smtClean="0"/>
              <a:t>Ngoài</a:t>
            </a:r>
            <a:r>
              <a:rPr lang="en-US" dirty="0" smtClean="0"/>
              <a:t> </a:t>
            </a:r>
            <a:r>
              <a:rPr lang="en-US" dirty="0" err="1" smtClean="0"/>
              <a:t>ra</a:t>
            </a:r>
            <a:r>
              <a:rPr lang="en-US" dirty="0" smtClean="0"/>
              <a:t> </a:t>
            </a:r>
            <a:r>
              <a:rPr lang="en-US" dirty="0" err="1" smtClean="0"/>
              <a:t>còn</a:t>
            </a:r>
            <a:r>
              <a:rPr lang="en-US" dirty="0" smtClean="0"/>
              <a:t> </a:t>
            </a:r>
            <a:r>
              <a:rPr lang="en-US" dirty="0" err="1" smtClean="0"/>
              <a:t>có</a:t>
            </a:r>
            <a:r>
              <a:rPr lang="en-US" dirty="0" smtClean="0"/>
              <a:t> </a:t>
            </a:r>
            <a:r>
              <a:rPr lang="en-US" dirty="0" err="1" smtClean="0"/>
              <a:t>thêm</a:t>
            </a:r>
            <a:r>
              <a:rPr lang="en-US" dirty="0" smtClean="0"/>
              <a:t> 1 </a:t>
            </a:r>
            <a:r>
              <a:rPr lang="en-US" dirty="0" err="1" smtClean="0"/>
              <a:t>trường</a:t>
            </a:r>
            <a:r>
              <a:rPr lang="en-US" dirty="0" smtClean="0"/>
              <a:t> TTL ( time to live) : </a:t>
            </a:r>
            <a:r>
              <a:rPr lang="en-US" dirty="0" err="1" smtClean="0"/>
              <a:t>thời</a:t>
            </a:r>
            <a:r>
              <a:rPr lang="en-US" dirty="0" smtClean="0"/>
              <a:t> </a:t>
            </a:r>
            <a:r>
              <a:rPr lang="en-US" dirty="0" err="1" smtClean="0"/>
              <a:t>gian</a:t>
            </a:r>
            <a:r>
              <a:rPr lang="en-US" dirty="0" smtClean="0"/>
              <a:t> </a:t>
            </a:r>
            <a:r>
              <a:rPr lang="en-US" dirty="0" err="1" smtClean="0"/>
              <a:t>tối</a:t>
            </a:r>
            <a:r>
              <a:rPr lang="en-US" dirty="0" smtClean="0"/>
              <a:t> </a:t>
            </a:r>
            <a:r>
              <a:rPr lang="en-US" dirty="0" err="1" smtClean="0"/>
              <a:t>đa</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truyền</a:t>
            </a:r>
            <a:r>
              <a:rPr lang="en-US" dirty="0" smtClean="0"/>
              <a:t> 1 </a:t>
            </a:r>
            <a:r>
              <a:rPr lang="en-US" dirty="0" err="1" smtClean="0"/>
              <a:t>gói</a:t>
            </a:r>
            <a:r>
              <a:rPr lang="en-US" dirty="0" smtClean="0"/>
              <a:t> tin.</a:t>
            </a:r>
          </a:p>
          <a:p>
            <a:pPr marL="0" indent="0">
              <a:buNone/>
            </a:pPr>
            <a:r>
              <a:rPr lang="en-US" dirty="0" err="1" smtClean="0"/>
              <a:t>Trường</a:t>
            </a:r>
            <a:r>
              <a:rPr lang="en-US" dirty="0" smtClean="0"/>
              <a:t> Mac : Cho </a:t>
            </a:r>
            <a:r>
              <a:rPr lang="en-US" dirty="0" err="1" smtClean="0"/>
              <a:t>biết</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của</a:t>
            </a:r>
            <a:r>
              <a:rPr lang="en-US" dirty="0" smtClean="0"/>
              <a:t> </a:t>
            </a:r>
            <a:r>
              <a:rPr lang="en-US" dirty="0" err="1" smtClean="0"/>
              <a:t>thiết</a:t>
            </a:r>
            <a:r>
              <a:rPr lang="en-US" dirty="0" smtClean="0"/>
              <a:t> </a:t>
            </a:r>
            <a:r>
              <a:rPr lang="en-US" dirty="0" err="1" smtClean="0"/>
              <a:t>bị</a:t>
            </a:r>
            <a:r>
              <a:rPr lang="en-US" dirty="0" smtClean="0"/>
              <a:t> (host).</a:t>
            </a:r>
          </a:p>
          <a:p>
            <a:pPr marL="0" indent="0">
              <a:buNone/>
            </a:pPr>
            <a:r>
              <a:rPr lang="en-US" dirty="0" err="1" smtClean="0"/>
              <a:t>Trường</a:t>
            </a:r>
            <a:r>
              <a:rPr lang="en-US" dirty="0" smtClean="0"/>
              <a:t> Port : Cho </a:t>
            </a:r>
            <a:r>
              <a:rPr lang="en-US" dirty="0" err="1" smtClean="0"/>
              <a:t>biết</a:t>
            </a:r>
            <a:r>
              <a:rPr lang="en-US" dirty="0" smtClean="0"/>
              <a:t> </a:t>
            </a:r>
            <a:r>
              <a:rPr lang="en-US" dirty="0" err="1" smtClean="0"/>
              <a:t>cổng</a:t>
            </a:r>
            <a:r>
              <a:rPr lang="en-US" dirty="0" smtClean="0"/>
              <a:t> </a:t>
            </a:r>
            <a:r>
              <a:rPr lang="en-US" dirty="0" err="1" smtClean="0"/>
              <a:t>của</a:t>
            </a:r>
            <a:r>
              <a:rPr lang="en-US" dirty="0" smtClean="0"/>
              <a:t> switch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host </a:t>
            </a:r>
            <a:r>
              <a:rPr lang="en-US" dirty="0" err="1" smtClean="0"/>
              <a:t>đó</a:t>
            </a:r>
            <a:r>
              <a:rPr lang="en-US" dirty="0" smtClean="0"/>
              <a:t>.</a:t>
            </a:r>
          </a:p>
          <a:p>
            <a:pPr marL="0" indent="0">
              <a:buNone/>
            </a:pPr>
            <a:r>
              <a:rPr lang="en-US" dirty="0" err="1" smtClean="0"/>
              <a:t>Trường</a:t>
            </a:r>
            <a:r>
              <a:rPr lang="en-US" dirty="0" smtClean="0"/>
              <a:t> </a:t>
            </a:r>
            <a:r>
              <a:rPr lang="en-US" dirty="0" err="1" smtClean="0"/>
              <a:t>Vlan</a:t>
            </a:r>
            <a:r>
              <a:rPr lang="en-US" dirty="0" smtClean="0"/>
              <a:t> : Cho </a:t>
            </a:r>
            <a:r>
              <a:rPr lang="en-US" dirty="0" err="1" smtClean="0"/>
              <a:t>biết</a:t>
            </a:r>
            <a:r>
              <a:rPr lang="en-US" dirty="0" smtClean="0"/>
              <a:t> </a:t>
            </a:r>
            <a:r>
              <a:rPr lang="en-US" dirty="0" err="1" smtClean="0"/>
              <a:t>cổng</a:t>
            </a:r>
            <a:r>
              <a:rPr lang="en-US" dirty="0" smtClean="0"/>
              <a:t> </a:t>
            </a:r>
            <a:r>
              <a:rPr lang="en-US" dirty="0" err="1" smtClean="0"/>
              <a:t>của</a:t>
            </a:r>
            <a:r>
              <a:rPr lang="en-US" dirty="0" smtClean="0"/>
              <a:t> switch </a:t>
            </a:r>
            <a:r>
              <a:rPr lang="en-US" dirty="0" err="1" smtClean="0"/>
              <a:t>tương</a:t>
            </a:r>
            <a:r>
              <a:rPr lang="en-US" dirty="0" smtClean="0"/>
              <a:t> </a:t>
            </a:r>
            <a:r>
              <a:rPr lang="en-US" dirty="0" err="1" smtClean="0"/>
              <a:t>ứng</a:t>
            </a:r>
            <a:r>
              <a:rPr lang="en-US" dirty="0" smtClean="0"/>
              <a:t> </a:t>
            </a:r>
            <a:r>
              <a:rPr lang="en-US" dirty="0" err="1" smtClean="0"/>
              <a:t>thuộc</a:t>
            </a:r>
            <a:r>
              <a:rPr lang="en-US" dirty="0" smtClean="0"/>
              <a:t> </a:t>
            </a:r>
            <a:r>
              <a:rPr lang="en-US" dirty="0" err="1" smtClean="0"/>
              <a:t>Vlan</a:t>
            </a:r>
            <a:r>
              <a:rPr lang="en-US" dirty="0" smtClean="0"/>
              <a:t> </a:t>
            </a:r>
            <a:r>
              <a:rPr lang="en-US" dirty="0" err="1" smtClean="0"/>
              <a:t>nào</a:t>
            </a:r>
            <a:r>
              <a:rPr lang="en-US" dirty="0" smtClean="0"/>
              <a:t>.</a:t>
            </a:r>
          </a:p>
          <a:p>
            <a:pPr marL="0" indent="0">
              <a:buNone/>
            </a:pPr>
            <a:r>
              <a:rPr lang="en-US" dirty="0" err="1" smtClean="0"/>
              <a:t>Địa</a:t>
            </a:r>
            <a:r>
              <a:rPr lang="en-US" dirty="0" smtClean="0"/>
              <a:t> </a:t>
            </a:r>
            <a:r>
              <a:rPr lang="en-US" dirty="0" err="1" smtClean="0"/>
              <a:t>chỉ</a:t>
            </a:r>
            <a:r>
              <a:rPr lang="en-US" dirty="0" smtClean="0"/>
              <a:t> </a:t>
            </a:r>
            <a:r>
              <a:rPr lang="en-US" dirty="0" err="1" smtClean="0"/>
              <a:t>quảng</a:t>
            </a:r>
            <a:r>
              <a:rPr lang="en-US" dirty="0" smtClean="0"/>
              <a:t> </a:t>
            </a:r>
            <a:r>
              <a:rPr lang="en-US" dirty="0" err="1" smtClean="0"/>
              <a:t>bá</a:t>
            </a:r>
            <a:r>
              <a:rPr lang="en-US" dirty="0" smtClean="0"/>
              <a:t> : FF:FF:FF:FF:FF:FF</a:t>
            </a: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951" y="1028869"/>
            <a:ext cx="4323809" cy="1752381"/>
          </a:xfrm>
          <a:prstGeom prst="rect">
            <a:avLst/>
          </a:prstGeom>
        </p:spPr>
      </p:pic>
    </p:spTree>
    <p:extLst>
      <p:ext uri="{BB962C8B-B14F-4D97-AF65-F5344CB8AC3E}">
        <p14:creationId xmlns:p14="http://schemas.microsoft.com/office/powerpoint/2010/main" val="3247132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err="1" smtClean="0"/>
              <a:t>Cơ</a:t>
            </a:r>
            <a:r>
              <a:rPr lang="en-US" dirty="0" smtClean="0"/>
              <a:t> </a:t>
            </a:r>
            <a:r>
              <a:rPr lang="en-US" dirty="0" err="1" smtClean="0"/>
              <a:t>chế</a:t>
            </a:r>
            <a:r>
              <a:rPr lang="en-US" dirty="0" smtClean="0"/>
              <a:t> </a:t>
            </a:r>
            <a:r>
              <a:rPr lang="en-US" dirty="0" err="1" smtClean="0"/>
              <a:t>tự</a:t>
            </a:r>
            <a:r>
              <a:rPr lang="en-US" dirty="0" smtClean="0"/>
              <a:t> </a:t>
            </a:r>
            <a:r>
              <a:rPr lang="en-US" dirty="0" err="1" smtClean="0"/>
              <a:t>học</a:t>
            </a:r>
            <a:r>
              <a:rPr lang="en-US" dirty="0" smtClean="0"/>
              <a:t> : </a:t>
            </a:r>
            <a:r>
              <a:rPr lang="en-US" dirty="0" err="1" smtClean="0"/>
              <a:t>Cập</a:t>
            </a:r>
            <a:r>
              <a:rPr lang="en-US" dirty="0" smtClean="0"/>
              <a:t> </a:t>
            </a:r>
            <a:r>
              <a:rPr lang="en-US" dirty="0" err="1" smtClean="0"/>
              <a:t>nhật</a:t>
            </a:r>
            <a:r>
              <a:rPr lang="en-US" dirty="0" smtClean="0"/>
              <a:t> </a:t>
            </a:r>
            <a:r>
              <a:rPr lang="en-US" dirty="0" err="1" smtClean="0"/>
              <a:t>thông</a:t>
            </a:r>
            <a:r>
              <a:rPr lang="en-US" dirty="0" smtClean="0"/>
              <a:t> tin </a:t>
            </a:r>
            <a:r>
              <a:rPr lang="en-US" dirty="0" err="1" smtClean="0"/>
              <a:t>địa</a:t>
            </a:r>
            <a:r>
              <a:rPr lang="en-US" dirty="0" smtClean="0"/>
              <a:t> </a:t>
            </a:r>
            <a:r>
              <a:rPr lang="en-US" dirty="0" err="1" smtClean="0"/>
              <a:t>chỉ</a:t>
            </a:r>
            <a:r>
              <a:rPr lang="en-US" dirty="0" smtClean="0"/>
              <a:t> Mac </a:t>
            </a:r>
            <a:r>
              <a:rPr lang="en-US" dirty="0" err="1" smtClean="0"/>
              <a:t>nguồn</a:t>
            </a:r>
            <a:r>
              <a:rPr lang="en-US" dirty="0" smtClean="0"/>
              <a:t>, </a:t>
            </a:r>
            <a:r>
              <a:rPr lang="en-US" dirty="0" err="1" smtClean="0"/>
              <a:t>cổng</a:t>
            </a:r>
            <a:r>
              <a:rPr lang="en-US" dirty="0" smtClean="0"/>
              <a:t> switch </a:t>
            </a:r>
            <a:r>
              <a:rPr lang="en-US" dirty="0" err="1" smtClean="0"/>
              <a:t>tương</a:t>
            </a:r>
            <a:r>
              <a:rPr lang="en-US" dirty="0" smtClean="0"/>
              <a:t> </a:t>
            </a:r>
            <a:r>
              <a:rPr lang="en-US" dirty="0" err="1" smtClean="0"/>
              <a:t>ứng</a:t>
            </a:r>
            <a:r>
              <a:rPr lang="en-US" dirty="0" smtClean="0"/>
              <a:t>, </a:t>
            </a:r>
            <a:r>
              <a:rPr lang="en-US" dirty="0" err="1" smtClean="0"/>
              <a:t>Vlan</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vào</a:t>
            </a:r>
            <a:r>
              <a:rPr lang="en-US" dirty="0" smtClean="0"/>
              <a:t> </a:t>
            </a:r>
            <a:r>
              <a:rPr lang="en-US" dirty="0" err="1" smtClean="0"/>
              <a:t>bảng</a:t>
            </a:r>
            <a:r>
              <a:rPr lang="en-US" dirty="0" smtClean="0"/>
              <a:t> Mac Table.</a:t>
            </a:r>
          </a:p>
          <a:p>
            <a:pPr>
              <a:buFont typeface="Courier New" panose="02070309020205020404" pitchFamily="49" charset="0"/>
              <a:buChar char="o"/>
            </a:pPr>
            <a:r>
              <a:rPr lang="en-US" dirty="0" err="1" smtClean="0"/>
              <a:t>Cơ</a:t>
            </a:r>
            <a:r>
              <a:rPr lang="en-US" dirty="0" smtClean="0"/>
              <a:t> </a:t>
            </a:r>
            <a:r>
              <a:rPr lang="en-US" dirty="0" err="1" smtClean="0"/>
              <a:t>chế</a:t>
            </a:r>
            <a:r>
              <a:rPr lang="en-US" dirty="0" smtClean="0"/>
              <a:t> </a:t>
            </a:r>
            <a:r>
              <a:rPr lang="en-US" dirty="0" err="1" smtClean="0"/>
              <a:t>chuyển</a:t>
            </a:r>
            <a:r>
              <a:rPr lang="en-US" dirty="0" smtClean="0"/>
              <a:t> </a:t>
            </a:r>
            <a:r>
              <a:rPr lang="en-US" dirty="0" err="1" smtClean="0"/>
              <a:t>tiếp</a:t>
            </a:r>
            <a:r>
              <a:rPr lang="en-US" dirty="0" smtClean="0"/>
              <a:t>: </a:t>
            </a:r>
          </a:p>
          <a:p>
            <a:pPr>
              <a:buFont typeface="Wingdings" panose="05000000000000000000" pitchFamily="2" charset="2"/>
              <a:buChar char="Ø"/>
            </a:pPr>
            <a:r>
              <a:rPr lang="en-US" dirty="0" smtClean="0"/>
              <a:t>        </a:t>
            </a:r>
            <a:r>
              <a:rPr lang="en-US" dirty="0" err="1" smtClean="0"/>
              <a:t>Nếu</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đích</a:t>
            </a:r>
            <a:r>
              <a:rPr lang="en-US" dirty="0" smtClean="0"/>
              <a:t> </a:t>
            </a:r>
            <a:r>
              <a:rPr lang="en-US" dirty="0" err="1" smtClean="0"/>
              <a:t>và</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đó</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nguồn</a:t>
            </a:r>
            <a:r>
              <a:rPr lang="en-US" dirty="0" smtClean="0"/>
              <a:t>, </a:t>
            </a:r>
            <a:r>
              <a:rPr lang="en-US" dirty="0" err="1" smtClean="0"/>
              <a:t>hủy</a:t>
            </a:r>
            <a:r>
              <a:rPr lang="en-US" dirty="0" smtClean="0"/>
              <a:t> </a:t>
            </a:r>
            <a:r>
              <a:rPr lang="en-US" dirty="0" err="1" smtClean="0"/>
              <a:t>gói</a:t>
            </a:r>
            <a:r>
              <a:rPr lang="en-US" dirty="0" smtClean="0"/>
              <a:t> tin.</a:t>
            </a:r>
          </a:p>
          <a:p>
            <a:pPr>
              <a:buFont typeface="Wingdings" panose="05000000000000000000" pitchFamily="2" charset="2"/>
              <a:buChar char="Ø"/>
            </a:pPr>
            <a:r>
              <a:rPr lang="en-US" dirty="0"/>
              <a:t> </a:t>
            </a:r>
            <a:r>
              <a:rPr lang="en-US" dirty="0" smtClean="0"/>
              <a:t>       </a:t>
            </a:r>
            <a:r>
              <a:rPr lang="en-US" dirty="0" err="1" smtClean="0"/>
              <a:t>Nếu</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đích</a:t>
            </a:r>
            <a:r>
              <a:rPr lang="en-US" dirty="0" smtClean="0"/>
              <a:t> </a:t>
            </a:r>
            <a:r>
              <a:rPr lang="en-US" dirty="0" err="1" smtClean="0"/>
              <a:t>và</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đó</a:t>
            </a:r>
            <a:r>
              <a:rPr lang="en-US" dirty="0" smtClean="0"/>
              <a:t> </a:t>
            </a:r>
            <a:r>
              <a:rPr lang="en-US" dirty="0" err="1" smtClean="0"/>
              <a:t>khác</a:t>
            </a:r>
            <a:r>
              <a:rPr lang="en-US" dirty="0" smtClean="0"/>
              <a:t> </a:t>
            </a:r>
            <a:r>
              <a:rPr lang="en-US" dirty="0" err="1" smtClean="0"/>
              <a:t>với</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nguồn</a:t>
            </a:r>
            <a:r>
              <a:rPr lang="en-US" dirty="0" smtClean="0"/>
              <a:t>, </a:t>
            </a:r>
            <a:r>
              <a:rPr lang="en-US" dirty="0" err="1" smtClean="0"/>
              <a:t>chuyển</a:t>
            </a:r>
            <a:r>
              <a:rPr lang="en-US" dirty="0" smtClean="0"/>
              <a:t> </a:t>
            </a:r>
            <a:r>
              <a:rPr lang="en-US" dirty="0" err="1" smtClean="0"/>
              <a:t>tiếp</a:t>
            </a:r>
            <a:r>
              <a:rPr lang="en-US" dirty="0" smtClean="0"/>
              <a:t> </a:t>
            </a:r>
            <a:r>
              <a:rPr lang="en-US" dirty="0" err="1" smtClean="0"/>
              <a:t>đến</a:t>
            </a:r>
            <a:r>
              <a:rPr lang="en-US" dirty="0" smtClean="0"/>
              <a:t> port </a:t>
            </a:r>
            <a:r>
              <a:rPr lang="en-US" dirty="0" err="1" smtClean="0"/>
              <a:t>tương</a:t>
            </a:r>
            <a:r>
              <a:rPr lang="en-US" dirty="0"/>
              <a:t> </a:t>
            </a:r>
            <a:r>
              <a:rPr lang="en-US" dirty="0" err="1" smtClean="0"/>
              <a:t>ứng</a:t>
            </a:r>
            <a:r>
              <a:rPr lang="en-US" dirty="0" smtClean="0"/>
              <a:t> </a:t>
            </a:r>
            <a:r>
              <a:rPr lang="en-US" dirty="0" err="1" smtClean="0"/>
              <a:t>với</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đích</a:t>
            </a:r>
            <a:r>
              <a:rPr lang="en-US" dirty="0" smtClean="0"/>
              <a:t>.</a:t>
            </a:r>
          </a:p>
          <a:p>
            <a:pPr>
              <a:buFont typeface="Wingdings" panose="05000000000000000000" pitchFamily="2" charset="2"/>
              <a:buChar char="Ø"/>
            </a:pPr>
            <a:r>
              <a:rPr lang="en-US" dirty="0"/>
              <a:t> </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đích</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quảng</a:t>
            </a:r>
            <a:r>
              <a:rPr lang="en-US" dirty="0" smtClean="0"/>
              <a:t> </a:t>
            </a:r>
            <a:r>
              <a:rPr lang="en-US" dirty="0" err="1" smtClean="0"/>
              <a:t>bá</a:t>
            </a:r>
            <a:r>
              <a:rPr lang="en-US" dirty="0" smtClean="0"/>
              <a:t> </a:t>
            </a:r>
            <a:r>
              <a:rPr lang="en-US" dirty="0" err="1" smtClean="0"/>
              <a:t>gói</a:t>
            </a:r>
            <a:r>
              <a:rPr lang="en-US" dirty="0" smtClean="0"/>
              <a:t> tin </a:t>
            </a:r>
            <a:r>
              <a:rPr lang="en-US" dirty="0" err="1" smtClean="0"/>
              <a:t>đó</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cổng</a:t>
            </a:r>
            <a:r>
              <a:rPr lang="en-US" dirty="0" smtClean="0"/>
              <a:t> switch </a:t>
            </a:r>
            <a:r>
              <a:rPr lang="en-US" dirty="0" err="1" smtClean="0"/>
              <a:t>thuộc</a:t>
            </a:r>
            <a:r>
              <a:rPr lang="en-US" dirty="0" smtClean="0"/>
              <a:t> </a:t>
            </a:r>
            <a:r>
              <a:rPr lang="en-US" dirty="0" err="1" smtClean="0"/>
              <a:t>Vlan</a:t>
            </a:r>
            <a:r>
              <a:rPr lang="en-US" dirty="0" smtClean="0"/>
              <a:t> </a:t>
            </a:r>
            <a:r>
              <a:rPr lang="en-US" dirty="0" err="1" smtClean="0"/>
              <a:t>đó</a:t>
            </a:r>
            <a:r>
              <a:rPr lang="en-US" dirty="0" smtClean="0"/>
              <a:t>.</a:t>
            </a: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5</a:t>
            </a:fld>
            <a:endParaRPr lang="en-US"/>
          </a:p>
        </p:txBody>
      </p:sp>
    </p:spTree>
    <p:extLst>
      <p:ext uri="{BB962C8B-B14F-4D97-AF65-F5344CB8AC3E}">
        <p14:creationId xmlns:p14="http://schemas.microsoft.com/office/powerpoint/2010/main" val="6070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vi-VN" dirty="0" smtClean="0"/>
              <a:t>Các </a:t>
            </a:r>
            <a:r>
              <a:rPr lang="vi-VN" dirty="0"/>
              <a:t>chế độ chuyển mạch </a:t>
            </a:r>
            <a:endParaRPr lang="en-US" dirty="0" smtClean="0"/>
          </a:p>
          <a:p>
            <a:pPr>
              <a:buFont typeface="Wingdings" panose="05000000000000000000" pitchFamily="2" charset="2"/>
              <a:buChar char="Ø"/>
            </a:pPr>
            <a:r>
              <a:rPr lang="en-US" dirty="0" smtClean="0"/>
              <a:t>            </a:t>
            </a:r>
            <a:r>
              <a:rPr lang="vi-VN" dirty="0" smtClean="0"/>
              <a:t>Store </a:t>
            </a:r>
            <a:r>
              <a:rPr lang="vi-VN" dirty="0"/>
              <a:t>and forward: nhận đầy đủ frame, kiểm tra lỗi và chuyển mạch theo địa chỉ MAC đích </a:t>
            </a:r>
            <a:endParaRPr lang="en-US" dirty="0" smtClean="0"/>
          </a:p>
          <a:p>
            <a:pPr>
              <a:buFont typeface="Wingdings" panose="05000000000000000000" pitchFamily="2" charset="2"/>
              <a:buChar char="Ø"/>
            </a:pPr>
            <a:r>
              <a:rPr lang="en-US" dirty="0" smtClean="0"/>
              <a:t>            </a:t>
            </a:r>
            <a:r>
              <a:rPr lang="vi-VN" dirty="0" smtClean="0"/>
              <a:t>Cut </a:t>
            </a:r>
            <a:r>
              <a:rPr lang="vi-VN" dirty="0"/>
              <a:t>and through: chuyển frame ngay lập tức sau khi đã xác định được cổng</a:t>
            </a:r>
            <a:r>
              <a:rPr lang="vi-VN" dirty="0" smtClean="0"/>
              <a:t>.</a:t>
            </a:r>
            <a:endParaRPr lang="en-US" dirty="0" smtClean="0"/>
          </a:p>
          <a:p>
            <a:pPr>
              <a:buFont typeface="Wingdings" panose="05000000000000000000" pitchFamily="2" charset="2"/>
              <a:buChar char="Ø"/>
            </a:pPr>
            <a:r>
              <a:rPr lang="en-US" dirty="0" smtClean="0"/>
              <a:t>            </a:t>
            </a:r>
            <a:r>
              <a:rPr lang="vi-VN" dirty="0" smtClean="0"/>
              <a:t>Fragment </a:t>
            </a:r>
            <a:r>
              <a:rPr lang="vi-VN" dirty="0"/>
              <a:t>free: kiểm tra 64 byte đầu tiên </a:t>
            </a:r>
            <a:r>
              <a:rPr lang="en-US" dirty="0" smtClean="0"/>
              <a:t>(</a:t>
            </a:r>
            <a:r>
              <a:rPr lang="vi-VN" sz="2000" dirty="0" smtClean="0"/>
              <a:t>Frame </a:t>
            </a:r>
            <a:r>
              <a:rPr lang="vi-VN" sz="2000" dirty="0"/>
              <a:t>tin bị lỗi do đụng độ có kích thước &lt; 64 </a:t>
            </a:r>
            <a:r>
              <a:rPr lang="vi-VN" sz="2000" dirty="0" smtClean="0"/>
              <a:t>byte</a:t>
            </a:r>
            <a:r>
              <a:rPr lang="en-US" sz="2000" dirty="0" smtClean="0"/>
              <a:t>)</a:t>
            </a:r>
          </a:p>
          <a:p>
            <a:pPr>
              <a:buFont typeface="Wingdings" panose="05000000000000000000" pitchFamily="2" charset="2"/>
              <a:buChar char="Ø"/>
            </a:pPr>
            <a:r>
              <a:rPr lang="en-US" dirty="0" smtClean="0"/>
              <a:t>           </a:t>
            </a:r>
            <a:r>
              <a:rPr lang="vi-VN" dirty="0" smtClean="0"/>
              <a:t>Adaptive</a:t>
            </a:r>
            <a:r>
              <a:rPr lang="vi-VN" dirty="0"/>
              <a:t>: tự động lựa chọn 1 trong 3 chế độ trên</a:t>
            </a: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6</a:t>
            </a:fld>
            <a:endParaRPr lang="en-US"/>
          </a:p>
        </p:txBody>
      </p:sp>
    </p:spTree>
    <p:extLst>
      <p:ext uri="{BB962C8B-B14F-4D97-AF65-F5344CB8AC3E}">
        <p14:creationId xmlns:p14="http://schemas.microsoft.com/office/powerpoint/2010/main" val="2639964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838200" y="1671345"/>
            <a:ext cx="10515600" cy="4840532"/>
          </a:xfrm>
        </p:spPr>
        <p:txBody>
          <a:bodyPr/>
          <a:lstStyle/>
          <a:p>
            <a:r>
              <a:rPr lang="en-US" dirty="0" smtClean="0"/>
              <a:t>2.1.2 :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smtClean="0"/>
              <a:t>.   </a:t>
            </a:r>
          </a:p>
          <a:p>
            <a:pPr marL="0" indent="0">
              <a:buNone/>
            </a:pPr>
            <a:r>
              <a:rPr lang="en-US" dirty="0" smtClean="0"/>
              <a:t>             </a:t>
            </a:r>
            <a:r>
              <a:rPr lang="vi-VN" dirty="0" smtClean="0"/>
              <a:t>• </a:t>
            </a:r>
            <a:r>
              <a:rPr lang="vi-VN" dirty="0"/>
              <a:t>Access link: </a:t>
            </a:r>
            <a:r>
              <a:rPr lang="en-US" dirty="0" smtClean="0"/>
              <a:t>T</a:t>
            </a:r>
            <a:r>
              <a:rPr lang="vi-VN" dirty="0" smtClean="0"/>
              <a:t>huộc </a:t>
            </a:r>
            <a:r>
              <a:rPr lang="vi-VN" dirty="0"/>
              <a:t>về một VLAN đơn lẻ, thường nối trực tiếp từ 1 cổng đến 1 máy trạm. Switch gỡ bỏ các thông tin VLAN trong frame trước khi chuyển tiếp đến cổng chứa access link. Các thiết bị nối với access link không thể truyền thông với trực tiếp với thiết bị khác </a:t>
            </a:r>
            <a:r>
              <a:rPr lang="vi-VN" dirty="0" smtClean="0"/>
              <a:t>VLAN</a:t>
            </a:r>
            <a:r>
              <a:rPr lang="en-US" dirty="0" smtClean="0"/>
              <a:t>.</a:t>
            </a:r>
            <a:r>
              <a:rPr lang="vi-VN" dirty="0" smtClean="0"/>
              <a:t> </a:t>
            </a:r>
            <a:endParaRPr lang="en-US" dirty="0" smtClean="0"/>
          </a:p>
          <a:p>
            <a:pPr marL="0" indent="0">
              <a:buNone/>
            </a:pPr>
            <a:r>
              <a:rPr lang="en-US" dirty="0" smtClean="0"/>
              <a:t>             </a:t>
            </a:r>
            <a:r>
              <a:rPr lang="vi-VN" dirty="0" smtClean="0"/>
              <a:t>• </a:t>
            </a:r>
            <a:r>
              <a:rPr lang="vi-VN" dirty="0"/>
              <a:t>Trunk link: </a:t>
            </a:r>
            <a:r>
              <a:rPr lang="en-US" dirty="0" smtClean="0"/>
              <a:t> </a:t>
            </a:r>
            <a:r>
              <a:rPr lang="en-US" dirty="0"/>
              <a:t>D</a:t>
            </a:r>
            <a:r>
              <a:rPr lang="vi-VN" dirty="0" smtClean="0"/>
              <a:t>ùng </a:t>
            </a:r>
            <a:r>
              <a:rPr lang="vi-VN" dirty="0"/>
              <a:t>chung cho nhiều VLAN khác nhau, thường nối giữa switch với nhau hoặc giữa switch với router. Trunk link cho phép 1 cổng thuộc về nhiều VLAN tại cùng một thời điểm để kết nối đến server hoặc với các swtich </a:t>
            </a:r>
            <a:r>
              <a:rPr lang="vi-VN" dirty="0" smtClean="0"/>
              <a:t>khác</a:t>
            </a:r>
            <a:r>
              <a:rPr lang="en-US" dirty="0"/>
              <a:t>.</a:t>
            </a:r>
            <a:endParaRPr lang="en-US" dirty="0"/>
          </a:p>
        </p:txBody>
      </p:sp>
      <p:sp>
        <p:nvSpPr>
          <p:cNvPr id="4" name="Slide Number Placeholder 3"/>
          <p:cNvSpPr>
            <a:spLocks noGrp="1"/>
          </p:cNvSpPr>
          <p:nvPr>
            <p:ph type="sldNum" sz="quarter" idx="12"/>
          </p:nvPr>
        </p:nvSpPr>
        <p:spPr/>
        <p:txBody>
          <a:bodyPr/>
          <a:lstStyle/>
          <a:p>
            <a:fld id="{6F67A819-0140-47A0-BADD-C1DAB93DF9AF}" type="slidenum">
              <a:rPr lang="en-US" smtClean="0"/>
              <a:t>7</a:t>
            </a:fld>
            <a:endParaRPr lang="en-US"/>
          </a:p>
        </p:txBody>
      </p:sp>
    </p:spTree>
    <p:extLst>
      <p:ext uri="{BB962C8B-B14F-4D97-AF65-F5344CB8AC3E}">
        <p14:creationId xmlns:p14="http://schemas.microsoft.com/office/powerpoint/2010/main" val="2972459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9"/>
            <a:ext cx="10515600" cy="768186"/>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733697" y="888275"/>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a:t>
            </a:r>
            <a:r>
              <a:rPr lang="en-US" dirty="0" err="1" smtClean="0"/>
              <a:t>acess</a:t>
            </a:r>
            <a:r>
              <a:rPr lang="en-US" dirty="0" smtClean="0"/>
              <a:t> link. </a:t>
            </a:r>
          </a:p>
          <a:p>
            <a:pPr marL="0" indent="0">
              <a:buNone/>
            </a:pP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39" y="2066769"/>
            <a:ext cx="9277350" cy="3343275"/>
          </a:xfrm>
          <a:prstGeom prst="rect">
            <a:avLst/>
          </a:prstGeom>
        </p:spPr>
      </p:pic>
      <p:sp>
        <p:nvSpPr>
          <p:cNvPr id="25" name="Rectangle 24"/>
          <p:cNvSpPr/>
          <p:nvPr/>
        </p:nvSpPr>
        <p:spPr>
          <a:xfrm>
            <a:off x="4009533" y="2848571"/>
            <a:ext cx="1998617" cy="33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10</a:t>
            </a:r>
            <a:endParaRPr lang="en-US" dirty="0"/>
          </a:p>
        </p:txBody>
      </p:sp>
      <p:sp>
        <p:nvSpPr>
          <p:cNvPr id="27" name="Rectangle 26"/>
          <p:cNvSpPr/>
          <p:nvPr/>
        </p:nvSpPr>
        <p:spPr>
          <a:xfrm>
            <a:off x="6374507" y="2864697"/>
            <a:ext cx="2272937"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20</a:t>
            </a:r>
            <a:endParaRPr lang="en-US" dirty="0"/>
          </a:p>
        </p:txBody>
      </p:sp>
      <p:cxnSp>
        <p:nvCxnSpPr>
          <p:cNvPr id="29" name="Straight Arrow Connector 28"/>
          <p:cNvCxnSpPr>
            <a:stCxn id="25" idx="0"/>
          </p:cNvCxnSpPr>
          <p:nvPr/>
        </p:nvCxnSpPr>
        <p:spPr>
          <a:xfrm flipH="1" flipV="1">
            <a:off x="5008841" y="2301192"/>
            <a:ext cx="1" cy="547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197635" y="2483441"/>
            <a:ext cx="0" cy="352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81248" y="4839788"/>
            <a:ext cx="1267097" cy="6139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3" name="Oval 32"/>
          <p:cNvSpPr/>
          <p:nvPr/>
        </p:nvSpPr>
        <p:spPr>
          <a:xfrm>
            <a:off x="4402183" y="4839788"/>
            <a:ext cx="1319348" cy="66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4" name="Oval 33"/>
          <p:cNvSpPr/>
          <p:nvPr/>
        </p:nvSpPr>
        <p:spPr>
          <a:xfrm>
            <a:off x="7442270" y="4825056"/>
            <a:ext cx="1254034" cy="7184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5" name="Oval 34"/>
          <p:cNvSpPr/>
          <p:nvPr/>
        </p:nvSpPr>
        <p:spPr>
          <a:xfrm>
            <a:off x="9786707" y="4885172"/>
            <a:ext cx="1344972" cy="597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7" name="Rectangle 36"/>
          <p:cNvSpPr/>
          <p:nvPr/>
        </p:nvSpPr>
        <p:spPr>
          <a:xfrm>
            <a:off x="0" y="3921286"/>
            <a:ext cx="1672046" cy="324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38" name="Rectangle 37"/>
          <p:cNvSpPr/>
          <p:nvPr/>
        </p:nvSpPr>
        <p:spPr>
          <a:xfrm>
            <a:off x="10097589" y="4088674"/>
            <a:ext cx="1619794" cy="326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192.172.1.2/24</a:t>
            </a:r>
            <a:endParaRPr lang="en-US" dirty="0"/>
          </a:p>
        </p:txBody>
      </p:sp>
      <p:sp>
        <p:nvSpPr>
          <p:cNvPr id="39" name="Rectangle 38"/>
          <p:cNvSpPr/>
          <p:nvPr/>
        </p:nvSpPr>
        <p:spPr>
          <a:xfrm>
            <a:off x="444137" y="4491954"/>
            <a:ext cx="1134292" cy="33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0</a:t>
            </a:r>
          </a:p>
        </p:txBody>
      </p:sp>
      <p:sp>
        <p:nvSpPr>
          <p:cNvPr id="40" name="Rectangle 39"/>
          <p:cNvSpPr/>
          <p:nvPr/>
        </p:nvSpPr>
        <p:spPr>
          <a:xfrm>
            <a:off x="10415545" y="4545788"/>
            <a:ext cx="1158146" cy="26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7</a:t>
            </a:r>
          </a:p>
        </p:txBody>
      </p:sp>
      <p:sp>
        <p:nvSpPr>
          <p:cNvPr id="41" name="Oval 40"/>
          <p:cNvSpPr/>
          <p:nvPr/>
        </p:nvSpPr>
        <p:spPr>
          <a:xfrm>
            <a:off x="2281249" y="2717074"/>
            <a:ext cx="1376352" cy="465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a:t>
            </a:r>
            <a:endParaRPr lang="en-US" dirty="0"/>
          </a:p>
        </p:txBody>
      </p:sp>
      <p:sp>
        <p:nvSpPr>
          <p:cNvPr id="42" name="Oval 41"/>
          <p:cNvSpPr/>
          <p:nvPr/>
        </p:nvSpPr>
        <p:spPr>
          <a:xfrm>
            <a:off x="9196251" y="2483441"/>
            <a:ext cx="1451338" cy="381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a:t>
            </a:r>
            <a:endParaRPr lang="en-US" dirty="0"/>
          </a:p>
        </p:txBody>
      </p:sp>
      <p:sp>
        <p:nvSpPr>
          <p:cNvPr id="44" name="Rectangle 43"/>
          <p:cNvSpPr/>
          <p:nvPr/>
        </p:nvSpPr>
        <p:spPr>
          <a:xfrm>
            <a:off x="195943" y="4323806"/>
            <a:ext cx="250806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MacPc0|Macpc7|dữ </a:t>
            </a:r>
            <a:r>
              <a:rPr lang="en-US" dirty="0" err="1" smtClean="0"/>
              <a:t>liệu</a:t>
            </a:r>
            <a:endParaRPr lang="en-US" dirty="0"/>
          </a:p>
        </p:txBody>
      </p:sp>
    </p:spTree>
    <p:extLst>
      <p:ext uri="{BB962C8B-B14F-4D97-AF65-F5344CB8AC3E}">
        <p14:creationId xmlns:p14="http://schemas.microsoft.com/office/powerpoint/2010/main" val="18673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1000"/>
                                        <p:tgtEl>
                                          <p:spTgt spid="37"/>
                                        </p:tgtEl>
                                      </p:cBhvr>
                                    </p:animEffect>
                                    <p:anim calcmode="lin" valueType="num">
                                      <p:cBhvr>
                                        <p:cTn id="17" dur="1000" fill="hold"/>
                                        <p:tgtEl>
                                          <p:spTgt spid="37"/>
                                        </p:tgtEl>
                                        <p:attrNameLst>
                                          <p:attrName>ppt_x</p:attrName>
                                        </p:attrNameLst>
                                      </p:cBhvr>
                                      <p:tavLst>
                                        <p:tav tm="0">
                                          <p:val>
                                            <p:strVal val="#ppt_x"/>
                                          </p:val>
                                        </p:tav>
                                        <p:tav tm="100000">
                                          <p:val>
                                            <p:strVal val="#ppt_x"/>
                                          </p:val>
                                        </p:tav>
                                      </p:tavLst>
                                    </p:anim>
                                    <p:anim calcmode="lin" valueType="num">
                                      <p:cBhvr>
                                        <p:cTn id="18" dur="1000" fill="hold"/>
                                        <p:tgtEl>
                                          <p:spTgt spid="3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1000"/>
                                        <p:tgtEl>
                                          <p:spTgt spid="40"/>
                                        </p:tgtEl>
                                      </p:cBhvr>
                                    </p:animEffect>
                                    <p:anim calcmode="lin" valueType="num">
                                      <p:cBhvr>
                                        <p:cTn id="52" dur="1000" fill="hold"/>
                                        <p:tgtEl>
                                          <p:spTgt spid="40"/>
                                        </p:tgtEl>
                                        <p:attrNameLst>
                                          <p:attrName>ppt_x</p:attrName>
                                        </p:attrNameLst>
                                      </p:cBhvr>
                                      <p:tavLst>
                                        <p:tav tm="0">
                                          <p:val>
                                            <p:strVal val="#ppt_x"/>
                                          </p:val>
                                        </p:tav>
                                        <p:tav tm="100000">
                                          <p:val>
                                            <p:strVal val="#ppt_x"/>
                                          </p:val>
                                        </p:tav>
                                      </p:tavLst>
                                    </p:anim>
                                    <p:anim calcmode="lin" valueType="num">
                                      <p:cBhvr>
                                        <p:cTn id="53" dur="1000" fill="hold"/>
                                        <p:tgtEl>
                                          <p:spTgt spid="4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100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1000"/>
                                        <p:tgtEl>
                                          <p:spTgt spid="42"/>
                                        </p:tgtEl>
                                      </p:cBhvr>
                                    </p:animEffect>
                                    <p:anim calcmode="lin" valueType="num">
                                      <p:cBhvr>
                                        <p:cTn id="77" dur="1000" fill="hold"/>
                                        <p:tgtEl>
                                          <p:spTgt spid="42"/>
                                        </p:tgtEl>
                                        <p:attrNameLst>
                                          <p:attrName>ppt_x</p:attrName>
                                        </p:attrNameLst>
                                      </p:cBhvr>
                                      <p:tavLst>
                                        <p:tav tm="0">
                                          <p:val>
                                            <p:strVal val="#ppt_x"/>
                                          </p:val>
                                        </p:tav>
                                        <p:tav tm="100000">
                                          <p:val>
                                            <p:strVal val="#ppt_x"/>
                                          </p:val>
                                        </p:tav>
                                      </p:tavLst>
                                    </p:anim>
                                    <p:anim calcmode="lin" valueType="num">
                                      <p:cBhvr>
                                        <p:cTn id="78" dur="1000" fill="hold"/>
                                        <p:tgtEl>
                                          <p:spTgt spid="4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1000"/>
                                        <p:tgtEl>
                                          <p:spTgt spid="44"/>
                                        </p:tgtEl>
                                      </p:cBhvr>
                                    </p:animEffect>
                                    <p:anim calcmode="lin" valueType="num">
                                      <p:cBhvr>
                                        <p:cTn id="89" dur="1000" fill="hold"/>
                                        <p:tgtEl>
                                          <p:spTgt spid="44"/>
                                        </p:tgtEl>
                                        <p:attrNameLst>
                                          <p:attrName>ppt_x</p:attrName>
                                        </p:attrNameLst>
                                      </p:cBhvr>
                                      <p:tavLst>
                                        <p:tav tm="0">
                                          <p:val>
                                            <p:strVal val="#ppt_x"/>
                                          </p:val>
                                        </p:tav>
                                        <p:tav tm="100000">
                                          <p:val>
                                            <p:strVal val="#ppt_x"/>
                                          </p:val>
                                        </p:tav>
                                      </p:tavLst>
                                    </p:anim>
                                    <p:anim calcmode="lin" valueType="num">
                                      <p:cBhvr>
                                        <p:cTn id="9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1" nodeType="clickEffect">
                                  <p:stCondLst>
                                    <p:cond delay="0"/>
                                  </p:stCondLst>
                                  <p:childTnLst>
                                    <p:animMotion origin="layout" path="M 0 0 L 0 0 C 0.01693 -0.02268 0.01836 -0.02199 0.03204 -0.05162 C 0.03568 -0.05926 0.03815 -0.06852 0.04167 -0.07616 C 0.06758 -0.1331 0.04076 -0.0618 0.07383 -0.14282 C 0.07657 -0.1493 0.07787 -0.15718 0.08034 -0.16389 C 0.08607 -0.1794 0.09857 -0.20949 0.09857 -0.20949 C 0.10118 -0.22384 0.09831 -0.21042 0.10821 -0.23426 C 0.11042 -0.23981 0.11224 -0.24606 0.11459 -0.25139 C 0.11589 -0.25417 0.11745 -0.25648 0.11888 -0.25903 C 0.1224 -0.26481 0.12644 -0.26968 0.12956 -0.27616 C 0.13151 -0.28009 0.1323 -0.28518 0.13386 -0.28958 C 0.13581 -0.29468 0.13842 -0.2993 0.14037 -0.30463 C 0.14375 -0.31481 0.14141 -0.31412 0.14467 -0.31412 L 0.14467 -0.31412 " pathEditMode="relative" ptsTypes="AAAAAAAAAAAAAAA">
                                      <p:cBhvr>
                                        <p:cTn id="94"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4" grpId="0" animBg="1"/>
      <p:bldP spid="4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120089"/>
            <a:ext cx="10515600" cy="768186"/>
          </a:xfrm>
        </p:spPr>
        <p:txBody>
          <a:bodyPr/>
          <a:lstStyle/>
          <a:p>
            <a:r>
              <a:rPr lang="en-US" dirty="0" smtClean="0"/>
              <a:t>2.1 : </a:t>
            </a:r>
            <a:r>
              <a:rPr lang="en-US" dirty="0" err="1" smtClean="0"/>
              <a:t>Nguyên</a:t>
            </a:r>
            <a:r>
              <a:rPr lang="en-US" dirty="0" smtClean="0"/>
              <a:t> </a:t>
            </a:r>
            <a:r>
              <a:rPr lang="en-US" dirty="0" err="1" smtClean="0"/>
              <a:t>lí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Vlan</a:t>
            </a:r>
            <a:endParaRPr lang="en-US" dirty="0"/>
          </a:p>
        </p:txBody>
      </p:sp>
      <p:sp>
        <p:nvSpPr>
          <p:cNvPr id="3" name="Content Placeholder 2"/>
          <p:cNvSpPr>
            <a:spLocks noGrp="1"/>
          </p:cNvSpPr>
          <p:nvPr>
            <p:ph idx="1"/>
          </p:nvPr>
        </p:nvSpPr>
        <p:spPr>
          <a:xfrm>
            <a:off x="733697" y="888275"/>
            <a:ext cx="10515600" cy="805033"/>
          </a:xfrm>
        </p:spPr>
        <p:txBody>
          <a:bodyPr>
            <a:normAutofit lnSpcReduction="10000"/>
          </a:bodyPr>
          <a:lstStyle/>
          <a:p>
            <a:r>
              <a:rPr lang="en-US" dirty="0" smtClean="0"/>
              <a:t>--- </a:t>
            </a:r>
            <a:r>
              <a:rPr lang="en-US" dirty="0" err="1" smtClean="0"/>
              <a:t>Chuyển</a:t>
            </a:r>
            <a:r>
              <a:rPr lang="en-US" dirty="0" smtClean="0"/>
              <a:t> </a:t>
            </a:r>
            <a:r>
              <a:rPr lang="en-US" dirty="0" err="1" smtClean="0"/>
              <a:t>tiếp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Vlan</a:t>
            </a:r>
            <a:r>
              <a:rPr lang="en-US" dirty="0"/>
              <a:t> </a:t>
            </a:r>
            <a:r>
              <a:rPr lang="en-US" dirty="0" err="1" smtClean="0"/>
              <a:t>giữa</a:t>
            </a:r>
            <a:r>
              <a:rPr lang="en-US" dirty="0" smtClean="0"/>
              <a:t> 2 switch, 2 switch </a:t>
            </a:r>
            <a:r>
              <a:rPr lang="en-US" dirty="0" err="1" smtClean="0"/>
              <a:t>được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bằng</a:t>
            </a:r>
            <a:r>
              <a:rPr lang="en-US" dirty="0" smtClean="0"/>
              <a:t> </a:t>
            </a:r>
            <a:r>
              <a:rPr lang="en-US" dirty="0" err="1" smtClean="0"/>
              <a:t>acess</a:t>
            </a:r>
            <a:r>
              <a:rPr lang="en-US" dirty="0" smtClean="0"/>
              <a:t> link. </a:t>
            </a:r>
          </a:p>
          <a:p>
            <a:pPr marL="0" indent="0">
              <a:buNone/>
            </a:pP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39" y="2066769"/>
            <a:ext cx="9277350" cy="3343275"/>
          </a:xfrm>
          <a:prstGeom prst="rect">
            <a:avLst/>
          </a:prstGeom>
        </p:spPr>
      </p:pic>
      <p:sp>
        <p:nvSpPr>
          <p:cNvPr id="25" name="Rectangle 24"/>
          <p:cNvSpPr/>
          <p:nvPr/>
        </p:nvSpPr>
        <p:spPr>
          <a:xfrm>
            <a:off x="4009533" y="2848571"/>
            <a:ext cx="1998617" cy="33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10</a:t>
            </a:r>
            <a:endParaRPr lang="en-US" dirty="0"/>
          </a:p>
        </p:txBody>
      </p:sp>
      <p:sp>
        <p:nvSpPr>
          <p:cNvPr id="27" name="Rectangle 26"/>
          <p:cNvSpPr/>
          <p:nvPr/>
        </p:nvSpPr>
        <p:spPr>
          <a:xfrm>
            <a:off x="6374507" y="2864697"/>
            <a:ext cx="2272937"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Access link </a:t>
            </a:r>
            <a:r>
              <a:rPr lang="en-US" dirty="0" err="1" smtClean="0"/>
              <a:t>Vlan</a:t>
            </a:r>
            <a:r>
              <a:rPr lang="en-US" dirty="0" smtClean="0"/>
              <a:t> 20</a:t>
            </a:r>
            <a:endParaRPr lang="en-US" dirty="0"/>
          </a:p>
        </p:txBody>
      </p:sp>
      <p:cxnSp>
        <p:nvCxnSpPr>
          <p:cNvPr id="29" name="Straight Arrow Connector 28"/>
          <p:cNvCxnSpPr>
            <a:stCxn id="25" idx="0"/>
          </p:cNvCxnSpPr>
          <p:nvPr/>
        </p:nvCxnSpPr>
        <p:spPr>
          <a:xfrm flipH="1" flipV="1">
            <a:off x="5008841" y="2301192"/>
            <a:ext cx="1" cy="547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197635" y="2483441"/>
            <a:ext cx="0" cy="352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81248" y="4839788"/>
            <a:ext cx="1267097" cy="6139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3" name="Oval 32"/>
          <p:cNvSpPr/>
          <p:nvPr/>
        </p:nvSpPr>
        <p:spPr>
          <a:xfrm>
            <a:off x="4402183" y="4839788"/>
            <a:ext cx="1319348" cy="66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4" name="Oval 33"/>
          <p:cNvSpPr/>
          <p:nvPr/>
        </p:nvSpPr>
        <p:spPr>
          <a:xfrm>
            <a:off x="7442270" y="4825056"/>
            <a:ext cx="1254034" cy="7184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20</a:t>
            </a:r>
            <a:endParaRPr lang="en-US" dirty="0"/>
          </a:p>
        </p:txBody>
      </p:sp>
      <p:sp>
        <p:nvSpPr>
          <p:cNvPr id="35" name="Oval 34"/>
          <p:cNvSpPr/>
          <p:nvPr/>
        </p:nvSpPr>
        <p:spPr>
          <a:xfrm>
            <a:off x="9786707" y="4885172"/>
            <a:ext cx="1344972" cy="597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Vlan</a:t>
            </a:r>
            <a:r>
              <a:rPr lang="en-US" dirty="0" smtClean="0"/>
              <a:t> 10</a:t>
            </a:r>
            <a:endParaRPr lang="en-US" dirty="0"/>
          </a:p>
        </p:txBody>
      </p:sp>
      <p:sp>
        <p:nvSpPr>
          <p:cNvPr id="37" name="Rectangle 36"/>
          <p:cNvSpPr/>
          <p:nvPr/>
        </p:nvSpPr>
        <p:spPr>
          <a:xfrm>
            <a:off x="0" y="3921286"/>
            <a:ext cx="1672046" cy="324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192.168.1.2/24</a:t>
            </a:r>
            <a:endParaRPr lang="en-US" dirty="0"/>
          </a:p>
        </p:txBody>
      </p:sp>
      <p:sp>
        <p:nvSpPr>
          <p:cNvPr id="38" name="Rectangle 37"/>
          <p:cNvSpPr/>
          <p:nvPr/>
        </p:nvSpPr>
        <p:spPr>
          <a:xfrm>
            <a:off x="10097589" y="4088674"/>
            <a:ext cx="1619794" cy="326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192.172.1.2/24</a:t>
            </a:r>
            <a:endParaRPr lang="en-US" dirty="0"/>
          </a:p>
        </p:txBody>
      </p:sp>
      <p:sp>
        <p:nvSpPr>
          <p:cNvPr id="39" name="Rectangle 38"/>
          <p:cNvSpPr/>
          <p:nvPr/>
        </p:nvSpPr>
        <p:spPr>
          <a:xfrm>
            <a:off x="444137" y="4491954"/>
            <a:ext cx="1134292" cy="33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0</a:t>
            </a:r>
          </a:p>
        </p:txBody>
      </p:sp>
      <p:sp>
        <p:nvSpPr>
          <p:cNvPr id="40" name="Rectangle 39"/>
          <p:cNvSpPr/>
          <p:nvPr/>
        </p:nvSpPr>
        <p:spPr>
          <a:xfrm>
            <a:off x="10415545" y="4545788"/>
            <a:ext cx="1158146" cy="26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a:t>
            </a:r>
            <a:r>
              <a:rPr lang="en-US" dirty="0"/>
              <a:t>7</a:t>
            </a:r>
          </a:p>
        </p:txBody>
      </p:sp>
      <p:sp>
        <p:nvSpPr>
          <p:cNvPr id="41" name="Oval 40"/>
          <p:cNvSpPr/>
          <p:nvPr/>
        </p:nvSpPr>
        <p:spPr>
          <a:xfrm>
            <a:off x="2281249" y="2717074"/>
            <a:ext cx="1376352" cy="465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1</a:t>
            </a:r>
            <a:endParaRPr lang="en-US" dirty="0"/>
          </a:p>
        </p:txBody>
      </p:sp>
      <p:sp>
        <p:nvSpPr>
          <p:cNvPr id="42" name="Oval 41"/>
          <p:cNvSpPr/>
          <p:nvPr/>
        </p:nvSpPr>
        <p:spPr>
          <a:xfrm>
            <a:off x="9196251" y="2483441"/>
            <a:ext cx="1451338" cy="381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 2</a:t>
            </a:r>
            <a:endParaRPr lang="en-US" dirty="0"/>
          </a:p>
        </p:txBody>
      </p:sp>
      <p:sp>
        <p:nvSpPr>
          <p:cNvPr id="4" name="Rectangle 3"/>
          <p:cNvSpPr/>
          <p:nvPr/>
        </p:nvSpPr>
        <p:spPr>
          <a:xfrm>
            <a:off x="2281248" y="1972491"/>
            <a:ext cx="2727593" cy="328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MacPc0|MacPc7|dữ </a:t>
            </a:r>
            <a:r>
              <a:rPr lang="en-US" dirty="0" err="1" smtClean="0"/>
              <a:t>liêụ</a:t>
            </a:r>
            <a:endParaRPr lang="en-US" dirty="0"/>
          </a:p>
        </p:txBody>
      </p:sp>
    </p:spTree>
    <p:extLst>
      <p:ext uri="{BB962C8B-B14F-4D97-AF65-F5344CB8AC3E}">
        <p14:creationId xmlns:p14="http://schemas.microsoft.com/office/powerpoint/2010/main" val="257130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4102 0.02731 0.00807 0.00741 0.11354 0.0037 C 0.11498 0.0037 0.11628 0.00208 0.11784 0.00185 C 0.12604 0.00023 0.14245 -0.00185 0.14245 -0.00185 L 0.17031 0 C 0.18998 0.00139 0.19245 0.00185 0.21094 0.0037 C 0.2138 0.00509 0.21706 0.00486 0.21953 0.00764 C 0.225 0.01342 0.22422 0.01412 0.23034 0.01528 C 0.25261 0.01967 0.25586 0.01921 0.27852 0.02083 C 0.28464 0.03194 0.27826 0.02268 0.28815 0.02847 C 0.28932 0.0294 0.29011 0.03171 0.29141 0.03241 C 0.2931 0.03356 0.29492 0.03403 0.29675 0.03426 C 0.30781 0.03542 0.31888 0.03565 0.32995 0.03634 C 0.33711 0.03565 0.34427 0.03588 0.3513 0.03426 C 0.35365 0.03379 0.3556 0.03148 0.35781 0.03055 C 0.37123 0.02454 0.35456 0.03217 0.36524 0.02662 C 0.36823 0.02523 0.37318 0.02315 0.37604 0.02292 C 0.37891 0.02245 0.38177 0.02292 0.38464 0.02292 L 0.38464 0.02292 " pathEditMode="relative" ptsTypes="AAAAAAAAAAAAAAAAAA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2029</Words>
  <Application>Microsoft Office PowerPoint</Application>
  <PresentationFormat>Widescreen</PresentationFormat>
  <Paragraphs>341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Wingdings</vt:lpstr>
      <vt:lpstr>Office Theme</vt:lpstr>
      <vt:lpstr>Phần 2 : Nguyên lí hoạt động và đóng gói dữ liệu trong Vlan</vt:lpstr>
      <vt:lpstr>2.1: Nguyên lí hoạt động của Vlan.</vt:lpstr>
      <vt:lpstr>2.1 : Nguyên lí hoạt động của VLan</vt:lpstr>
      <vt:lpstr>2.1 : Nguyên lí hoạt động của Vlan</vt:lpstr>
      <vt:lpstr>2.1: Nguyên lí hoạt động của Vlan </vt:lpstr>
      <vt:lpstr>2.1: Nguyên lí hoạt động của Vlan </vt:lpstr>
      <vt:lpstr>2.1 : Nguyên lí hoạt động của Vlan</vt:lpstr>
      <vt:lpstr>2.1 : Nguyên lí hoạt động của Vlan</vt:lpstr>
      <vt:lpstr>2.1 : Nguyên lí hoạt động của Vlan</vt:lpstr>
      <vt:lpstr>2.1 : Nguyên lí hoạt động của Vlan</vt:lpstr>
      <vt:lpstr>2.1 : Nguyên lí hoạt động của Vlan</vt:lpstr>
      <vt:lpstr>2.1 : Nguyên lí hoạt động của Vlan</vt:lpstr>
      <vt:lpstr>2.1 : Nguyên lí hoạt động của Vlan</vt:lpstr>
      <vt:lpstr>2.1 : Nguyên lí hoạt động của VLan</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lpstr>2.1 : Nguyên lí hoạt động của Vlan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2 : Nguyên lí hoạt động và đóng gói dữ liệu trong Vlan</dc:title>
  <dc:creator>Windows User</dc:creator>
  <cp:lastModifiedBy>Windows User</cp:lastModifiedBy>
  <cp:revision>98</cp:revision>
  <dcterms:created xsi:type="dcterms:W3CDTF">2017-11-26T18:18:19Z</dcterms:created>
  <dcterms:modified xsi:type="dcterms:W3CDTF">2017-12-03T09:12:58Z</dcterms:modified>
</cp:coreProperties>
</file>