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17"/>
  </p:notesMasterIdLst>
  <p:sldIdLst>
    <p:sldId id="256" r:id="rId2"/>
    <p:sldId id="263" r:id="rId3"/>
    <p:sldId id="266" r:id="rId4"/>
    <p:sldId id="270" r:id="rId5"/>
    <p:sldId id="271" r:id="rId6"/>
    <p:sldId id="273" r:id="rId7"/>
    <p:sldId id="274" r:id="rId8"/>
    <p:sldId id="287" r:id="rId9"/>
    <p:sldId id="272" r:id="rId10"/>
    <p:sldId id="281" r:id="rId11"/>
    <p:sldId id="282" r:id="rId12"/>
    <p:sldId id="288" r:id="rId13"/>
    <p:sldId id="284" r:id="rId14"/>
    <p:sldId id="285" r:id="rId15"/>
    <p:sldId id="258" r:id="rId16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59B6DA-7AC7-4586-82A2-88A25BFC47B7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6104CB-FC2B-4874-B9FD-DA9447876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29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6104CB-FC2B-4874-B9FD-DA9447876B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7254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6104CB-FC2B-4874-B9FD-DA9447876BB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9907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6104CB-FC2B-4874-B9FD-DA9447876B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0528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6104CB-FC2B-4874-B9FD-DA9447876BB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382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6104CB-FC2B-4874-B9FD-DA9447876BB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9471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6104CB-FC2B-4874-B9FD-DA9447876BB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946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6104CB-FC2B-4874-B9FD-DA9447876B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927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6104CB-FC2B-4874-B9FD-DA9447876B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286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6104CB-FC2B-4874-B9FD-DA9447876BB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985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6104CB-FC2B-4874-B9FD-DA9447876BB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72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6104CB-FC2B-4874-B9FD-DA9447876BB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847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6104CB-FC2B-4874-B9FD-DA9447876BB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2694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6104CB-FC2B-4874-B9FD-DA9447876BB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63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6104CB-FC2B-4874-B9FD-DA9447876BB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559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38688-DA77-4CCF-BF3B-82C206E86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B8C4FE-D94E-4048-BA41-F3A459F56D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603E6-CD54-4EEA-AEA8-D2B08249E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0E8F-B87B-47AE-A5A5-7EE4637D4EA9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F43CF-60FE-440F-B5EC-825400844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E5B03-3C23-452A-88B8-F762259DB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2A10C-6B5B-4748-8E2E-8F04C2D2D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597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819BA-736C-4C70-A349-79E926BA9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EB66B2-A9AE-4DB5-86E8-95D5FEA7F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50D0-5D6F-4F5B-8C91-0C66A8B7D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0E8F-B87B-47AE-A5A5-7EE4637D4EA9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D3397-C21E-4C9E-92E8-E2DBEE986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3FCD5-F0BB-4CCA-8583-E4B41B43C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2A10C-6B5B-4748-8E2E-8F04C2D2D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433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079625-BD74-4B75-B7E7-65745CFF62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A58489-FE3A-49B1-B58C-CF5B24F34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B3E59-7D8B-4B7A-A68B-DA49D03B9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0E8F-B87B-47AE-A5A5-7EE4637D4EA9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D6E54-0706-44DD-901B-78172E308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357DB-2B40-40C6-8EF5-8CC1C54F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2A10C-6B5B-4748-8E2E-8F04C2D2D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30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58140-1A1F-4DF0-ADB0-8ED0A4774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2724B-1BCF-459D-9091-06A3F6003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F80F6-A435-4123-BE29-30D306FA4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0E8F-B87B-47AE-A5A5-7EE4637D4EA9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57DDB-B192-4DAA-B561-A51F561E1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3DBB2-48EF-4740-847E-BA3F39DA0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2A10C-6B5B-4748-8E2E-8F04C2D2D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502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45D3B-95BB-42CA-9128-0739CCFCC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9E11D6-2C6D-4FE6-A02C-A2176F050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18D77-5944-47B8-8F59-8120174E6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0E8F-B87B-47AE-A5A5-7EE4637D4EA9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4D0E0-5ACB-48AE-836E-E06CB209D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C75F6-C09B-4BD2-873D-52766C12A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2A10C-6B5B-4748-8E2E-8F04C2D2D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28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31C07-E527-427C-ADF6-1158D4D1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C06E9-B366-4CEF-B6EC-59666A628B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BBB79F-F5A7-483F-9EF9-C97DB92F8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81C2B7-9762-4BFE-B7F0-4EBB55E91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0E8F-B87B-47AE-A5A5-7EE4637D4EA9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099568-2749-48F4-8CF8-D3BAB361B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8A30B-7F78-4EFE-9579-8FD942F79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2A10C-6B5B-4748-8E2E-8F04C2D2D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172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32159-9C2F-4A98-91A2-A91AE3B08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D4EAF-7A29-4980-A1CF-D87E6672E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02A660-5755-4E6F-A410-878EF2F8E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CF25D5-1939-4042-ADD5-360AE4C68E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DF352B-B64F-4881-93E3-F622A4D90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D9FCE5-F66D-4991-B3E7-8CB0BCA3A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0E8F-B87B-47AE-A5A5-7EE4637D4EA9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9262A9-8BE4-4145-A20D-548D4BA26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37FD8A-E9ED-4ABC-801A-0CE25C63B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2A10C-6B5B-4748-8E2E-8F04C2D2D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35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DED22-AD7D-45F8-8A39-DEE433541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0026DB-902C-42E4-88E2-983F6EC86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0E8F-B87B-47AE-A5A5-7EE4637D4EA9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FE0F68-3DFD-4636-B055-EE336A623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1AD59D-D8D8-47CC-AD41-BDB4CAA94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2A10C-6B5B-4748-8E2E-8F04C2D2D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94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85F52F-7195-4E48-809C-71C40219D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0E8F-B87B-47AE-A5A5-7EE4637D4EA9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3E929E-08DB-4C9A-BE1F-513A63620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BB6F92-8035-4BBA-BBD6-6E8C24BA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2A10C-6B5B-4748-8E2E-8F04C2D2D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7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55746-2647-4ED9-A2AA-9B41AF488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0CF68-5D36-4118-A662-8AB50B303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44CB28-1E7E-4195-AD80-BE3F03568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61DE4-7239-4D44-9C52-AD0FC5CCB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0E8F-B87B-47AE-A5A5-7EE4637D4EA9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923819-94E2-46C9-AB13-92BE8B0A7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CCE78B-D76F-49CB-8753-0BF47F625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2A10C-6B5B-4748-8E2E-8F04C2D2D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136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166C8-B30C-4F22-871B-3C3CED836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AECED9-910D-4B60-A496-B9F8C3F505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19CFDB-13A0-4233-8E40-C5D359BCA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6CC643-A59B-4E23-AC5D-B11B4FCBE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0E8F-B87B-47AE-A5A5-7EE4637D4EA9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5CC1F5-C413-422F-B6E4-B80B28FDA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1CA06-C2F5-4387-B10E-C6739DB8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2A10C-6B5B-4748-8E2E-8F04C2D2D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873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17A28B-0124-48FD-B2C3-EEC744CC3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5F8AB-38D4-440F-8856-904BF0BE7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12D0E-7901-4935-BCF5-1B300D9845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20E8F-B87B-47AE-A5A5-7EE4637D4EA9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43153-F8FC-483B-B8E6-EFDA9536B5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6FF90-A35E-4493-B0C1-5CCBD7B567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2A10C-6B5B-4748-8E2E-8F04C2D2D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388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59526" y="313725"/>
            <a:ext cx="967047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TRƯỜNG ĐẠI HỌC CÔNG NGHỆ THÔNG TIN VÀ TRUYỀN THÔNG VIỆT - HÀN</a:t>
            </a:r>
          </a:p>
        </p:txBody>
      </p:sp>
      <p:pic>
        <p:nvPicPr>
          <p:cNvPr id="6" name="Picture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66" y="154724"/>
            <a:ext cx="1342160" cy="7181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43499" y="1592949"/>
            <a:ext cx="3035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ĐỒ ÁN TỐT NGHIỆP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67510" y="3818501"/>
            <a:ext cx="602079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err="1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z="2200" i="1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 dirty="0" err="1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200" i="1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 dirty="0" err="1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200" i="1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 dirty="0" err="1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200" i="1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: T.S. </a:t>
            </a:r>
            <a:r>
              <a:rPr lang="en-US" sz="2200" i="1" dirty="0" err="1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200" i="1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 dirty="0" err="1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200" i="1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 dirty="0" err="1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endParaRPr lang="en-US" sz="2200" i="1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i="1" dirty="0" err="1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200" i="1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 dirty="0" err="1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200" i="1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 dirty="0" err="1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i="1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 dirty="0" err="1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i="1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</a:p>
          <a:p>
            <a:r>
              <a:rPr lang="en-US" sz="2200" i="1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i="1" dirty="0" err="1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Trương</a:t>
            </a:r>
            <a:r>
              <a:rPr lang="en-US" sz="2200" i="1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 dirty="0" err="1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Tuấn</a:t>
            </a:r>
            <a:r>
              <a:rPr lang="en-US" sz="2200" i="1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Anh - K12C05310	</a:t>
            </a:r>
          </a:p>
          <a:p>
            <a:r>
              <a:rPr lang="en-US" sz="2200" i="1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i="1" dirty="0">
              <a:solidFill>
                <a:srgbClr val="00206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39290" y="2392315"/>
            <a:ext cx="8239991" cy="797694"/>
          </a:xfrm>
          <a:prstGeom prst="rect">
            <a:avLst/>
          </a:prstGeom>
          <a:noFill/>
        </p:spPr>
        <p:txBody>
          <a:bodyPr wrap="square" rtlCol="0">
            <a:prstTxWarp prst="textChevronInverted">
              <a:avLst/>
            </a:prstTxWarp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 TÀI : XÂY DỰNG WEBSITE KINH DOANH  TIVI</a:t>
            </a:r>
          </a:p>
        </p:txBody>
      </p:sp>
    </p:spTree>
    <p:extLst>
      <p:ext uri="{BB962C8B-B14F-4D97-AF65-F5344CB8AC3E}">
        <p14:creationId xmlns:p14="http://schemas.microsoft.com/office/powerpoint/2010/main" val="28098077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59526" y="313725"/>
            <a:ext cx="967047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Times New Roman" pitchFamily="18" charset="0"/>
                <a:cs typeface="Times New Roman" pitchFamily="18" charset="0"/>
              </a:rPr>
              <a:t>TRƯỜNG ĐẠI HỌC CÔNG NGHỆ THÔNG TIN VÀ TRUYỀN THÔNG VIỆT - HÀN</a:t>
            </a:r>
          </a:p>
        </p:txBody>
      </p:sp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66" y="154724"/>
            <a:ext cx="1342160" cy="71811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24247" y="840619"/>
            <a:ext cx="4350824" cy="374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CHƯƠNG 3 : XÂY DỰNG ỨNG DỤNG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92034" y="1400870"/>
            <a:ext cx="4331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sáchsản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27BB49-662F-44CD-809C-F5E1D4F9842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899" y="2103680"/>
            <a:ext cx="8376202" cy="42845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94057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59526" y="313725"/>
            <a:ext cx="967047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Times New Roman" pitchFamily="18" charset="0"/>
                <a:cs typeface="Times New Roman" pitchFamily="18" charset="0"/>
              </a:rPr>
              <a:t>TRƯỜNG ĐẠI HỌC CÔNG NGHỆ THÔNG TIN VÀ TRUYỀN THÔNG VIỆT - HÀN</a:t>
            </a:r>
          </a:p>
        </p:txBody>
      </p:sp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66" y="154724"/>
            <a:ext cx="1342160" cy="71811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24247" y="840619"/>
            <a:ext cx="4350824" cy="374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CHƯƠNG 3 : XÂY DỰNG ỨNG DỤNG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86600" y="1453138"/>
            <a:ext cx="4331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287B25-514D-4AA2-8578-290DEB98EA7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283" y="1954039"/>
            <a:ext cx="6789434" cy="46148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29128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59526" y="313725"/>
            <a:ext cx="967047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Times New Roman" pitchFamily="18" charset="0"/>
                <a:cs typeface="Times New Roman" pitchFamily="18" charset="0"/>
              </a:rPr>
              <a:t>TRƯỜNG ĐẠI HỌC CÔNG NGHỆ THÔNG TIN VÀ TRUYỀN THÔNG VIỆT - HÀN</a:t>
            </a:r>
          </a:p>
        </p:txBody>
      </p:sp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66" y="154724"/>
            <a:ext cx="1342160" cy="71811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24247" y="840619"/>
            <a:ext cx="4350824" cy="374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3 : XÂY DỰNG ỨNG DỤNG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99852" y="1453138"/>
            <a:ext cx="4331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B954FA-233C-46DD-A813-F246624DFE4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279" y="2186173"/>
            <a:ext cx="7196759" cy="43581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74612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59526" y="313725"/>
            <a:ext cx="967047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Times New Roman" pitchFamily="18" charset="0"/>
                <a:cs typeface="Times New Roman" pitchFamily="18" charset="0"/>
              </a:rPr>
              <a:t>TRƯỜNG ĐẠI HỌC CÔNG NGHỆ THÔNG TIN VÀ TRUYỀN THÔNG VIỆT - HÀN</a:t>
            </a:r>
          </a:p>
        </p:txBody>
      </p:sp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66" y="154724"/>
            <a:ext cx="1342160" cy="71811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24247" y="840619"/>
            <a:ext cx="4350824" cy="374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3 : XÂY DỰNG ỨNG DỤNG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29124" y="1357047"/>
            <a:ext cx="4331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DC6874-6EA6-42B8-8100-07828918698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010" y="2024062"/>
            <a:ext cx="7435298" cy="45202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75315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59526" y="313725"/>
            <a:ext cx="967047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Times New Roman" pitchFamily="18" charset="0"/>
                <a:cs typeface="Times New Roman" pitchFamily="18" charset="0"/>
              </a:rPr>
              <a:t>TRƯỜNG ĐẠI HỌC CÔNG NGHỆ THÔNG TIN VÀ TRUYỀN THÔNG VIỆT - HÀN</a:t>
            </a:r>
          </a:p>
        </p:txBody>
      </p:sp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66" y="154724"/>
            <a:ext cx="1342160" cy="71811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798553" y="1050805"/>
            <a:ext cx="4643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vi-VN" sz="2000" b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KẾT LUẬN VÀ HƯỚNG PHÁT TRIỂN</a:t>
            </a:r>
            <a:endParaRPr lang="en-US" sz="200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33977" y="2365727"/>
            <a:ext cx="8382000" cy="1837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Chính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sách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đổi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trả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bảo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hành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sản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phẩm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Tăng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cường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bảo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mật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trên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website.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Hỗ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trợ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nhiều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hình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thức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thanh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toán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trực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tuyến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0000" y="1965617"/>
            <a:ext cx="2078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1910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88661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59526" y="313725"/>
            <a:ext cx="967047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Times New Roman" pitchFamily="18" charset="0"/>
                <a:cs typeface="Times New Roman" pitchFamily="18" charset="0"/>
              </a:rPr>
              <a:t>TRƯỜNG ĐẠI HỌC CÔNG NGHỆ THÔNG TIN VÀ TRUYỀN THÔNG VIỆT - HÀN</a:t>
            </a:r>
          </a:p>
        </p:txBody>
      </p:sp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66" y="154724"/>
            <a:ext cx="1342160" cy="71811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96985" y="1221177"/>
            <a:ext cx="3592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CHƯƠNG 1 : TỔNG QUAN.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06633" y="2199443"/>
            <a:ext cx="2486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dề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06633" y="3067390"/>
            <a:ext cx="673330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72608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59526" y="313725"/>
            <a:ext cx="967047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Times New Roman" pitchFamily="18" charset="0"/>
                <a:cs typeface="Times New Roman" pitchFamily="18" charset="0"/>
              </a:rPr>
              <a:t>TRƯỜNG ĐẠI HỌC CÔNG NGHỆ THÔNG TIN VÀ TRUYỀN THÔNG VIỆT - HÀN</a:t>
            </a:r>
          </a:p>
        </p:txBody>
      </p:sp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66" y="154724"/>
            <a:ext cx="1342160" cy="71811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82586" y="1148440"/>
            <a:ext cx="5888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CHƯƠNG 2 : PHÂN TÍCH THIẾT KẾ HỆ THỐNG.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51217" y="1636120"/>
            <a:ext cx="2545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2.1.Đặc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66426" y="2168988"/>
            <a:ext cx="29847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2.1.1.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3467098" y="2672370"/>
            <a:ext cx="4714009" cy="4191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Đăng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nhập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phẩm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tài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khoản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nhãn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hiệu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Thanh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kê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kiếm</a:t>
            </a: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Phản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hồi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4784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59526" y="313725"/>
            <a:ext cx="967047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Times New Roman" pitchFamily="18" charset="0"/>
                <a:cs typeface="Times New Roman" pitchFamily="18" charset="0"/>
              </a:rPr>
              <a:t>TRƯỜNG ĐẠI HỌC CÔNG NGHỆ THÔNG TIN VÀ TRUYỀN THÔNG VIỆT - HÀN</a:t>
            </a:r>
          </a:p>
        </p:txBody>
      </p:sp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66" y="154724"/>
            <a:ext cx="1342160" cy="71811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15094" y="945528"/>
            <a:ext cx="5888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2 : PHÂN TÍCH THIẾT KẾ HỆ THỐNG.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48645" y="1580689"/>
            <a:ext cx="2836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4702B82-2839-433E-8419-31D93BE4E06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542" y="1983539"/>
            <a:ext cx="8072915" cy="45607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82031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59526" y="313725"/>
            <a:ext cx="967047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Times New Roman" pitchFamily="18" charset="0"/>
                <a:cs typeface="Times New Roman" pitchFamily="18" charset="0"/>
              </a:rPr>
              <a:t>TRƯỜNG ĐẠI HỌC CÔNG NGHỆ THÔNG TIN VÀ TRUYỀN THÔNG VIỆT - HÀN</a:t>
            </a:r>
          </a:p>
        </p:txBody>
      </p:sp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66" y="154724"/>
            <a:ext cx="1342160" cy="71811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73631" y="926886"/>
            <a:ext cx="4350824" cy="374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CHƯƠNG 3 : XÂY DỰNG ỨNG DỤNG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76404" y="1396246"/>
            <a:ext cx="2836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trang chủ.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B803A1-12FC-4278-9081-1DD9EE4B84C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642" y="1796356"/>
            <a:ext cx="7434784" cy="47479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18634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59526" y="313725"/>
            <a:ext cx="967047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Times New Roman" pitchFamily="18" charset="0"/>
                <a:cs typeface="Times New Roman" pitchFamily="18" charset="0"/>
              </a:rPr>
              <a:t>TRƯỜNG ĐẠI HỌC CÔNG NGHỆ THÔNG TIN VÀ TRUYỀN THÔNG VIỆT - HÀN</a:t>
            </a:r>
          </a:p>
        </p:txBody>
      </p:sp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66" y="154724"/>
            <a:ext cx="1342160" cy="71811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74825" y="872836"/>
            <a:ext cx="4350824" cy="374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3 : XÂY DỰNG ỨNG DỤNG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86694" y="1419621"/>
            <a:ext cx="37805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sảm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10D80F-9602-40F5-A2D3-47E8AA08DBB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390" y="1992399"/>
            <a:ext cx="7157002" cy="46036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0249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59526" y="313725"/>
            <a:ext cx="967047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Times New Roman" pitchFamily="18" charset="0"/>
                <a:cs typeface="Times New Roman" pitchFamily="18" charset="0"/>
              </a:rPr>
              <a:t>TRƯỜNG ĐẠI HỌC CÔNG NGHỆ THÔNG TIN VÀ TRUYỀN THÔNG VIỆT - HÀN</a:t>
            </a:r>
          </a:p>
        </p:txBody>
      </p:sp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66" y="154724"/>
            <a:ext cx="1342160" cy="71811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54711" y="820630"/>
            <a:ext cx="4350824" cy="374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CHƯƠNG 3 : XÂY DỰNG ỨNG DỤNG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54655" y="1366346"/>
            <a:ext cx="37805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trang chi tiết sản phẩm.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9FF9DF-394C-4531-919D-090072ED63F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229" y="1809750"/>
            <a:ext cx="7395541" cy="4734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36774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59526" y="313725"/>
            <a:ext cx="967047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Times New Roman" pitchFamily="18" charset="0"/>
                <a:cs typeface="Times New Roman" pitchFamily="18" charset="0"/>
              </a:rPr>
              <a:t>TRƯỜNG ĐẠI HỌC CÔNG NGHỆ THÔNG TIN VÀ TRUYỀN THÔNG VIỆT - HÀN</a:t>
            </a:r>
          </a:p>
        </p:txBody>
      </p:sp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66" y="154724"/>
            <a:ext cx="1342160" cy="71811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54711" y="820630"/>
            <a:ext cx="4350824" cy="374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CHƯƠNG 3 : XÂY DỰNG ỨNG DỤNG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54655" y="1366346"/>
            <a:ext cx="37805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giỏ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C48B61-78EA-4448-91C6-859EA6C358C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896" y="1943100"/>
            <a:ext cx="7037733" cy="4601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08302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59526" y="313725"/>
            <a:ext cx="967047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Times New Roman" pitchFamily="18" charset="0"/>
                <a:cs typeface="Times New Roman" pitchFamily="18" charset="0"/>
              </a:rPr>
              <a:t>TRƯỜNG ĐẠI HỌC CÔNG NGHỆ THÔNG TIN VÀ TRUYỀN THÔNG VIỆT - HÀN</a:t>
            </a:r>
          </a:p>
        </p:txBody>
      </p:sp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66" y="154724"/>
            <a:ext cx="1342160" cy="71811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24247" y="840619"/>
            <a:ext cx="4350824" cy="374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CHƯƠNG 3 : XÂY DỰNG ỨNG DỤNG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68484" y="1506745"/>
            <a:ext cx="4331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trang đăng nhập của admin.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103A45-7500-42D5-9D53-B94FCF2B211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107" y="2024062"/>
            <a:ext cx="7355785" cy="45202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37173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</TotalTime>
  <Words>521</Words>
  <Application>Microsoft Office PowerPoint</Application>
  <PresentationFormat>Widescreen</PresentationFormat>
  <Paragraphs>79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Administrator</cp:lastModifiedBy>
  <cp:revision>127</cp:revision>
  <dcterms:created xsi:type="dcterms:W3CDTF">2020-07-25T09:22:11Z</dcterms:created>
  <dcterms:modified xsi:type="dcterms:W3CDTF">2021-01-01T05:56:41Z</dcterms:modified>
</cp:coreProperties>
</file>