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notesSlides/notesSlide4.xml" ContentType="application/vnd.openxmlformats-officedocument.presentationml.notesSlide+xml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70" r:id="rId2"/>
    <p:sldId id="269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76122" autoAdjust="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9.png"/><Relationship Id="rId10" Type="http://schemas.openxmlformats.org/officeDocument/2006/relationships/image" Target="../media/image22.jpg"/><Relationship Id="rId4" Type="http://schemas.openxmlformats.org/officeDocument/2006/relationships/image" Target="../media/image8.png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Maid manager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1628</TotalTime>
  <Words>139</Words>
  <Application>Microsoft Office PowerPoint</Application>
  <PresentationFormat>On-screen Show (4:3)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PowerPoint Presentation</vt:lpstr>
      <vt:lpstr>Introduction</vt:lpstr>
      <vt:lpstr>OUTLINE</vt:lpstr>
      <vt:lpstr>Maid manager demo</vt:lpstr>
      <vt:lpstr>Customer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148</cp:revision>
  <dcterms:created xsi:type="dcterms:W3CDTF">2014-12-08T14:03:25Z</dcterms:created>
  <dcterms:modified xsi:type="dcterms:W3CDTF">2015-01-20T03:30:29Z</dcterms:modified>
</cp:coreProperties>
</file>