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>
        <p:scale>
          <a:sx n="50" d="100"/>
          <a:sy n="50" d="100"/>
        </p:scale>
        <p:origin x="864" y="19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</a:t>
          </a:r>
          <a:r>
            <a:rPr lang="en-US" dirty="0" smtClean="0"/>
            <a:t>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49176" y="160935"/>
        <a:ext cx="5997648" cy="909018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49176" y="1863825"/>
        <a:ext cx="5997648" cy="909018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</a:t>
          </a:r>
          <a:r>
            <a:rPr lang="en-US" sz="3300" kern="1200" dirty="0" smtClean="0"/>
            <a:t>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54066"/>
            <a:ext cx="9144000" cy="4611188"/>
          </a:xfrm>
          <a:ln>
            <a:solidFill>
              <a:schemeClr val="tx1"/>
            </a:solidFill>
          </a:ln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54066"/>
            <a:ext cx="9144000" cy="4585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51" y="1741003"/>
            <a:ext cx="9143999" cy="4598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1481</TotalTime>
  <Words>1227</Words>
  <Application>Microsoft Office PowerPoint</Application>
  <PresentationFormat>On-screen Show (4:3)</PresentationFormat>
  <Paragraphs>361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132</cp:revision>
  <dcterms:created xsi:type="dcterms:W3CDTF">2014-12-08T14:03:25Z</dcterms:created>
  <dcterms:modified xsi:type="dcterms:W3CDTF">2014-12-15T02:37:03Z</dcterms:modified>
</cp:coreProperties>
</file>