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12"/>
  </p:notesMasterIdLst>
  <p:handoutMasterIdLst>
    <p:handoutMasterId r:id="rId13"/>
  </p:handoutMasterIdLst>
  <p:sldIdLst>
    <p:sldId id="270" r:id="rId3"/>
    <p:sldId id="269" r:id="rId4"/>
    <p:sldId id="257" r:id="rId5"/>
    <p:sldId id="273" r:id="rId6"/>
    <p:sldId id="274" r:id="rId7"/>
    <p:sldId id="276" r:id="rId8"/>
    <p:sldId id="271" r:id="rId9"/>
    <p:sldId id="272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596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r>
              <a:rPr lang="en-US" baseline="0" dirty="0" smtClean="0"/>
              <a:t>-Demo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9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30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9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7.pn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5" Type="http://schemas.openxmlformats.org/officeDocument/2006/relationships/image" Target="../media/image12.png"/><Relationship Id="rId10" Type="http://schemas.openxmlformats.org/officeDocument/2006/relationships/image" Target="../media/image25.jpeg"/><Relationship Id="rId4" Type="http://schemas.openxmlformats.org/officeDocument/2006/relationships/image" Target="../media/image11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applying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maid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Questions </a:t>
            </a:r>
            <a:r>
              <a:rPr lang="en-US" dirty="0"/>
              <a:t>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960097" y="38390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225575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93865" y="494745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23091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431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</a:t>
            </a:r>
            <a:r>
              <a:rPr lang="en-US" dirty="0" err="1" smtClean="0"/>
              <a:t>JobRequest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388127" y="3934265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Staff, Maid mediator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63700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603340" y="4947456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Staff, Maid mediator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3616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740787" y="3222811"/>
            <a:ext cx="2903009" cy="183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607225">
            <a:off x="2487744" y="3978520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69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7034" y="3553267"/>
            <a:ext cx="8695426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034" y="186337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Old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034" y="3643314"/>
            <a:ext cx="76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10795"/>
            <a:ext cx="786898" cy="78689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752341" y="2331740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2341" y="5382602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Recruitment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29" y="119007"/>
            <a:ext cx="972908" cy="972908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3" idx="3"/>
            <a:endCxn id="14" idx="2"/>
          </p:cNvCxnSpPr>
          <p:nvPr/>
        </p:nvCxnSpPr>
        <p:spPr>
          <a:xfrm>
            <a:off x="1609858" y="2704244"/>
            <a:ext cx="2142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2" y="2194187"/>
            <a:ext cx="972908" cy="9729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78533" y="304599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9624" y="29839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>
            <a:stCxn id="19" idx="1"/>
            <a:endCxn id="14" idx="6"/>
          </p:cNvCxnSpPr>
          <p:nvPr/>
        </p:nvCxnSpPr>
        <p:spPr>
          <a:xfrm flipH="1">
            <a:off x="5071951" y="2680641"/>
            <a:ext cx="2051791" cy="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30954" y="2331740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06914" y="230813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130196"/>
            <a:ext cx="786898" cy="786898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3752341" y="4151141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Job request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0" name="Straight Arrow Connector 59"/>
          <p:cNvCxnSpPr>
            <a:stCxn id="58" idx="3"/>
            <a:endCxn id="59" idx="2"/>
          </p:cNvCxnSpPr>
          <p:nvPr/>
        </p:nvCxnSpPr>
        <p:spPr>
          <a:xfrm>
            <a:off x="1609858" y="4523645"/>
            <a:ext cx="2142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2" y="4013588"/>
            <a:ext cx="972908" cy="972908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61" idx="1"/>
            <a:endCxn id="59" idx="6"/>
          </p:cNvCxnSpPr>
          <p:nvPr/>
        </p:nvCxnSpPr>
        <p:spPr>
          <a:xfrm flipH="1">
            <a:off x="5071951" y="4500042"/>
            <a:ext cx="2051791" cy="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42039" y="4125990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06914" y="4127539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15" idx="6"/>
          </p:cNvCxnSpPr>
          <p:nvPr/>
        </p:nvCxnSpPr>
        <p:spPr>
          <a:xfrm flipH="1">
            <a:off x="5071951" y="4986496"/>
            <a:ext cx="2538245" cy="768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8" idx="2"/>
            <a:endCxn id="15" idx="2"/>
          </p:cNvCxnSpPr>
          <p:nvPr/>
        </p:nvCxnSpPr>
        <p:spPr>
          <a:xfrm>
            <a:off x="1216409" y="4917094"/>
            <a:ext cx="2535932" cy="83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122430">
            <a:off x="2392341" y="5018962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20567866">
            <a:off x="5775196" y="5008290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Register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8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59" grpId="0" animBg="1"/>
      <p:bldP spid="64" grpId="0"/>
      <p:bldP spid="65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354414" y="2047957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3321249" y="2302650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72" y="1919515"/>
            <a:ext cx="1012372" cy="1012372"/>
          </a:xfrm>
          <a:prstGeom prst="rect">
            <a:avLst/>
          </a:prstGeom>
        </p:spPr>
      </p:pic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742544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602352" y="3541484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93820" y="4987793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4" y="4778829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67428" y="301897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04341" y="300445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recommend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8514" y="5834743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random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2743" y="5812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294752" y="3534227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" y="1745765"/>
            <a:ext cx="9124391" cy="4586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5" y="1772816"/>
            <a:ext cx="9144000" cy="454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" y="1711488"/>
            <a:ext cx="9124391" cy="460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" y="1759606"/>
            <a:ext cx="9144000" cy="4545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1"/>
            <a:ext cx="9144000" cy="4521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479"/>
            <a:ext cx="9144000" cy="4547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857"/>
            <a:ext cx="9144000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9" grpId="0" animBg="1"/>
      <p:bldP spid="20" grpId="0" animBg="1"/>
      <p:bldP spid="22" grpId="0"/>
      <p:bldP spid="24" grpId="0"/>
      <p:bldP spid="26" grpId="0"/>
      <p:bldP spid="27" grpId="1"/>
      <p:bldP spid="27" grpId="2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 and report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229" y="30334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399" y="3018971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applied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01897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applying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approved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886" y="582748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</a:p>
        </p:txBody>
      </p:sp>
      <p:pic>
        <p:nvPicPr>
          <p:cNvPr id="23" name="Picture 22" descr="man-with-cross-sign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96" y="1897454"/>
            <a:ext cx="1150547" cy="1150547"/>
          </a:xfrm>
          <a:prstGeom prst="rect">
            <a:avLst/>
          </a:prstGeom>
        </p:spPr>
      </p:pic>
      <p:pic>
        <p:nvPicPr>
          <p:cNvPr id="28" name="Picture 27" descr="it_photo_9668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21" y="4695598"/>
            <a:ext cx="1620769" cy="1081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9144000" cy="459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7" y="1751909"/>
            <a:ext cx="9144000" cy="457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58"/>
            <a:ext cx="9144000" cy="4569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" y="1737357"/>
            <a:ext cx="9144000" cy="4590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907"/>
            <a:ext cx="9144000" cy="45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19" grpId="0" animBg="1"/>
      <p:bldP spid="20" grpId="0" animBg="1"/>
      <p:bldP spid="22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8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1691</TotalTime>
  <Words>301</Words>
  <Application>Microsoft Office PowerPoint</Application>
  <PresentationFormat>On-screen Show (4:3)</PresentationFormat>
  <Paragraphs>124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State diagram of Recruitment</vt:lpstr>
      <vt:lpstr>State diagram of JobRequest</vt:lpstr>
      <vt:lpstr>Register function</vt:lpstr>
      <vt:lpstr>Register demo</vt:lpstr>
      <vt:lpstr>Cancel applying and report demo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158</cp:revision>
  <dcterms:created xsi:type="dcterms:W3CDTF">2014-12-08T14:03:25Z</dcterms:created>
  <dcterms:modified xsi:type="dcterms:W3CDTF">2015-01-22T03:39:56Z</dcterms:modified>
</cp:coreProperties>
</file>