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4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9"/>
  </p:notesMasterIdLst>
  <p:handoutMasterIdLst>
    <p:handoutMasterId r:id="rId30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82" r:id="rId12"/>
    <p:sldId id="264" r:id="rId13"/>
    <p:sldId id="305" r:id="rId14"/>
    <p:sldId id="293" r:id="rId15"/>
    <p:sldId id="292" r:id="rId16"/>
    <p:sldId id="303" r:id="rId17"/>
    <p:sldId id="304" r:id="rId18"/>
    <p:sldId id="301" r:id="rId19"/>
    <p:sldId id="302" r:id="rId20"/>
    <p:sldId id="288" r:id="rId21"/>
    <p:sldId id="289" r:id="rId22"/>
    <p:sldId id="286" r:id="rId23"/>
    <p:sldId id="274" r:id="rId24"/>
    <p:sldId id="275" r:id="rId25"/>
    <p:sldId id="276" r:id="rId26"/>
    <p:sldId id="262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3129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0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572" y="60"/>
      </p:cViewPr>
      <p:guideLst>
        <p:guide pos="2880"/>
        <p:guide pos="312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3.jpe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image" Target="../media/image49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image" Target="../media/image12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diagrams/_rels/drawing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3.jpe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image" Target="../media/image49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image" Target="../media/image12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/>
      <dgm:t>
        <a:bodyPr/>
        <a:lstStyle/>
        <a:p>
          <a:r>
            <a:rPr lang="en-US" dirty="0" smtClean="0"/>
            <a:t>Job request 1</a:t>
          </a:r>
          <a:endParaRPr lang="en-US" dirty="0"/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/>
      <dgm:spPr/>
      <dgm:t>
        <a:bodyPr/>
        <a:lstStyle/>
        <a:p>
          <a:r>
            <a:rPr lang="en-US" dirty="0" smtClean="0"/>
            <a:t>21-30</a:t>
          </a:r>
          <a:endParaRPr lang="en-US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/>
      <dgm:t>
        <a:bodyPr/>
        <a:lstStyle/>
        <a:p>
          <a:r>
            <a:rPr lang="en-US" dirty="0" smtClean="0"/>
            <a:t>Job request 2</a:t>
          </a:r>
          <a:endParaRPr lang="en-US" dirty="0"/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/>
      <dgm:t>
        <a:bodyPr/>
        <a:lstStyle/>
        <a:p>
          <a:r>
            <a:rPr lang="en-US" dirty="0" smtClean="0"/>
            <a:t>Job request 3</a:t>
          </a:r>
          <a:endParaRPr lang="en-US" dirty="0"/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/>
      <dgm:spPr/>
      <dgm:t>
        <a:bodyPr/>
        <a:lstStyle/>
        <a:p>
          <a:r>
            <a:rPr lang="en-US" dirty="0" smtClean="0"/>
            <a:t>1-3 năm</a:t>
          </a:r>
          <a:endParaRPr lang="en-US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/>
      <dgm:spPr/>
      <dgm:t>
        <a:bodyPr/>
        <a:lstStyle/>
        <a:p>
          <a:r>
            <a:rPr lang="en-US" dirty="0" smtClean="0"/>
            <a:t>Miền trung</a:t>
          </a:r>
          <a:endParaRPr lang="en-US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/>
      <dgm:spPr/>
      <dgm:t>
        <a:bodyPr/>
        <a:lstStyle/>
        <a:p>
          <a:r>
            <a:rPr lang="en-US" dirty="0" smtClean="0"/>
            <a:t>Quận 2</a:t>
          </a:r>
          <a:endParaRPr lang="en-US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/>
      <dgm:spPr/>
      <dgm:t>
        <a:bodyPr/>
        <a:lstStyle/>
        <a:p>
          <a:r>
            <a:rPr lang="en-US" dirty="0" smtClean="0"/>
            <a:t>3-5 </a:t>
          </a:r>
          <a:r>
            <a:rPr lang="en-US" dirty="0" err="1" smtClean="0"/>
            <a:t>tr</a:t>
          </a:r>
          <a:endParaRPr lang="en-US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ở </a:t>
          </a:r>
          <a:r>
            <a:rPr lang="en-US" dirty="0" err="1" smtClean="0"/>
            <a:t>lại</a:t>
          </a:r>
          <a:endParaRPr lang="en-US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7939BF3-8654-4DB0-BFF7-C49CD5385685}">
      <dgm:prSet/>
      <dgm:spPr/>
      <dgm:t>
        <a:bodyPr/>
        <a:lstStyle/>
        <a:p>
          <a:r>
            <a:rPr lang="en-US" dirty="0" smtClean="0"/>
            <a:t>Chăm bệnh</a:t>
          </a:r>
          <a:endParaRPr lang="en-US" dirty="0"/>
        </a:p>
      </dgm:t>
    </dgm:pt>
    <dgm:pt modelId="{C4622631-1B55-4269-B8CD-5F3894DA9935}" type="parTrans" cxnId="{D3FE32F8-63A6-440B-950A-6CCBA29C8E57}">
      <dgm:prSet/>
      <dgm:spPr/>
      <dgm:t>
        <a:bodyPr/>
        <a:lstStyle/>
        <a:p>
          <a:endParaRPr lang="en-US"/>
        </a:p>
      </dgm:t>
    </dgm:pt>
    <dgm:pt modelId="{9371E9B1-65D9-4192-A272-FA0CD8D41060}" type="sibTrans" cxnId="{D3FE32F8-63A6-440B-950A-6CCBA29C8E57}">
      <dgm:prSet/>
      <dgm:spPr/>
      <dgm:t>
        <a:bodyPr/>
        <a:lstStyle/>
        <a:p>
          <a:endParaRPr lang="en-US"/>
        </a:p>
      </dgm:t>
    </dgm:pt>
    <dgm:pt modelId="{6DFF022D-7360-4016-BADA-0A13D8242F00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/>
      <dgm:spPr/>
      <dgm:t>
        <a:bodyPr/>
        <a:lstStyle/>
        <a:p>
          <a:endParaRPr lang="en-US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/>
      <dgm:spPr/>
      <dgm:t>
        <a:bodyPr/>
        <a:lstStyle/>
        <a:p>
          <a:r>
            <a:rPr lang="en-US" dirty="0" smtClean="0"/>
            <a:t>Ở </a:t>
          </a:r>
          <a:r>
            <a:rPr lang="en-US" dirty="0" err="1" smtClean="0"/>
            <a:t>lại</a:t>
          </a:r>
          <a:endParaRPr lang="en-US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/>
      <dgm:spPr/>
      <dgm:t>
        <a:bodyPr/>
        <a:lstStyle/>
        <a:p>
          <a:r>
            <a:rPr lang="en-US" dirty="0" smtClean="0"/>
            <a:t>&gt;5tr</a:t>
          </a:r>
          <a:endParaRPr lang="en-US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/>
      <dgm:spPr/>
      <dgm:t>
        <a:bodyPr/>
        <a:lstStyle/>
        <a:p>
          <a:endParaRPr lang="en-US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/>
      <dgm:spPr/>
      <dgm:t>
        <a:bodyPr/>
        <a:lstStyle/>
        <a:p>
          <a:r>
            <a:rPr lang="en-US" dirty="0" err="1" smtClean="0"/>
            <a:t>Dọn</a:t>
          </a:r>
          <a:r>
            <a:rPr lang="en-US" dirty="0" smtClean="0"/>
            <a:t> </a:t>
          </a:r>
          <a:r>
            <a:rPr lang="en-US" dirty="0" err="1" smtClean="0"/>
            <a:t>nhà</a:t>
          </a:r>
          <a:endParaRPr lang="en-US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/>
      <dgm:spPr/>
      <dgm:t>
        <a:bodyPr/>
        <a:lstStyle/>
        <a:p>
          <a:endParaRPr lang="en-US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/>
      <dgm:spPr/>
      <dgm:t>
        <a:bodyPr/>
        <a:lstStyle/>
        <a:p>
          <a:r>
            <a:rPr lang="en-US" dirty="0" err="1" smtClean="0"/>
            <a:t>Lâu</a:t>
          </a:r>
          <a:r>
            <a:rPr lang="en-US" dirty="0" smtClean="0"/>
            <a:t> </a:t>
          </a:r>
          <a:r>
            <a:rPr lang="en-US" dirty="0" err="1" smtClean="0"/>
            <a:t>dài</a:t>
          </a:r>
          <a:endParaRPr lang="en-US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FAA840B0-88F1-494E-B07B-C810F8825736}" type="presOf" srcId="{67939BF3-8654-4DB0-BFF7-C49CD5385685}" destId="{94ECD1BF-CC26-411F-B82E-2107114B8F82}" srcOrd="0" destOrd="9" presId="urn:microsoft.com/office/officeart/2005/8/layout/hList1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D3FE32F8-63A6-440B-950A-6CCBA29C8E57}" srcId="{AFD7CEC0-2CF1-456A-ADE3-D6B2D3D91F43}" destId="{67939BF3-8654-4DB0-BFF7-C49CD5385685}" srcOrd="9" destOrd="0" parTransId="{C4622631-1B55-4269-B8CD-5F3894DA9935}" sibTransId="{9371E9B1-65D9-4192-A272-FA0CD8D41060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/>
      <dgm:t>
        <a:bodyPr/>
        <a:lstStyle/>
        <a:p>
          <a:r>
            <a:rPr lang="en-US" dirty="0" smtClean="0"/>
            <a:t>Recruitment 1</a:t>
          </a:r>
          <a:endParaRPr lang="en-US" dirty="0"/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Nam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/>
      <dgm:t>
        <a:bodyPr/>
        <a:lstStyle/>
        <a:p>
          <a:r>
            <a:rPr lang="en-US" dirty="0" smtClean="0"/>
            <a:t>Recruitment 2</a:t>
          </a:r>
          <a:endParaRPr lang="en-US" dirty="0"/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/>
      <dgm:t>
        <a:bodyPr/>
        <a:lstStyle/>
        <a:p>
          <a:r>
            <a:rPr lang="en-US" dirty="0" smtClean="0"/>
            <a:t>Recruitment 3</a:t>
          </a:r>
          <a:endParaRPr lang="en-US" dirty="0"/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15-20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1-3 năm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1A4E56-64CC-418A-A464-1140CE2B36B2}" type="presOf" srcId="{FC9058AD-C002-4DFC-8B6D-246D5A2E6563}" destId="{9CA31DB1-DEC0-4AE1-8FDC-4F8C825824E1}" srcOrd="0" destOrd="5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16B484B8-AE5F-4699-93C4-2264BB2B5944}" type="presOf" srcId="{2A0337DB-8AF8-4D40-8EFC-758463369D0B}" destId="{83C0F3B3-BC4A-4586-AE2B-23EEDDD41CA9}" srcOrd="0" destOrd="0" presId="urn:microsoft.com/office/officeart/2005/8/layout/hList1"/>
    <dgm:cxn modelId="{ECFAC6C0-9DCF-4C82-8517-D219ECCB25C7}" type="presOf" srcId="{FCFD2695-87EF-46F8-ACA2-3BF1378264F3}" destId="{83C0F3B3-BC4A-4586-AE2B-23EEDDD41CA9}" srcOrd="0" destOrd="2" presId="urn:microsoft.com/office/officeart/2005/8/layout/hList1"/>
    <dgm:cxn modelId="{D5564D9C-8B02-4D46-A2BC-0BEAE83D9A12}" type="presOf" srcId="{66B96E98-2CA7-4918-A9F0-4BB495E42F0F}" destId="{784CE178-FC7E-406D-A5E1-228DDA9CCE00}" srcOrd="0" destOrd="8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CBF0B497-782A-47FB-87E0-A8298CBA440E}" type="presOf" srcId="{84705B92-6A81-4CDC-BB75-AD555E523D62}" destId="{784CE178-FC7E-406D-A5E1-228DDA9CCE00}" srcOrd="0" destOrd="6" presId="urn:microsoft.com/office/officeart/2005/8/layout/hList1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75F2F1CB-AC33-48BC-87DB-CAF38DC222F6}" type="presOf" srcId="{195D912C-AC3F-4AEC-81D4-A131E2B1CA58}" destId="{784CE178-FC7E-406D-A5E1-228DDA9CCE00}" srcOrd="0" destOrd="0" presId="urn:microsoft.com/office/officeart/2005/8/layout/hList1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D0BF1830-CF75-4551-B013-BA2759B50795}" type="presOf" srcId="{D97FBADF-D5AB-4FCB-9424-D15BF73F4775}" destId="{9CA31DB1-DEC0-4AE1-8FDC-4F8C825824E1}" srcOrd="0" destOrd="2" presId="urn:microsoft.com/office/officeart/2005/8/layout/hList1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8CD59D39-BED8-411C-BBC8-CAC564792309}" type="presOf" srcId="{5E22B441-851C-4486-B5DA-345AC3D0C108}" destId="{5868FFAE-90B8-4A9A-815D-8EF49879A033}" srcOrd="0" destOrd="0" presId="urn:microsoft.com/office/officeart/2005/8/layout/hList1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1809B426-17FE-4A90-9F65-04BF41FD6F76}" type="presOf" srcId="{5DB69B4F-A303-4A23-8D71-166DBDBFF756}" destId="{784CE178-FC7E-406D-A5E1-228DDA9CCE00}" srcOrd="0" destOrd="10" presId="urn:microsoft.com/office/officeart/2005/8/layout/hList1"/>
    <dgm:cxn modelId="{114EDE83-A713-400F-B173-590DA7481F23}" type="presOf" srcId="{AA471E90-E291-4F60-B7D2-4BC7340C0998}" destId="{9CA31DB1-DEC0-4AE1-8FDC-4F8C825824E1}" srcOrd="0" destOrd="8" presId="urn:microsoft.com/office/officeart/2005/8/layout/hList1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12004DB6-DDBE-4111-B331-39E9AE15ADFB}" type="presOf" srcId="{6D4E900E-6E67-45EF-BB75-8087636D63F5}" destId="{784CE178-FC7E-406D-A5E1-228DDA9CCE00}" srcOrd="0" destOrd="1" presId="urn:microsoft.com/office/officeart/2005/8/layout/hList1"/>
    <dgm:cxn modelId="{C12634E1-1B7F-4A47-838F-3B0622D1BD74}" type="presOf" srcId="{C2F3CA66-43EE-4191-8066-0D1FD91A93CD}" destId="{83C0F3B3-BC4A-4586-AE2B-23EEDDD41CA9}" srcOrd="0" destOrd="3" presId="urn:microsoft.com/office/officeart/2005/8/layout/hList1"/>
    <dgm:cxn modelId="{0C6F8EBB-0928-4FDA-835C-B0B289B7A1AD}" type="presOf" srcId="{2CDB7E2B-1AF4-45C1-B868-DE7C674B7A39}" destId="{8218B598-998D-4DE0-A81D-59C324B9112E}" srcOrd="0" destOrd="0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711DD020-5E82-4501-8454-868173AABD02}" type="presOf" srcId="{A5203AF2-CFC2-4CB9-8E36-075062C9DAED}" destId="{784CE178-FC7E-406D-A5E1-228DDA9CCE00}" srcOrd="0" destOrd="9" presId="urn:microsoft.com/office/officeart/2005/8/layout/hList1"/>
    <dgm:cxn modelId="{DFAAD1E9-63DA-4A46-B5CE-02BFBF81B7E4}" type="presOf" srcId="{F7A16840-168D-401E-8C01-427DDABC845C}" destId="{9CA31DB1-DEC0-4AE1-8FDC-4F8C825824E1}" srcOrd="0" destOrd="4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61615C2B-2A6C-4CE1-AF52-6477B3487DA8}" type="presOf" srcId="{4904868F-3FC4-42C9-A69C-5765C345608F}" destId="{784CE178-FC7E-406D-A5E1-228DDA9CCE00}" srcOrd="0" destOrd="5" presId="urn:microsoft.com/office/officeart/2005/8/layout/hList1"/>
    <dgm:cxn modelId="{981D5680-8D9A-411D-B4F6-81EA88040701}" type="presOf" srcId="{1F60B307-7098-4F49-AE56-5C2B4836CE9E}" destId="{784CE178-FC7E-406D-A5E1-228DDA9CCE00}" srcOrd="0" destOrd="7" presId="urn:microsoft.com/office/officeart/2005/8/layout/hList1"/>
    <dgm:cxn modelId="{10E962F3-172D-4402-A774-6B5DC178666D}" type="presOf" srcId="{92ABC46A-EAA5-4EA5-81F7-B8A57A7DB5BC}" destId="{3CD988FE-751E-41CF-9131-4FC9405FE51E}" srcOrd="0" destOrd="0" presId="urn:microsoft.com/office/officeart/2005/8/layout/hList1"/>
    <dgm:cxn modelId="{09A29470-5F84-4884-AD6C-219AE470ADB1}" type="presOf" srcId="{A558BF3F-A8AF-4A81-B0DE-636470F02936}" destId="{83C0F3B3-BC4A-4586-AE2B-23EEDDD41CA9}" srcOrd="0" destOrd="1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AE3247C8-F4BE-4C77-B022-7E0DBC1469C1}" type="presOf" srcId="{E711273A-5059-43C8-84B1-90390EFABA35}" destId="{784CE178-FC7E-406D-A5E1-228DDA9CCE00}" srcOrd="0" destOrd="11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D7BA7ACD-74C4-45F3-9189-CE59DFEE9C41}" type="presOf" srcId="{80ECFCA8-A877-491C-94D5-25051C1E0087}" destId="{9CA31DB1-DEC0-4AE1-8FDC-4F8C825824E1}" srcOrd="0" destOrd="0" presId="urn:microsoft.com/office/officeart/2005/8/layout/hList1"/>
    <dgm:cxn modelId="{DEA67121-2820-4B63-9B00-E85D7C2F0775}" type="presOf" srcId="{2AEBD4DE-2A9F-4AF8-959F-D3AAFA3AF861}" destId="{784CE178-FC7E-406D-A5E1-228DDA9CCE00}" srcOrd="0" destOrd="2" presId="urn:microsoft.com/office/officeart/2005/8/layout/hList1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15C6D6BF-F0C7-4E43-9D86-5875179FD0A7}" type="presOf" srcId="{04F395C7-4AEB-481F-9347-01DA025B7C78}" destId="{9CA31DB1-DEC0-4AE1-8FDC-4F8C825824E1}" srcOrd="0" destOrd="6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7765B189-3B51-463E-B6D5-3D5F6BFE4A1F}" type="presOf" srcId="{AFAA5B53-D022-44C2-B6EE-714112F1A7DA}" destId="{9CA31DB1-DEC0-4AE1-8FDC-4F8C825824E1}" srcOrd="0" destOrd="7" presId="urn:microsoft.com/office/officeart/2005/8/layout/hList1"/>
    <dgm:cxn modelId="{F9C0296B-B0BD-4637-82C6-905DC606DEC1}" type="presOf" srcId="{97682C83-3839-4D10-B40B-95F0280D4C0A}" destId="{784CE178-FC7E-406D-A5E1-228DDA9CCE00}" srcOrd="0" destOrd="4" presId="urn:microsoft.com/office/officeart/2005/8/layout/hList1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8099E640-C9AB-4D18-A5DD-8E5C64E3CEB1}" type="presOf" srcId="{0DAB1BB1-7C8E-4B33-9926-9A05C1496D57}" destId="{14DC3484-0E6C-47E8-ABF1-ACE9CADA7E83}" srcOrd="0" destOrd="0" presId="urn:microsoft.com/office/officeart/2005/8/layout/hList1"/>
    <dgm:cxn modelId="{2A926E34-C679-4F18-AB42-8D0FF8EE8188}" type="presOf" srcId="{5C12A281-3A6A-4944-8C72-C8536FBE2FFC}" destId="{9CA31DB1-DEC0-4AE1-8FDC-4F8C825824E1}" srcOrd="0" destOrd="3" presId="urn:microsoft.com/office/officeart/2005/8/layout/hList1"/>
    <dgm:cxn modelId="{20B77A62-973B-4A85-B012-99DA5C3819FB}" type="presOf" srcId="{90891E40-D69A-4CA6-B424-9A89FEFF9580}" destId="{9CA31DB1-DEC0-4AE1-8FDC-4F8C825824E1}" srcOrd="0" destOrd="1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CF2E571F-4011-4399-8479-D6CDBD22D165}" type="presOf" srcId="{AD55DE3E-7F65-4D26-87C7-0B7D739370CE}" destId="{784CE178-FC7E-406D-A5E1-228DDA9CCE00}" srcOrd="0" destOrd="3" presId="urn:microsoft.com/office/officeart/2005/8/layout/hList1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65F18937-C4DD-4536-BAA8-DD4B1B2EF524}" type="presParOf" srcId="{14DC3484-0E6C-47E8-ABF1-ACE9CADA7E83}" destId="{98B88C41-C367-4D54-986C-7013EAA41B04}" srcOrd="0" destOrd="0" presId="urn:microsoft.com/office/officeart/2005/8/layout/hList1"/>
    <dgm:cxn modelId="{EF757017-542B-43C7-9389-6144272CE4FE}" type="presParOf" srcId="{98B88C41-C367-4D54-986C-7013EAA41B04}" destId="{3CD988FE-751E-41CF-9131-4FC9405FE51E}" srcOrd="0" destOrd="0" presId="urn:microsoft.com/office/officeart/2005/8/layout/hList1"/>
    <dgm:cxn modelId="{FB3C445A-CE42-4DE6-A38F-F3830E5B7632}" type="presParOf" srcId="{98B88C41-C367-4D54-986C-7013EAA41B04}" destId="{784CE178-FC7E-406D-A5E1-228DDA9CCE00}" srcOrd="1" destOrd="0" presId="urn:microsoft.com/office/officeart/2005/8/layout/hList1"/>
    <dgm:cxn modelId="{52BD8D68-FC7B-4BB5-9866-46CD40C0A664}" type="presParOf" srcId="{14DC3484-0E6C-47E8-ABF1-ACE9CADA7E83}" destId="{102D218A-E2C8-43C4-AE0B-CCCC8CF1B379}" srcOrd="1" destOrd="0" presId="urn:microsoft.com/office/officeart/2005/8/layout/hList1"/>
    <dgm:cxn modelId="{F1E40FB9-CF58-4A0D-81C4-5D0D57BDE872}" type="presParOf" srcId="{14DC3484-0E6C-47E8-ABF1-ACE9CADA7E83}" destId="{B72B6221-5FB4-4A60-AE93-5264628C4AF4}" srcOrd="2" destOrd="0" presId="urn:microsoft.com/office/officeart/2005/8/layout/hList1"/>
    <dgm:cxn modelId="{E8DADF72-BB80-4D7A-B03D-C892003073A4}" type="presParOf" srcId="{B72B6221-5FB4-4A60-AE93-5264628C4AF4}" destId="{8218B598-998D-4DE0-A81D-59C324B9112E}" srcOrd="0" destOrd="0" presId="urn:microsoft.com/office/officeart/2005/8/layout/hList1"/>
    <dgm:cxn modelId="{4FC8B863-6254-4F70-BEC0-23306AF92825}" type="presParOf" srcId="{B72B6221-5FB4-4A60-AE93-5264628C4AF4}" destId="{83C0F3B3-BC4A-4586-AE2B-23EEDDD41CA9}" srcOrd="1" destOrd="0" presId="urn:microsoft.com/office/officeart/2005/8/layout/hList1"/>
    <dgm:cxn modelId="{748E1AAC-3808-4FF7-A67C-ECED8C931194}" type="presParOf" srcId="{14DC3484-0E6C-47E8-ABF1-ACE9CADA7E83}" destId="{0D247E66-C118-4ED5-9D39-0DF0211AF9F4}" srcOrd="3" destOrd="0" presId="urn:microsoft.com/office/officeart/2005/8/layout/hList1"/>
    <dgm:cxn modelId="{04B135BF-1491-490F-9A7E-A2B5108B7406}" type="presParOf" srcId="{14DC3484-0E6C-47E8-ABF1-ACE9CADA7E83}" destId="{0547921F-8CEF-4D9B-871A-9049718011A3}" srcOrd="4" destOrd="0" presId="urn:microsoft.com/office/officeart/2005/8/layout/hList1"/>
    <dgm:cxn modelId="{CDB84C79-3647-42C6-931B-A1A0CFA736D5}" type="presParOf" srcId="{0547921F-8CEF-4D9B-871A-9049718011A3}" destId="{5868FFAE-90B8-4A9A-815D-8EF49879A033}" srcOrd="0" destOrd="0" presId="urn:microsoft.com/office/officeart/2005/8/layout/hList1"/>
    <dgm:cxn modelId="{6F3D89FC-33DB-461F-8E9C-B598DA9DEB39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28B109-87B5-4A39-868B-7CA72591EB8E}" type="presOf" srcId="{AA1CE7B4-B341-4AB6-A5F2-71197A4F2849}" destId="{AF32643C-7E38-44FD-9157-E8C3E51556FF}" srcOrd="0" destOrd="0" presId="urn:microsoft.com/office/officeart/2005/8/layout/list1"/>
    <dgm:cxn modelId="{23384B66-B22E-42E6-8B21-9BC48F99DE4F}" type="presOf" srcId="{6B3C4A28-466D-4946-84C2-F9E27496312B}" destId="{C7D73555-CF0C-421B-816C-B2222F66B1FD}" srcOrd="0" destOrd="0" presId="urn:microsoft.com/office/officeart/2005/8/layout/list1"/>
    <dgm:cxn modelId="{0B635F03-92BC-4C44-AEA8-1238F5C501D9}" type="presOf" srcId="{77C6B534-5B90-4D2C-804B-A58E30241A65}" destId="{70C29741-F954-4234-B508-EAB48821543D}" srcOrd="1" destOrd="0" presId="urn:microsoft.com/office/officeart/2005/8/layout/list1"/>
    <dgm:cxn modelId="{DF285020-B6D1-421E-A69E-32CDFFB0FD63}" type="presOf" srcId="{77C6B534-5B90-4D2C-804B-A58E30241A65}" destId="{6162312F-5AD7-4D8A-9568-E20740BE4766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8D018A63-986E-4A7A-8384-DBF59C2E4A86}" type="presParOf" srcId="{AF32643C-7E38-44FD-9157-E8C3E51556FF}" destId="{C92EF763-BE2A-449C-ACD8-5AA5A884C444}" srcOrd="0" destOrd="0" presId="urn:microsoft.com/office/officeart/2005/8/layout/list1"/>
    <dgm:cxn modelId="{157BCC0F-1541-47CE-9D0B-F8ABFEE41604}" type="presParOf" srcId="{C92EF763-BE2A-449C-ACD8-5AA5A884C444}" destId="{6162312F-5AD7-4D8A-9568-E20740BE4766}" srcOrd="0" destOrd="0" presId="urn:microsoft.com/office/officeart/2005/8/layout/list1"/>
    <dgm:cxn modelId="{4801A9FD-D93C-4D4D-868E-CD2D163EEE92}" type="presParOf" srcId="{C92EF763-BE2A-449C-ACD8-5AA5A884C444}" destId="{70C29741-F954-4234-B508-EAB48821543D}" srcOrd="1" destOrd="0" presId="urn:microsoft.com/office/officeart/2005/8/layout/list1"/>
    <dgm:cxn modelId="{C55F21C5-D4F7-4AEB-AD5B-F74D0C1C2F8B}" type="presParOf" srcId="{AF32643C-7E38-44FD-9157-E8C3E51556FF}" destId="{1010EC58-3F5C-4072-8FAB-7697AEAFFAE9}" srcOrd="1" destOrd="0" presId="urn:microsoft.com/office/officeart/2005/8/layout/list1"/>
    <dgm:cxn modelId="{44E12D18-0D8D-4A77-A7FF-109344C59E42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800B8F-F1D8-4A9C-9958-DC5B932E0C01}" type="presOf" srcId="{AC590448-D4C3-49C4-85E7-C494BF1EE0AF}" destId="{4CD1030B-C095-436C-A073-FFAB92062228}" srcOrd="0" destOrd="0" presId="urn:microsoft.com/office/officeart/2005/8/layout/list1"/>
    <dgm:cxn modelId="{C8CB421B-D2DE-4385-9BF9-7B4A572546B7}" type="presOf" srcId="{C3D76853-DD33-46B2-9DE1-8B21A77FF3EB}" destId="{899F58FE-625A-422B-B914-D520A8A524ED}" srcOrd="0" destOrd="0" presId="urn:microsoft.com/office/officeart/2005/8/layout/list1"/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31C57174-8EF2-473A-8F63-4E0DD7A23563}" type="presOf" srcId="{DF2B60BE-3D98-4CEA-9B18-9B1A1231BE14}" destId="{172FA171-503C-48C7-9A29-62277B2AD414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7985B67B-7022-4E02-8CBB-37CA8F7D0D88}" type="presOf" srcId="{DF2B60BE-3D98-4CEA-9B18-9B1A1231BE14}" destId="{857368B7-37E4-4EE1-BA98-698AA61048EE}" srcOrd="1" destOrd="0" presId="urn:microsoft.com/office/officeart/2005/8/layout/list1"/>
    <dgm:cxn modelId="{CB5A80A1-DED0-491F-A565-14FB05C88B75}" type="presParOf" srcId="{899F58FE-625A-422B-B914-D520A8A524ED}" destId="{6CFE638E-FF6A-41F6-972C-CC4B8EE49253}" srcOrd="0" destOrd="0" presId="urn:microsoft.com/office/officeart/2005/8/layout/list1"/>
    <dgm:cxn modelId="{681821E0-92DD-4564-ACDF-47370BD83A5C}" type="presParOf" srcId="{6CFE638E-FF6A-41F6-972C-CC4B8EE49253}" destId="{172FA171-503C-48C7-9A29-62277B2AD414}" srcOrd="0" destOrd="0" presId="urn:microsoft.com/office/officeart/2005/8/layout/list1"/>
    <dgm:cxn modelId="{C6CBBB5A-E9ED-404E-9AC1-0399ED38269E}" type="presParOf" srcId="{6CFE638E-FF6A-41F6-972C-CC4B8EE49253}" destId="{857368B7-37E4-4EE1-BA98-698AA61048EE}" srcOrd="1" destOrd="0" presId="urn:microsoft.com/office/officeart/2005/8/layout/list1"/>
    <dgm:cxn modelId="{EFB9A588-D0AD-4436-9EB5-7CBAE3DD0580}" type="presParOf" srcId="{899F58FE-625A-422B-B914-D520A8A524ED}" destId="{7BCCB898-DE41-4A29-835A-D2B4C3ED369B}" srcOrd="1" destOrd="0" presId="urn:microsoft.com/office/officeart/2005/8/layout/list1"/>
    <dgm:cxn modelId="{BF258D1B-D1E9-4EBF-8EE3-6BEAE7AEB3E8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A02940-9956-43EA-8A65-627A126E925F}" type="presOf" srcId="{37E891B8-52AB-453B-A25F-720968CFC796}" destId="{935CBFB5-6DC4-4AEE-B7B4-4E512550DDCE}" srcOrd="0" destOrd="0" presId="urn:microsoft.com/office/officeart/2005/8/layout/list1"/>
    <dgm:cxn modelId="{DDFEE157-BDFA-4D0B-9278-E7B756BE02E3}" type="presOf" srcId="{37E891B8-52AB-453B-A25F-720968CFC796}" destId="{31A49FA7-67B4-4F54-B94A-7A7B69ECD7FD}" srcOrd="1" destOrd="0" presId="urn:microsoft.com/office/officeart/2005/8/layout/list1"/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26D05B3-2C0C-481D-9F45-FF28DBAD6C73}" type="presOf" srcId="{63D08570-1A0A-4278-80CF-D54B9BE0030D}" destId="{22E41A6F-CDDD-4E8B-84DB-9D5DA3C48AF2}" srcOrd="0" destOrd="0" presId="urn:microsoft.com/office/officeart/2005/8/layout/list1"/>
    <dgm:cxn modelId="{6ACD60D8-51CD-4909-9627-E25F79BE9DAB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55F0F814-AB24-4F9A-9FF6-5E5578D13715}" type="presParOf" srcId="{833BAB0A-D86E-4615-A12C-4580EB5E7AE7}" destId="{1CB647E4-07C1-4B87-ACC0-820B49881AC1}" srcOrd="0" destOrd="0" presId="urn:microsoft.com/office/officeart/2005/8/layout/list1"/>
    <dgm:cxn modelId="{EBD603FD-ABB2-4216-8C2C-CDBC40525F5F}" type="presParOf" srcId="{1CB647E4-07C1-4B87-ACC0-820B49881AC1}" destId="{935CBFB5-6DC4-4AEE-B7B4-4E512550DDCE}" srcOrd="0" destOrd="0" presId="urn:microsoft.com/office/officeart/2005/8/layout/list1"/>
    <dgm:cxn modelId="{2C121082-4E99-428D-B1D6-B947F21A3ABA}" type="presParOf" srcId="{1CB647E4-07C1-4B87-ACC0-820B49881AC1}" destId="{31A49FA7-67B4-4F54-B94A-7A7B69ECD7FD}" srcOrd="1" destOrd="0" presId="urn:microsoft.com/office/officeart/2005/8/layout/list1"/>
    <dgm:cxn modelId="{9FAABEBC-390A-4D88-9F04-937C7E5A9C02}" type="presParOf" srcId="{833BAB0A-D86E-4615-A12C-4580EB5E7AE7}" destId="{E7AB66DB-6955-40F5-9E80-BAADCF5770EC}" srcOrd="1" destOrd="0" presId="urn:microsoft.com/office/officeart/2005/8/layout/list1"/>
    <dgm:cxn modelId="{4F3BC070-E926-4349-9AE5-001B2E3A1C9E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/>
            <a:t>Have maid mediator role</a:t>
          </a:r>
          <a:endParaRPr lang="en-US" dirty="0"/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/>
            <a:t>Auto suggest</a:t>
          </a:r>
          <a:endParaRPr lang="en-US" dirty="0"/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NeighborX="57839" custLinFactNeighborY="296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X="62411" custLinFactNeighborX="100000" custLinFactNeighborY="-256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JR for them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requests(JR-RC)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F0AD7E66-85B6-409B-A91F-64589CEB5D6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Recruitment (</a:t>
          </a:r>
          <a:r>
            <a:rPr lang="en-US" dirty="0" err="1" smtClean="0">
              <a:solidFill>
                <a:schemeClr val="tx1"/>
              </a:solidFill>
            </a:rPr>
            <a:t>truoc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A58F0967-3C21-429E-87DD-D97F75628A84}" type="parTrans" cxnId="{64F4C3C5-B12B-4BD9-A753-B366D0F56860}">
      <dgm:prSet/>
      <dgm:spPr/>
      <dgm:t>
        <a:bodyPr/>
        <a:lstStyle/>
        <a:p>
          <a:endParaRPr lang="en-US"/>
        </a:p>
      </dgm:t>
    </dgm:pt>
    <dgm:pt modelId="{FDBDA455-91E1-4D2B-8BFC-31E1E88EF629}" type="sibTrans" cxnId="{64F4C3C5-B12B-4BD9-A753-B366D0F56860}">
      <dgm:prSet/>
      <dgm:spPr/>
      <dgm:t>
        <a:bodyPr/>
        <a:lstStyle/>
        <a:p>
          <a:endParaRPr lang="en-US"/>
        </a:p>
      </dgm:t>
    </dgm:pt>
    <dgm:pt modelId="{423277F4-BCD2-4546-8B39-4A0378682E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Represent for 1 or more maid</a:t>
          </a:r>
          <a:endParaRPr lang="en-US" dirty="0">
            <a:solidFill>
              <a:schemeClr val="tx1"/>
            </a:solidFill>
          </a:endParaRPr>
        </a:p>
      </dgm:t>
    </dgm:pt>
    <dgm:pt modelId="{F4B2D825-D2BF-465E-953D-878D743AB482}" type="parTrans" cxnId="{2FFB692E-9826-4B24-9925-1D99AFFFD893}">
      <dgm:prSet/>
      <dgm:spPr/>
      <dgm:t>
        <a:bodyPr/>
        <a:lstStyle/>
        <a:p>
          <a:endParaRPr lang="en-US"/>
        </a:p>
      </dgm:t>
    </dgm:pt>
    <dgm:pt modelId="{A2A5FF56-A2C2-4D08-8511-CACAE012DCE6}" type="sibTrans" cxnId="{2FFB692E-9826-4B24-9925-1D99AFFFD893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3" presStyleCnt="4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3" presStyleCnt="4" custScaleX="4568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6A004604-FD07-41B2-950A-1F03DF138416}" type="presOf" srcId="{41C3DAE6-CEC9-46B0-B520-4B5928FAEB0D}" destId="{A95CBEA9-5ACF-47D7-B660-591B3B462BA3}" srcOrd="1" destOrd="2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2FFB692E-9826-4B24-9925-1D99AFFFD893}" srcId="{67AD1E03-017D-40A8-BC30-752660CA681A}" destId="{423277F4-BCD2-4546-8B39-4A0378682E0A}" srcOrd="0" destOrd="0" parTransId="{F4B2D825-D2BF-465E-953D-878D743AB482}" sibTransId="{A2A5FF56-A2C2-4D08-8511-CACAE012DCE6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1CC563A3-CA3E-4FBD-8592-37AB99592931}" type="presOf" srcId="{41C3DAE6-CEC9-46B0-B520-4B5928FAEB0D}" destId="{A16B5854-BD2A-4F7B-A2EF-C7F2573CD587}" srcOrd="0" destOrd="2" presId="urn:microsoft.com/office/officeart/2005/8/layout/vList4#2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0DC44349-AE0F-4070-BE4A-F72982346AA2}" type="presOf" srcId="{F0AD7E66-85B6-409B-A91F-64589CEB5D6A}" destId="{0B773AD0-FD2C-45AA-B516-B3F51A02D3A9}" srcOrd="0" destOrd="2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BC025379-820B-4866-9A9E-E957458ECACC}" type="presOf" srcId="{423277F4-BCD2-4546-8B39-4A0378682E0A}" destId="{A95CBEA9-5ACF-47D7-B660-591B3B462BA3}" srcOrd="1" destOrd="1" presId="urn:microsoft.com/office/officeart/2005/8/layout/vList4#2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63015708-BF66-4B38-B2C5-ED5581AC684A}" srcId="{EFF8448D-7463-4B2F-9347-E50A241F1334}" destId="{867D9768-D2A5-4031-8FEF-DBF9396BB342}" srcOrd="3" destOrd="0" parTransId="{378F19C9-71D6-458F-8EFD-D5BD16397BDE}" sibTransId="{C1CEDA28-6174-403B-BA1C-7977C79D47A8}"/>
    <dgm:cxn modelId="{36877E31-37FC-4D43-9E10-A6110C3058EA}" type="presOf" srcId="{F0AD7E66-85B6-409B-A91F-64589CEB5D6A}" destId="{3015B54F-8B4A-4748-8280-A8BDCDA5CFF5}" srcOrd="1" destOrd="2" presId="urn:microsoft.com/office/officeart/2005/8/layout/vList4#2"/>
    <dgm:cxn modelId="{3BF8BA6A-DD0E-4376-9C3B-F77ADEBD4B20}" type="presOf" srcId="{423277F4-BCD2-4546-8B39-4A0378682E0A}" destId="{A16B5854-BD2A-4F7B-A2EF-C7F2573CD587}" srcOrd="0" destOrd="1" presId="urn:microsoft.com/office/officeart/2005/8/layout/vList4#2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64F4C3C5-B12B-4BD9-A753-B366D0F56860}" srcId="{6676A09F-22FC-4735-954D-9283F09766E8}" destId="{F0AD7E66-85B6-409B-A91F-64589CEB5D6A}" srcOrd="1" destOrd="0" parTransId="{A58F0967-3C21-429E-87DD-D97F75628A84}" sibTransId="{FDBDA455-91E1-4D2B-8BFC-31E1E88EF629}"/>
    <dgm:cxn modelId="{E2816A73-CFEC-44D4-ABC1-E1DA4006F3B4}" srcId="{67AD1E03-017D-40A8-BC30-752660CA681A}" destId="{41C3DAE6-CEC9-46B0-B520-4B5928FAEB0D}" srcOrd="1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D4891899-BDD7-448B-AD2E-FF7724AD1F39}" type="presParOf" srcId="{4BE6A224-799F-4AEC-9B8E-A8B65B5B1E02}" destId="{D9F2760F-4433-4473-B7B3-AC597E6FEEDE}" srcOrd="6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pPr algn="ctr"/>
          <a:r>
            <a:rPr lang="en-US" dirty="0" smtClean="0"/>
            <a:t>Customer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7E806D63-A0E0-4C21-9BBF-1A40AF80FE37}">
      <dgm:prSet phldrT="[Text]" custT="1"/>
      <dgm:spPr/>
      <dgm:t>
        <a:bodyPr/>
        <a:lstStyle/>
        <a:p>
          <a:pPr algn="l"/>
          <a:r>
            <a:rPr lang="en-US" sz="2400" dirty="0" smtClean="0"/>
            <a:t>Post recruitment</a:t>
          </a:r>
          <a:endParaRPr lang="en-US" sz="2400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E1CE5443-E8D1-412F-8FC9-849910410310}">
      <dgm:prSet phldrT="[Text]" custT="1"/>
      <dgm:spPr/>
      <dgm:t>
        <a:bodyPr/>
        <a:lstStyle/>
        <a:p>
          <a:pPr algn="l"/>
          <a:r>
            <a:rPr lang="en-US" sz="2400" dirty="0" smtClean="0"/>
            <a:t>Apply job request</a:t>
          </a:r>
          <a:endParaRPr lang="en-US" sz="2400" dirty="0"/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pPr algn="ctr"/>
          <a:r>
            <a:rPr lang="en-US" dirty="0" smtClean="0"/>
            <a:t>Maid mediator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pPr algn="l"/>
          <a:r>
            <a:rPr lang="en-US" dirty="0" smtClean="0"/>
            <a:t>Manage maid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pPr algn="l"/>
          <a:r>
            <a:rPr lang="en-US" dirty="0" smtClean="0"/>
            <a:t>Post job request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5F11AF1C-5C39-4A90-A8D9-F1B68D48B9F7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5758AD-A136-4AB0-9EFE-CD309D7518F9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22FFD1D5-29C1-41D3-8888-8B54F2971164}" type="pres">
      <dgm:prSet presAssocID="{AB1BB107-5931-46B7-9621-2F8B81CC6FBB}" presName="rootComposite" presStyleCnt="0">
        <dgm:presLayoutVars/>
      </dgm:prSet>
      <dgm:spPr/>
    </dgm:pt>
    <dgm:pt modelId="{D48A7242-6D32-4C44-90D5-ADD0B51292CA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9A4F882F-A8E3-4182-A8F2-22211C44B762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BAF8AD10-DC35-4C5F-94B5-00362AEEB19E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64F9E2EB-6538-42A6-B4DD-2B8A5FFBE53E}" type="pres">
      <dgm:prSet presAssocID="{7E806D63-A0E0-4C21-9BBF-1A40AF80FE37}" presName="Image" presStyleLbl="node1" presStyleIdx="0" presStyleCnt="4"/>
      <dgm:spPr/>
      <dgm:t>
        <a:bodyPr/>
        <a:lstStyle/>
        <a:p>
          <a:endParaRPr lang="en-US"/>
        </a:p>
      </dgm:t>
    </dgm:pt>
    <dgm:pt modelId="{79D0D8AC-6383-4086-BD5F-9DFB1E7ED763}" type="pres">
      <dgm:prSet presAssocID="{7E806D63-A0E0-4C21-9BBF-1A40AF80FE37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F01BC-4265-42B1-B18E-6FC93FE834AF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9EFA7BF4-63C7-4263-B9E7-42EE01A207F8}" type="pres">
      <dgm:prSet presAssocID="{E1CE5443-E8D1-412F-8FC9-849910410310}" presName="Image" presStyleLbl="node1" presStyleIdx="1" presStyleCnt="4"/>
      <dgm:spPr/>
    </dgm:pt>
    <dgm:pt modelId="{5565065D-3870-470F-83D9-3D2E477EAB59}" type="pres">
      <dgm:prSet presAssocID="{E1CE5443-E8D1-412F-8FC9-849910410310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A0798-2FAF-46D3-9FAF-6E0433683FD9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B661E1DF-C6FC-49D8-9EF7-923F3730587D}" type="pres">
      <dgm:prSet presAssocID="{D8F4E2F0-E5DB-4335-BD4B-92FE8E809FD3}" presName="rootComposite" presStyleCnt="0">
        <dgm:presLayoutVars/>
      </dgm:prSet>
      <dgm:spPr/>
    </dgm:pt>
    <dgm:pt modelId="{C42FB89A-F25C-49A9-B60B-F9CEA989755C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DE3B134B-7704-40DF-829C-4757E1860A5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A7ADF5B8-F9ED-4F9D-9870-B445E5229600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1950BEFA-1F86-440D-B774-FE3FA70EED94}" type="pres">
      <dgm:prSet presAssocID="{EF3ABC79-60E8-4388-802E-EDFF4D0DA7AD}" presName="Image" presStyleLbl="node1" presStyleIdx="2" presStyleCnt="4"/>
      <dgm:spPr/>
    </dgm:pt>
    <dgm:pt modelId="{942E19A8-0D64-47C2-9A37-3EA34FF7A42A}" type="pres">
      <dgm:prSet presAssocID="{EF3ABC79-60E8-4388-802E-EDFF4D0DA7AD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009BB-16B7-4FD0-A99D-D69DB085DAA1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C54FDC66-4A96-452B-8425-641185C5E0F4}" type="pres">
      <dgm:prSet presAssocID="{97BC5883-EA45-4343-9A3B-8ABD62CB82B2}" presName="Image" presStyleLbl="node1" presStyleIdx="3" presStyleCnt="4"/>
      <dgm:spPr/>
    </dgm:pt>
    <dgm:pt modelId="{7DFDDFCD-8516-4919-A3C0-D728E2A62B42}" type="pres">
      <dgm:prSet presAssocID="{97BC5883-EA45-4343-9A3B-8ABD62CB82B2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18EBB2B0-43AE-4C8F-9BA7-6C323A0A363A}" type="presOf" srcId="{EF3ABC79-60E8-4388-802E-EDFF4D0DA7AD}" destId="{942E19A8-0D64-47C2-9A37-3EA34FF7A42A}" srcOrd="0" destOrd="0" presId="urn:microsoft.com/office/officeart/2008/layout/PictureAccentList"/>
    <dgm:cxn modelId="{4665A192-CB15-43ED-897F-5A8D625DB17A}" type="presOf" srcId="{7E806D63-A0E0-4C21-9BBF-1A40AF80FE37}" destId="{79D0D8AC-6383-4086-BD5F-9DFB1E7ED763}" srcOrd="0" destOrd="0" presId="urn:microsoft.com/office/officeart/2008/layout/PictureAccentList"/>
    <dgm:cxn modelId="{B5587208-BD11-46FF-B29E-1B076B5717DD}" type="presOf" srcId="{97BC5883-EA45-4343-9A3B-8ABD62CB82B2}" destId="{7DFDDFCD-8516-4919-A3C0-D728E2A62B42}" srcOrd="0" destOrd="0" presId="urn:microsoft.com/office/officeart/2008/layout/PictureAccentList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20425106-44F8-4DF4-8969-F2C103FD95A0}" type="presOf" srcId="{E1CE5443-E8D1-412F-8FC9-849910410310}" destId="{5565065D-3870-470F-83D9-3D2E477EAB59}" srcOrd="0" destOrd="0" presId="urn:microsoft.com/office/officeart/2008/layout/PictureAccentList"/>
    <dgm:cxn modelId="{A193CD17-75B1-4B2D-8D91-654397CCF2A3}" type="presOf" srcId="{A29B9F33-9E71-4095-B0FF-966A47C5514C}" destId="{5F11AF1C-5C39-4A90-A8D9-F1B68D48B9F7}" srcOrd="0" destOrd="0" presId="urn:microsoft.com/office/officeart/2008/layout/PictureAccentList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E69C359E-C103-4B18-AF3B-2E12D745ABCC}" type="presOf" srcId="{AB1BB107-5931-46B7-9621-2F8B81CC6FBB}" destId="{D48A7242-6D32-4C44-90D5-ADD0B51292CA}" srcOrd="0" destOrd="0" presId="urn:microsoft.com/office/officeart/2008/layout/PictureAccentList"/>
    <dgm:cxn modelId="{9D7FD639-7BB3-4327-8FA7-B2AAE50200E0}" type="presOf" srcId="{D8F4E2F0-E5DB-4335-BD4B-92FE8E809FD3}" destId="{C42FB89A-F25C-49A9-B60B-F9CEA989755C}" srcOrd="0" destOrd="0" presId="urn:microsoft.com/office/officeart/2008/layout/PictureAccentList"/>
    <dgm:cxn modelId="{B1EA609F-CABD-473C-9DDB-06B5D22BAFAD}" type="presParOf" srcId="{5F11AF1C-5C39-4A90-A8D9-F1B68D48B9F7}" destId="{B85758AD-A136-4AB0-9EFE-CD309D7518F9}" srcOrd="0" destOrd="0" presId="urn:microsoft.com/office/officeart/2008/layout/PictureAccentList"/>
    <dgm:cxn modelId="{FE79B003-7F08-47EA-8CB1-AB8DBE539652}" type="presParOf" srcId="{B85758AD-A136-4AB0-9EFE-CD309D7518F9}" destId="{22FFD1D5-29C1-41D3-8888-8B54F2971164}" srcOrd="0" destOrd="0" presId="urn:microsoft.com/office/officeart/2008/layout/PictureAccentList"/>
    <dgm:cxn modelId="{282BAEBE-CEFF-4DB2-806A-047F0E2BFEE3}" type="presParOf" srcId="{22FFD1D5-29C1-41D3-8888-8B54F2971164}" destId="{D48A7242-6D32-4C44-90D5-ADD0B51292CA}" srcOrd="0" destOrd="0" presId="urn:microsoft.com/office/officeart/2008/layout/PictureAccentList"/>
    <dgm:cxn modelId="{FF978CA1-3C2D-4462-8289-DEF046E1520F}" type="presParOf" srcId="{B85758AD-A136-4AB0-9EFE-CD309D7518F9}" destId="{9A4F882F-A8E3-4182-A8F2-22211C44B762}" srcOrd="1" destOrd="0" presId="urn:microsoft.com/office/officeart/2008/layout/PictureAccentList"/>
    <dgm:cxn modelId="{C4892C65-491A-4AF3-9863-D9412FBF7CF9}" type="presParOf" srcId="{9A4F882F-A8E3-4182-A8F2-22211C44B762}" destId="{BAF8AD10-DC35-4C5F-94B5-00362AEEB19E}" srcOrd="0" destOrd="0" presId="urn:microsoft.com/office/officeart/2008/layout/PictureAccentList"/>
    <dgm:cxn modelId="{510156E8-6E4E-4457-B765-4DC71EDB3915}" type="presParOf" srcId="{BAF8AD10-DC35-4C5F-94B5-00362AEEB19E}" destId="{64F9E2EB-6538-42A6-B4DD-2B8A5FFBE53E}" srcOrd="0" destOrd="0" presId="urn:microsoft.com/office/officeart/2008/layout/PictureAccentList"/>
    <dgm:cxn modelId="{C8D9CBC4-57BD-4D15-8F5F-70E83216CF62}" type="presParOf" srcId="{BAF8AD10-DC35-4C5F-94B5-00362AEEB19E}" destId="{79D0D8AC-6383-4086-BD5F-9DFB1E7ED763}" srcOrd="1" destOrd="0" presId="urn:microsoft.com/office/officeart/2008/layout/PictureAccentList"/>
    <dgm:cxn modelId="{D9524BF8-D9CD-4ED9-968B-8EAF0A3CDC47}" type="presParOf" srcId="{9A4F882F-A8E3-4182-A8F2-22211C44B762}" destId="{1DAF01BC-4265-42B1-B18E-6FC93FE834AF}" srcOrd="1" destOrd="0" presId="urn:microsoft.com/office/officeart/2008/layout/PictureAccentList"/>
    <dgm:cxn modelId="{92AE9F25-FC26-457D-B2D4-F98898B7C6D5}" type="presParOf" srcId="{1DAF01BC-4265-42B1-B18E-6FC93FE834AF}" destId="{9EFA7BF4-63C7-4263-B9E7-42EE01A207F8}" srcOrd="0" destOrd="0" presId="urn:microsoft.com/office/officeart/2008/layout/PictureAccentList"/>
    <dgm:cxn modelId="{64E0FD4D-7BC9-4F63-AAD1-80AD7144FA8B}" type="presParOf" srcId="{1DAF01BC-4265-42B1-B18E-6FC93FE834AF}" destId="{5565065D-3870-470F-83D9-3D2E477EAB59}" srcOrd="1" destOrd="0" presId="urn:microsoft.com/office/officeart/2008/layout/PictureAccentList"/>
    <dgm:cxn modelId="{5D8B7F3C-6AEB-4265-9BA5-FFB2201A8D9C}" type="presParOf" srcId="{5F11AF1C-5C39-4A90-A8D9-F1B68D48B9F7}" destId="{9EEA0798-2FAF-46D3-9FAF-6E0433683FD9}" srcOrd="1" destOrd="0" presId="urn:microsoft.com/office/officeart/2008/layout/PictureAccentList"/>
    <dgm:cxn modelId="{5332D91F-36F4-4B76-8481-CA4879382389}" type="presParOf" srcId="{9EEA0798-2FAF-46D3-9FAF-6E0433683FD9}" destId="{B661E1DF-C6FC-49D8-9EF7-923F3730587D}" srcOrd="0" destOrd="0" presId="urn:microsoft.com/office/officeart/2008/layout/PictureAccentList"/>
    <dgm:cxn modelId="{C3B67FAA-9360-474E-BEFC-2B575A1E35D2}" type="presParOf" srcId="{B661E1DF-C6FC-49D8-9EF7-923F3730587D}" destId="{C42FB89A-F25C-49A9-B60B-F9CEA989755C}" srcOrd="0" destOrd="0" presId="urn:microsoft.com/office/officeart/2008/layout/PictureAccentList"/>
    <dgm:cxn modelId="{D54BE73F-AADA-4C31-B606-801EC41D65DC}" type="presParOf" srcId="{9EEA0798-2FAF-46D3-9FAF-6E0433683FD9}" destId="{DE3B134B-7704-40DF-829C-4757E1860A5C}" srcOrd="1" destOrd="0" presId="urn:microsoft.com/office/officeart/2008/layout/PictureAccentList"/>
    <dgm:cxn modelId="{8548D72E-AD2E-444E-B207-4E612CFC6671}" type="presParOf" srcId="{DE3B134B-7704-40DF-829C-4757E1860A5C}" destId="{A7ADF5B8-F9ED-4F9D-9870-B445E5229600}" srcOrd="0" destOrd="0" presId="urn:microsoft.com/office/officeart/2008/layout/PictureAccentList"/>
    <dgm:cxn modelId="{69C2E7D5-8B82-4D16-9D5B-D0F0DC19FC20}" type="presParOf" srcId="{A7ADF5B8-F9ED-4F9D-9870-B445E5229600}" destId="{1950BEFA-1F86-440D-B774-FE3FA70EED94}" srcOrd="0" destOrd="0" presId="urn:microsoft.com/office/officeart/2008/layout/PictureAccentList"/>
    <dgm:cxn modelId="{4CEAA6FF-8E07-4834-93D9-E53A75B6410F}" type="presParOf" srcId="{A7ADF5B8-F9ED-4F9D-9870-B445E5229600}" destId="{942E19A8-0D64-47C2-9A37-3EA34FF7A42A}" srcOrd="1" destOrd="0" presId="urn:microsoft.com/office/officeart/2008/layout/PictureAccentList"/>
    <dgm:cxn modelId="{47B3B924-98B2-4E2A-9626-D34F392B26E1}" type="presParOf" srcId="{DE3B134B-7704-40DF-829C-4757E1860A5C}" destId="{E6C009BB-16B7-4FD0-A99D-D69DB085DAA1}" srcOrd="1" destOrd="0" presId="urn:microsoft.com/office/officeart/2008/layout/PictureAccentList"/>
    <dgm:cxn modelId="{1E7FC933-33F1-4786-BC8D-474B929A3073}" type="presParOf" srcId="{E6C009BB-16B7-4FD0-A99D-D69DB085DAA1}" destId="{C54FDC66-4A96-452B-8425-641185C5E0F4}" srcOrd="0" destOrd="0" presId="urn:microsoft.com/office/officeart/2008/layout/PictureAccentList"/>
    <dgm:cxn modelId="{58566D73-9EF0-4AC5-A206-2CE3676288D9}" type="presParOf" srcId="{E6C009BB-16B7-4FD0-A99D-D69DB085DAA1}" destId="{7DFDDFCD-8516-4919-A3C0-D728E2A62B4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endParaRPr lang="en-US"/>
        </a:p>
      </dgm:t>
    </dgm:pt>
    <dgm:pt modelId="{7E806D63-A0E0-4C21-9BBF-1A40AF80FE37}">
      <dgm:prSet phldrT="[Text]"/>
      <dgm:spPr/>
      <dgm:t>
        <a:bodyPr/>
        <a:lstStyle/>
        <a:p>
          <a:r>
            <a:rPr lang="en-US" dirty="0" smtClean="0"/>
            <a:t>Manage maid</a:t>
          </a:r>
          <a:endParaRPr lang="en-US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endParaRPr lang="en-US"/>
        </a:p>
      </dgm:t>
    </dgm:pt>
    <dgm:pt modelId="{E1CE5443-E8D1-412F-8FC9-849910410310}">
      <dgm:prSet phldrT="[Text]"/>
      <dgm:spPr/>
      <dgm:t>
        <a:bodyPr/>
        <a:lstStyle/>
        <a:p>
          <a:r>
            <a:rPr lang="en-US" dirty="0" smtClean="0"/>
            <a:t>Post job request</a:t>
          </a:r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r>
            <a:rPr lang="en-US" dirty="0" smtClean="0"/>
            <a:t>Manage </a:t>
          </a:r>
          <a:r>
            <a:rPr lang="en-US" dirty="0" err="1" smtClean="0"/>
            <a:t>config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r>
            <a:rPr lang="en-US" dirty="0" smtClean="0"/>
            <a:t>Manage account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endParaRPr lang="en-US"/>
        </a:p>
      </dgm:t>
    </dgm:pt>
    <dgm:pt modelId="{F91B4844-65F9-490C-9F4C-54DE7A680339}">
      <dgm:prSet phldrT="[Text]"/>
      <dgm:spPr/>
      <dgm:t>
        <a:bodyPr/>
        <a:lstStyle/>
        <a:p>
          <a:r>
            <a:rPr lang="en-US" dirty="0" smtClean="0"/>
            <a:t>Manage job request &amp; recruitment</a:t>
          </a:r>
        </a:p>
      </dgm:t>
    </dgm:pt>
    <dgm:pt modelId="{9168E7D4-C67F-406B-8DB0-85F33579D5E2}" type="parTrans" cxnId="{637E0FC3-5636-46C5-9C6C-605C8C13DFEE}">
      <dgm:prSet/>
      <dgm:spPr/>
      <dgm:t>
        <a:bodyPr/>
        <a:lstStyle/>
        <a:p>
          <a:endParaRPr lang="en-US"/>
        </a:p>
      </dgm:t>
    </dgm:pt>
    <dgm:pt modelId="{1E94E0FB-AAF2-40C1-9646-186B51B27BAB}" type="sibTrans" cxnId="{637E0FC3-5636-46C5-9C6C-605C8C13DFEE}">
      <dgm:prSet/>
      <dgm:spPr/>
      <dgm:t>
        <a:bodyPr/>
        <a:lstStyle/>
        <a:p>
          <a:endParaRPr lang="en-US"/>
        </a:p>
      </dgm:t>
    </dgm:pt>
    <dgm:pt modelId="{13ECA0AB-B9B2-4D0B-8F82-59CA3F96DCBF}">
      <dgm:prSet phldrT="[Text]"/>
      <dgm:spPr/>
      <dgm:t>
        <a:bodyPr/>
        <a:lstStyle/>
        <a:p>
          <a:r>
            <a:rPr lang="en-US" dirty="0" smtClean="0"/>
            <a:t>Manage payment</a:t>
          </a:r>
        </a:p>
      </dgm:t>
    </dgm:pt>
    <dgm:pt modelId="{49895AB7-FB17-4D23-B35E-403578E72533}" type="parTrans" cxnId="{1DD06372-9938-48F7-9910-ECC6A00A92DF}">
      <dgm:prSet/>
      <dgm:spPr/>
      <dgm:t>
        <a:bodyPr/>
        <a:lstStyle/>
        <a:p>
          <a:endParaRPr lang="en-US"/>
        </a:p>
      </dgm:t>
    </dgm:pt>
    <dgm:pt modelId="{F797E431-0FC9-44F1-A1B2-76FACCA0DEC8}" type="sibTrans" cxnId="{1DD06372-9938-48F7-9910-ECC6A00A92DF}">
      <dgm:prSet/>
      <dgm:spPr/>
      <dgm:t>
        <a:bodyPr/>
        <a:lstStyle/>
        <a:p>
          <a:endParaRPr lang="en-US"/>
        </a:p>
      </dgm:t>
    </dgm:pt>
    <dgm:pt modelId="{20470FC7-F048-4A22-8C72-F9D3DBB6B5B9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6A09B6-7775-4773-BD1E-09011FDCF960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F31502BF-148B-47AA-8953-5622A5F6F361}" type="pres">
      <dgm:prSet presAssocID="{AB1BB107-5931-46B7-9621-2F8B81CC6FBB}" presName="rootComposite" presStyleCnt="0">
        <dgm:presLayoutVars/>
      </dgm:prSet>
      <dgm:spPr/>
    </dgm:pt>
    <dgm:pt modelId="{DCA0960B-8CDB-4FCB-B013-5BF2D6069D79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5CC7A391-03B6-43E2-9239-8C54975710DC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A8352140-BE41-4C3A-B34E-D7B2FBA3AA24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263EF483-AC31-4012-8962-0334FF877585}" type="pres">
      <dgm:prSet presAssocID="{7E806D63-A0E0-4C21-9BBF-1A40AF80FE37}" presName="Image" presStyleLbl="node1" presStyleIdx="0" presStyleCnt="6"/>
      <dgm:spPr/>
    </dgm:pt>
    <dgm:pt modelId="{94865E41-85BD-4323-813A-3A2F484BE2BB}" type="pres">
      <dgm:prSet presAssocID="{7E806D63-A0E0-4C21-9BBF-1A40AF80FE37}" presName="childText" presStyleLbl="l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EA189-9CCA-45CB-A569-101F2020599E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BB24E059-1BF2-4D83-8AC1-47E09E65FE38}" type="pres">
      <dgm:prSet presAssocID="{E1CE5443-E8D1-412F-8FC9-849910410310}" presName="Image" presStyleLbl="node1" presStyleIdx="1" presStyleCnt="6"/>
      <dgm:spPr/>
    </dgm:pt>
    <dgm:pt modelId="{BFEFF4DD-7FD8-4531-A793-1B9DBA68C987}" type="pres">
      <dgm:prSet presAssocID="{E1CE5443-E8D1-412F-8FC9-849910410310}" presName="childText" presStyleLbl="l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63070-D776-45E3-9448-81CEB3A5147C}" type="pres">
      <dgm:prSet presAssocID="{F91B4844-65F9-490C-9F4C-54DE7A680339}" presName="childComposite" presStyleCnt="0">
        <dgm:presLayoutVars>
          <dgm:chMax val="0"/>
          <dgm:chPref val="0"/>
        </dgm:presLayoutVars>
      </dgm:prSet>
      <dgm:spPr/>
    </dgm:pt>
    <dgm:pt modelId="{ECEFD503-C07C-440E-A142-0FC1CBBFD1CD}" type="pres">
      <dgm:prSet presAssocID="{F91B4844-65F9-490C-9F4C-54DE7A680339}" presName="Image" presStyleLbl="node1" presStyleIdx="2" presStyleCnt="6"/>
      <dgm:spPr/>
    </dgm:pt>
    <dgm:pt modelId="{057D3968-BAF8-4757-8197-BFC4BD3D11F1}" type="pres">
      <dgm:prSet presAssocID="{F91B4844-65F9-490C-9F4C-54DE7A680339}" presName="childText" presStyleLbl="l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9745E-1B97-4A5B-9C98-18DD7B5659C9}" type="pres">
      <dgm:prSet presAssocID="{13ECA0AB-B9B2-4D0B-8F82-59CA3F96DCBF}" presName="childComposite" presStyleCnt="0">
        <dgm:presLayoutVars>
          <dgm:chMax val="0"/>
          <dgm:chPref val="0"/>
        </dgm:presLayoutVars>
      </dgm:prSet>
      <dgm:spPr/>
    </dgm:pt>
    <dgm:pt modelId="{199E290E-0AF0-499F-B9F2-A4F0B7904EBB}" type="pres">
      <dgm:prSet presAssocID="{13ECA0AB-B9B2-4D0B-8F82-59CA3F96DCBF}" presName="Image" presStyleLbl="node1" presStyleIdx="3" presStyleCnt="6"/>
      <dgm:spPr/>
    </dgm:pt>
    <dgm:pt modelId="{99168720-5F9E-4ED2-9803-8175FAC234B7}" type="pres">
      <dgm:prSet presAssocID="{13ECA0AB-B9B2-4D0B-8F82-59CA3F96DCBF}" presName="childText" presStyleLbl="l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683FC-6146-4ED1-AFD0-BECCF7A65B3F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3BEDB32B-EFFE-4233-8E04-FC5BF4808CE1}" type="pres">
      <dgm:prSet presAssocID="{D8F4E2F0-E5DB-4335-BD4B-92FE8E809FD3}" presName="rootComposite" presStyleCnt="0">
        <dgm:presLayoutVars/>
      </dgm:prSet>
      <dgm:spPr/>
    </dgm:pt>
    <dgm:pt modelId="{719E54F2-C04B-4E10-926C-5396B5699A83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8AB88990-EB4F-41E9-B399-52225495D43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69AF1BCB-3E02-4FAC-B828-237CA2B9BC6B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7E78BD9A-15F5-43C7-AF44-74525A2B07D0}" type="pres">
      <dgm:prSet presAssocID="{EF3ABC79-60E8-4388-802E-EDFF4D0DA7AD}" presName="Image" presStyleLbl="node1" presStyleIdx="4" presStyleCnt="6"/>
      <dgm:spPr/>
    </dgm:pt>
    <dgm:pt modelId="{C68FAED0-FD1D-49E8-9D33-76864101C804}" type="pres">
      <dgm:prSet presAssocID="{EF3ABC79-60E8-4388-802E-EDFF4D0DA7AD}" presName="childText" presStyleLbl="l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C5624-87EB-4356-B714-9B984A57699F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E56AC4DB-6320-4763-8AC8-B6EAF87942AD}" type="pres">
      <dgm:prSet presAssocID="{97BC5883-EA45-4343-9A3B-8ABD62CB82B2}" presName="Image" presStyleLbl="node1" presStyleIdx="5" presStyleCnt="6"/>
      <dgm:spPr/>
    </dgm:pt>
    <dgm:pt modelId="{ADC3579F-1B98-4870-A2DB-12880FDD132F}" type="pres">
      <dgm:prSet presAssocID="{97BC5883-EA45-4343-9A3B-8ABD62CB82B2}" presName="childText" presStyleLbl="l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08F025-BE33-4BC3-9D0C-5564E95E0932}" type="presOf" srcId="{97BC5883-EA45-4343-9A3B-8ABD62CB82B2}" destId="{ADC3579F-1B98-4870-A2DB-12880FDD132F}" srcOrd="0" destOrd="0" presId="urn:microsoft.com/office/officeart/2008/layout/PictureAccentList"/>
    <dgm:cxn modelId="{637E0FC3-5636-46C5-9C6C-605C8C13DFEE}" srcId="{AB1BB107-5931-46B7-9621-2F8B81CC6FBB}" destId="{F91B4844-65F9-490C-9F4C-54DE7A680339}" srcOrd="2" destOrd="0" parTransId="{9168E7D4-C67F-406B-8DB0-85F33579D5E2}" sibTransId="{1E94E0FB-AAF2-40C1-9646-186B51B27BAB}"/>
    <dgm:cxn modelId="{1DD06372-9938-48F7-9910-ECC6A00A92DF}" srcId="{AB1BB107-5931-46B7-9621-2F8B81CC6FBB}" destId="{13ECA0AB-B9B2-4D0B-8F82-59CA3F96DCBF}" srcOrd="3" destOrd="0" parTransId="{49895AB7-FB17-4D23-B35E-403578E72533}" sibTransId="{F797E431-0FC9-44F1-A1B2-76FACCA0DEC8}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49193709-1B10-40C5-BB16-F7FB9A8CF0AC}" type="presOf" srcId="{D8F4E2F0-E5DB-4335-BD4B-92FE8E809FD3}" destId="{719E54F2-C04B-4E10-926C-5396B5699A83}" srcOrd="0" destOrd="0" presId="urn:microsoft.com/office/officeart/2008/layout/PictureAccentList"/>
    <dgm:cxn modelId="{693C5136-EEE6-4289-9780-86D959D01C5B}" type="presOf" srcId="{A29B9F33-9E71-4095-B0FF-966A47C5514C}" destId="{20470FC7-F048-4A22-8C72-F9D3DBB6B5B9}" srcOrd="0" destOrd="0" presId="urn:microsoft.com/office/officeart/2008/layout/PictureAccentList"/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83CC4CBF-3700-4A15-8544-6EF23F162020}" type="presOf" srcId="{AB1BB107-5931-46B7-9621-2F8B81CC6FBB}" destId="{DCA0960B-8CDB-4FCB-B013-5BF2D6069D79}" srcOrd="0" destOrd="0" presId="urn:microsoft.com/office/officeart/2008/layout/PictureAccentList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E0F5DF07-5271-44C3-9EE5-019C4DF3E825}" type="presOf" srcId="{7E806D63-A0E0-4C21-9BBF-1A40AF80FE37}" destId="{94865E41-85BD-4323-813A-3A2F484BE2BB}" srcOrd="0" destOrd="0" presId="urn:microsoft.com/office/officeart/2008/layout/PictureAccentList"/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559C80D6-3845-494B-8ADA-4AE44100154F}" type="presOf" srcId="{E1CE5443-E8D1-412F-8FC9-849910410310}" destId="{BFEFF4DD-7FD8-4531-A793-1B9DBA68C987}" srcOrd="0" destOrd="0" presId="urn:microsoft.com/office/officeart/2008/layout/PictureAccentList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73213A4F-4E68-431A-A8FB-507308673342}" type="presOf" srcId="{EF3ABC79-60E8-4388-802E-EDFF4D0DA7AD}" destId="{C68FAED0-FD1D-49E8-9D33-76864101C804}" srcOrd="0" destOrd="0" presId="urn:microsoft.com/office/officeart/2008/layout/PictureAccentList"/>
    <dgm:cxn modelId="{CE4FA362-B728-42BF-A8F2-6BA76D810DC7}" type="presOf" srcId="{F91B4844-65F9-490C-9F4C-54DE7A680339}" destId="{057D3968-BAF8-4757-8197-BFC4BD3D11F1}" srcOrd="0" destOrd="0" presId="urn:microsoft.com/office/officeart/2008/layout/PictureAccentList"/>
    <dgm:cxn modelId="{1539D6BB-6952-4F27-9093-6030DAA973DB}" type="presOf" srcId="{13ECA0AB-B9B2-4D0B-8F82-59CA3F96DCBF}" destId="{99168720-5F9E-4ED2-9803-8175FAC234B7}" srcOrd="0" destOrd="0" presId="urn:microsoft.com/office/officeart/2008/layout/PictureAccentList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265D67F2-37C1-473C-88D8-A3AEA2FF7A58}" type="presParOf" srcId="{20470FC7-F048-4A22-8C72-F9D3DBB6B5B9}" destId="{5C6A09B6-7775-4773-BD1E-09011FDCF960}" srcOrd="0" destOrd="0" presId="urn:microsoft.com/office/officeart/2008/layout/PictureAccentList"/>
    <dgm:cxn modelId="{2B5B6CA1-244C-4CF9-B112-85C88FB88DC1}" type="presParOf" srcId="{5C6A09B6-7775-4773-BD1E-09011FDCF960}" destId="{F31502BF-148B-47AA-8953-5622A5F6F361}" srcOrd="0" destOrd="0" presId="urn:microsoft.com/office/officeart/2008/layout/PictureAccentList"/>
    <dgm:cxn modelId="{29C6D755-2199-4FDC-A938-479A89F8144B}" type="presParOf" srcId="{F31502BF-148B-47AA-8953-5622A5F6F361}" destId="{DCA0960B-8CDB-4FCB-B013-5BF2D6069D79}" srcOrd="0" destOrd="0" presId="urn:microsoft.com/office/officeart/2008/layout/PictureAccentList"/>
    <dgm:cxn modelId="{16115258-EA73-4FE2-9EF0-399F2581CC5A}" type="presParOf" srcId="{5C6A09B6-7775-4773-BD1E-09011FDCF960}" destId="{5CC7A391-03B6-43E2-9239-8C54975710DC}" srcOrd="1" destOrd="0" presId="urn:microsoft.com/office/officeart/2008/layout/PictureAccentList"/>
    <dgm:cxn modelId="{DA05D5BE-1609-4EA8-AAA9-0672402536A1}" type="presParOf" srcId="{5CC7A391-03B6-43E2-9239-8C54975710DC}" destId="{A8352140-BE41-4C3A-B34E-D7B2FBA3AA24}" srcOrd="0" destOrd="0" presId="urn:microsoft.com/office/officeart/2008/layout/PictureAccentList"/>
    <dgm:cxn modelId="{7193D7BF-FD6C-4629-B91C-3A058718E41C}" type="presParOf" srcId="{A8352140-BE41-4C3A-B34E-D7B2FBA3AA24}" destId="{263EF483-AC31-4012-8962-0334FF877585}" srcOrd="0" destOrd="0" presId="urn:microsoft.com/office/officeart/2008/layout/PictureAccentList"/>
    <dgm:cxn modelId="{A30110D1-A525-4732-B351-77DA02F390C1}" type="presParOf" srcId="{A8352140-BE41-4C3A-B34E-D7B2FBA3AA24}" destId="{94865E41-85BD-4323-813A-3A2F484BE2BB}" srcOrd="1" destOrd="0" presId="urn:microsoft.com/office/officeart/2008/layout/PictureAccentList"/>
    <dgm:cxn modelId="{8F57027D-575B-46CF-BCE7-B72A5682199E}" type="presParOf" srcId="{5CC7A391-03B6-43E2-9239-8C54975710DC}" destId="{37CEA189-9CCA-45CB-A569-101F2020599E}" srcOrd="1" destOrd="0" presId="urn:microsoft.com/office/officeart/2008/layout/PictureAccentList"/>
    <dgm:cxn modelId="{777E8CA9-5D17-4AB4-8B81-E27CB4B95744}" type="presParOf" srcId="{37CEA189-9CCA-45CB-A569-101F2020599E}" destId="{BB24E059-1BF2-4D83-8AC1-47E09E65FE38}" srcOrd="0" destOrd="0" presId="urn:microsoft.com/office/officeart/2008/layout/PictureAccentList"/>
    <dgm:cxn modelId="{1856FB48-0998-4B84-99A9-22477946A332}" type="presParOf" srcId="{37CEA189-9CCA-45CB-A569-101F2020599E}" destId="{BFEFF4DD-7FD8-4531-A793-1B9DBA68C987}" srcOrd="1" destOrd="0" presId="urn:microsoft.com/office/officeart/2008/layout/PictureAccentList"/>
    <dgm:cxn modelId="{9F36EF4F-7457-4CFB-A509-1D35A4FA3909}" type="presParOf" srcId="{5CC7A391-03B6-43E2-9239-8C54975710DC}" destId="{99D63070-D776-45E3-9448-81CEB3A5147C}" srcOrd="2" destOrd="0" presId="urn:microsoft.com/office/officeart/2008/layout/PictureAccentList"/>
    <dgm:cxn modelId="{E8EFADA9-AAEC-4D6C-9F91-B34135F77005}" type="presParOf" srcId="{99D63070-D776-45E3-9448-81CEB3A5147C}" destId="{ECEFD503-C07C-440E-A142-0FC1CBBFD1CD}" srcOrd="0" destOrd="0" presId="urn:microsoft.com/office/officeart/2008/layout/PictureAccentList"/>
    <dgm:cxn modelId="{844E3690-4A05-4651-AE7B-F1C30CCDD42A}" type="presParOf" srcId="{99D63070-D776-45E3-9448-81CEB3A5147C}" destId="{057D3968-BAF8-4757-8197-BFC4BD3D11F1}" srcOrd="1" destOrd="0" presId="urn:microsoft.com/office/officeart/2008/layout/PictureAccentList"/>
    <dgm:cxn modelId="{60E15C96-6A4E-45A1-9A3F-1E0AFDBCA4DF}" type="presParOf" srcId="{5CC7A391-03B6-43E2-9239-8C54975710DC}" destId="{18B9745E-1B97-4A5B-9C98-18DD7B5659C9}" srcOrd="3" destOrd="0" presId="urn:microsoft.com/office/officeart/2008/layout/PictureAccentList"/>
    <dgm:cxn modelId="{72DAE4B9-C7F0-4581-B276-E85758807136}" type="presParOf" srcId="{18B9745E-1B97-4A5B-9C98-18DD7B5659C9}" destId="{199E290E-0AF0-499F-B9F2-A4F0B7904EBB}" srcOrd="0" destOrd="0" presId="urn:microsoft.com/office/officeart/2008/layout/PictureAccentList"/>
    <dgm:cxn modelId="{7AE3F667-8D1E-45CB-BE2D-0C675DC2E039}" type="presParOf" srcId="{18B9745E-1B97-4A5B-9C98-18DD7B5659C9}" destId="{99168720-5F9E-4ED2-9803-8175FAC234B7}" srcOrd="1" destOrd="0" presId="urn:microsoft.com/office/officeart/2008/layout/PictureAccentList"/>
    <dgm:cxn modelId="{23BF9AE5-6545-4267-9011-F7B6DB9E1F51}" type="presParOf" srcId="{20470FC7-F048-4A22-8C72-F9D3DBB6B5B9}" destId="{C0A683FC-6146-4ED1-AFD0-BECCF7A65B3F}" srcOrd="1" destOrd="0" presId="urn:microsoft.com/office/officeart/2008/layout/PictureAccentList"/>
    <dgm:cxn modelId="{9EFF4EF6-7964-42CB-A776-14E7A37AE78D}" type="presParOf" srcId="{C0A683FC-6146-4ED1-AFD0-BECCF7A65B3F}" destId="{3BEDB32B-EFFE-4233-8E04-FC5BF4808CE1}" srcOrd="0" destOrd="0" presId="urn:microsoft.com/office/officeart/2008/layout/PictureAccentList"/>
    <dgm:cxn modelId="{ED1C7598-4919-4124-A9E2-A6DB5993D414}" type="presParOf" srcId="{3BEDB32B-EFFE-4233-8E04-FC5BF4808CE1}" destId="{719E54F2-C04B-4E10-926C-5396B5699A83}" srcOrd="0" destOrd="0" presId="urn:microsoft.com/office/officeart/2008/layout/PictureAccentList"/>
    <dgm:cxn modelId="{1CC2823F-DD7E-4EF3-9166-65A742FC2B57}" type="presParOf" srcId="{C0A683FC-6146-4ED1-AFD0-BECCF7A65B3F}" destId="{8AB88990-EB4F-41E9-B399-52225495D43C}" srcOrd="1" destOrd="0" presId="urn:microsoft.com/office/officeart/2008/layout/PictureAccentList"/>
    <dgm:cxn modelId="{1B8E6943-E2BF-429A-93CF-9BBCCD09148E}" type="presParOf" srcId="{8AB88990-EB4F-41E9-B399-52225495D43C}" destId="{69AF1BCB-3E02-4FAC-B828-237CA2B9BC6B}" srcOrd="0" destOrd="0" presId="urn:microsoft.com/office/officeart/2008/layout/PictureAccentList"/>
    <dgm:cxn modelId="{83D18674-56AC-4585-8958-9633A5FC8E75}" type="presParOf" srcId="{69AF1BCB-3E02-4FAC-B828-237CA2B9BC6B}" destId="{7E78BD9A-15F5-43C7-AF44-74525A2B07D0}" srcOrd="0" destOrd="0" presId="urn:microsoft.com/office/officeart/2008/layout/PictureAccentList"/>
    <dgm:cxn modelId="{E9BCEECA-7F8E-4899-9984-82AEE7AB1A12}" type="presParOf" srcId="{69AF1BCB-3E02-4FAC-B828-237CA2B9BC6B}" destId="{C68FAED0-FD1D-49E8-9D33-76864101C804}" srcOrd="1" destOrd="0" presId="urn:microsoft.com/office/officeart/2008/layout/PictureAccentList"/>
    <dgm:cxn modelId="{8384F8F1-B55E-4703-9FF2-2DF9206F2322}" type="presParOf" srcId="{8AB88990-EB4F-41E9-B399-52225495D43C}" destId="{358C5624-87EB-4356-B714-9B984A57699F}" srcOrd="1" destOrd="0" presId="urn:microsoft.com/office/officeart/2008/layout/PictureAccentList"/>
    <dgm:cxn modelId="{C3CF652E-C57D-4906-9F55-B265D5EB5C32}" type="presParOf" srcId="{358C5624-87EB-4356-B714-9B984A57699F}" destId="{E56AC4DB-6320-4763-8AC8-B6EAF87942AD}" srcOrd="0" destOrd="0" presId="urn:microsoft.com/office/officeart/2008/layout/PictureAccentList"/>
    <dgm:cxn modelId="{0B0EB394-87DB-403F-AF6E-CDE062975279}" type="presParOf" srcId="{358C5624-87EB-4356-B714-9B984A57699F}" destId="{ADC3579F-1B98-4870-A2DB-12880FDD132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B6FC-4951-47D1-8E48-A2CE5A4EAEA9}">
      <dsp:nvSpPr>
        <dsp:cNvPr id="0" name=""/>
        <dsp:cNvSpPr/>
      </dsp:nvSpPr>
      <dsp:spPr>
        <a:xfrm>
          <a:off x="1158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1</a:t>
          </a:r>
          <a:endParaRPr lang="en-US" sz="1300" kern="1200" dirty="0"/>
        </a:p>
      </dsp:txBody>
      <dsp:txXfrm>
        <a:off x="1158" y="383380"/>
        <a:ext cx="1130004" cy="374400"/>
      </dsp:txXfrm>
    </dsp:sp>
    <dsp:sp modelId="{94ECD1BF-CC26-411F-B82E-2107114B8F82}">
      <dsp:nvSpPr>
        <dsp:cNvPr id="0" name=""/>
        <dsp:cNvSpPr/>
      </dsp:nvSpPr>
      <dsp:spPr>
        <a:xfrm>
          <a:off x="1158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Miền trung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Quận 2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Không</a:t>
          </a:r>
          <a:r>
            <a:rPr lang="en-US" sz="1300" kern="1200" dirty="0" smtClean="0"/>
            <a:t> ở </a:t>
          </a:r>
          <a:r>
            <a:rPr lang="en-US" sz="1300" kern="1200" dirty="0" err="1" smtClean="0"/>
            <a:t>lại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3-5 </a:t>
          </a:r>
          <a:r>
            <a:rPr lang="en-US" sz="1300" kern="1200" dirty="0" err="1" smtClean="0"/>
            <a:t>tr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già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Chăm bệnh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Nấu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ăn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giũ</a:t>
          </a:r>
          <a:endParaRPr lang="en-US" sz="1300" kern="1200" dirty="0"/>
        </a:p>
      </dsp:txBody>
      <dsp:txXfrm>
        <a:off x="1158" y="757780"/>
        <a:ext cx="1130004" cy="2881563"/>
      </dsp:txXfrm>
    </dsp:sp>
    <dsp:sp modelId="{5AF9DBE8-AF77-4D87-8464-89F80CBE538C}">
      <dsp:nvSpPr>
        <dsp:cNvPr id="0" name=""/>
        <dsp:cNvSpPr/>
      </dsp:nvSpPr>
      <dsp:spPr>
        <a:xfrm>
          <a:off x="1289363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2</a:t>
          </a:r>
          <a:endParaRPr lang="en-US" sz="1300" kern="1200" dirty="0"/>
        </a:p>
      </dsp:txBody>
      <dsp:txXfrm>
        <a:off x="1289363" y="383380"/>
        <a:ext cx="1130004" cy="374400"/>
      </dsp:txXfrm>
    </dsp:sp>
    <dsp:sp modelId="{CB3097CA-CA5F-4321-B23C-9AB3AD7CD76E}">
      <dsp:nvSpPr>
        <dsp:cNvPr id="0" name=""/>
        <dsp:cNvSpPr/>
      </dsp:nvSpPr>
      <dsp:spPr>
        <a:xfrm>
          <a:off x="1289363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Miền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tây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Quận</a:t>
          </a:r>
          <a:r>
            <a:rPr lang="en-US" sz="1300" kern="1200" dirty="0" smtClean="0"/>
            <a:t> 4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Nấu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ăn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giũ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Dọn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nhà</a:t>
          </a:r>
          <a:endParaRPr lang="en-US" sz="1300" kern="1200" dirty="0"/>
        </a:p>
      </dsp:txBody>
      <dsp:txXfrm>
        <a:off x="1289363" y="757780"/>
        <a:ext cx="1130004" cy="2881563"/>
      </dsp:txXfrm>
    </dsp:sp>
    <dsp:sp modelId="{41705A52-DF6F-413C-BA1D-2CF49999F478}">
      <dsp:nvSpPr>
        <dsp:cNvPr id="0" name=""/>
        <dsp:cNvSpPr/>
      </dsp:nvSpPr>
      <dsp:spPr>
        <a:xfrm>
          <a:off x="2577568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3</a:t>
          </a:r>
          <a:endParaRPr lang="en-US" sz="1300" kern="1200" dirty="0"/>
        </a:p>
      </dsp:txBody>
      <dsp:txXfrm>
        <a:off x="2577568" y="383380"/>
        <a:ext cx="1130004" cy="374400"/>
      </dsp:txXfrm>
    </dsp:sp>
    <dsp:sp modelId="{1B2BE79F-3D57-471C-B68A-FB6ECA0FB741}">
      <dsp:nvSpPr>
        <dsp:cNvPr id="0" name=""/>
        <dsp:cNvSpPr/>
      </dsp:nvSpPr>
      <dsp:spPr>
        <a:xfrm>
          <a:off x="2577568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Miền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tây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Quận</a:t>
          </a:r>
          <a:r>
            <a:rPr lang="en-US" sz="1300" kern="1200" dirty="0" smtClean="0"/>
            <a:t> 4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Ở </a:t>
          </a:r>
          <a:r>
            <a:rPr lang="en-US" sz="1300" kern="1200" dirty="0" err="1" smtClean="0"/>
            <a:t>lại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&gt;5tr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Lâu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dài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già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bệnh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khuyết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tật</a:t>
          </a:r>
          <a:endParaRPr lang="en-US" sz="1300" kern="1200" dirty="0"/>
        </a:p>
      </dsp:txBody>
      <dsp:txXfrm>
        <a:off x="2577568" y="757780"/>
        <a:ext cx="1130004" cy="28815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988FE-751E-41CF-9131-4FC9405FE51E}">
      <dsp:nvSpPr>
        <dsp:cNvPr id="0" name=""/>
        <dsp:cNvSpPr/>
      </dsp:nvSpPr>
      <dsp:spPr>
        <a:xfrm>
          <a:off x="1326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1</a:t>
          </a:r>
          <a:endParaRPr lang="en-US" sz="1400" kern="1200" dirty="0"/>
        </a:p>
      </dsp:txBody>
      <dsp:txXfrm>
        <a:off x="1326" y="242148"/>
        <a:ext cx="1293232" cy="403200"/>
      </dsp:txXfrm>
    </dsp:sp>
    <dsp:sp modelId="{784CE178-FC7E-406D-A5E1-228DDA9CCE00}">
      <dsp:nvSpPr>
        <dsp:cNvPr id="0" name=""/>
        <dsp:cNvSpPr/>
      </dsp:nvSpPr>
      <dsp:spPr>
        <a:xfrm>
          <a:off x="1326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Nam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Tiếng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Anh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1-3 </a:t>
          </a:r>
          <a:r>
            <a:rPr lang="en-US" sz="1400" kern="1200" dirty="0" err="1" smtClean="0">
              <a:solidFill>
                <a:schemeClr val="tx1"/>
              </a:solidFill>
            </a:rPr>
            <a:t>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Miền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nam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Chưa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Ngắn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hạn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Giặt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giũ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Dọn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nhà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645348"/>
        <a:ext cx="1293232" cy="2920679"/>
      </dsp:txXfrm>
    </dsp:sp>
    <dsp:sp modelId="{8218B598-998D-4DE0-A81D-59C324B9112E}">
      <dsp:nvSpPr>
        <dsp:cNvPr id="0" name=""/>
        <dsp:cNvSpPr/>
      </dsp:nvSpPr>
      <dsp:spPr>
        <a:xfrm>
          <a:off x="1475611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2</a:t>
          </a:r>
          <a:endParaRPr lang="en-US" sz="1400" kern="1200" dirty="0"/>
        </a:p>
      </dsp:txBody>
      <dsp:txXfrm>
        <a:off x="1475611" y="242148"/>
        <a:ext cx="1293232" cy="403200"/>
      </dsp:txXfrm>
    </dsp:sp>
    <dsp:sp modelId="{83C0F3B3-BC4A-4586-AE2B-23EEDDD41CA9}">
      <dsp:nvSpPr>
        <dsp:cNvPr id="0" name=""/>
        <dsp:cNvSpPr/>
      </dsp:nvSpPr>
      <dsp:spPr>
        <a:xfrm>
          <a:off x="1475611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15-20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Lưu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trú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645348"/>
        <a:ext cx="1293232" cy="2920679"/>
      </dsp:txXfrm>
    </dsp:sp>
    <dsp:sp modelId="{5868FFAE-90B8-4A9A-815D-8EF49879A033}">
      <dsp:nvSpPr>
        <dsp:cNvPr id="0" name=""/>
        <dsp:cNvSpPr/>
      </dsp:nvSpPr>
      <dsp:spPr>
        <a:xfrm>
          <a:off x="2949896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3</a:t>
          </a:r>
          <a:endParaRPr lang="en-US" sz="1400" kern="1200" dirty="0"/>
        </a:p>
      </dsp:txBody>
      <dsp:txXfrm>
        <a:off x="2949896" y="242148"/>
        <a:ext cx="1293232" cy="403200"/>
      </dsp:txXfrm>
    </dsp:sp>
    <dsp:sp modelId="{9CA31DB1-DEC0-4AE1-8FDC-4F8C825824E1}">
      <dsp:nvSpPr>
        <dsp:cNvPr id="0" name=""/>
        <dsp:cNvSpPr/>
      </dsp:nvSpPr>
      <dsp:spPr>
        <a:xfrm>
          <a:off x="2949896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1-3 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Có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Lâu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dài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Chăm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trẻ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645348"/>
        <a:ext cx="1293232" cy="292067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35076" y="250483"/>
          <a:ext cx="945732" cy="945732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ysClr val="windowText" lastClr="000000"/>
              </a:solidFill>
            </a:rPr>
            <a:t>Group 0</a:t>
          </a:r>
          <a:endParaRPr lang="en-US" sz="1900" kern="1200" dirty="0">
            <a:solidFill>
              <a:sysClr val="windowText" lastClr="000000"/>
            </a:solidFill>
          </a:endParaRPr>
        </a:p>
      </dsp:txBody>
      <dsp:txXfrm>
        <a:off x="373575" y="388982"/>
        <a:ext cx="668734" cy="668734"/>
      </dsp:txXfrm>
    </dsp:sp>
    <dsp:sp modelId="{3609CCDD-67B0-4683-829F-AC3F14C73988}">
      <dsp:nvSpPr>
        <dsp:cNvPr id="0" name=""/>
        <dsp:cNvSpPr/>
      </dsp:nvSpPr>
      <dsp:spPr>
        <a:xfrm rot="21152611">
          <a:off x="1174055" y="591578"/>
          <a:ext cx="651610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651610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1483570" y="603412"/>
        <a:ext cx="32580" cy="32580"/>
      </dsp:txXfrm>
    </dsp:sp>
    <dsp:sp modelId="{7E5BBA13-3060-48BD-BF7A-DABEC2A4E4A8}">
      <dsp:nvSpPr>
        <dsp:cNvPr id="0" name=""/>
        <dsp:cNvSpPr/>
      </dsp:nvSpPr>
      <dsp:spPr>
        <a:xfrm>
          <a:off x="1818912" y="43190"/>
          <a:ext cx="945732" cy="945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RC1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957411" y="181689"/>
        <a:ext cx="668734" cy="668734"/>
      </dsp:txXfrm>
    </dsp:sp>
    <dsp:sp modelId="{B47C4FFB-5081-4DC2-AC2A-65C1636CA737}">
      <dsp:nvSpPr>
        <dsp:cNvPr id="0" name=""/>
        <dsp:cNvSpPr/>
      </dsp:nvSpPr>
      <dsp:spPr>
        <a:xfrm rot="3047532">
          <a:off x="658620" y="1795145"/>
          <a:ext cx="1893291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893291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ysClr val="windowText" lastClr="000000"/>
            </a:solidFill>
          </a:endParaRPr>
        </a:p>
      </dsp:txBody>
      <dsp:txXfrm>
        <a:off x="1557933" y="1775937"/>
        <a:ext cx="94664" cy="94664"/>
      </dsp:txXfrm>
    </dsp:sp>
    <dsp:sp modelId="{49EA096D-6722-4BAD-AB23-CD5E6DE21F2A}">
      <dsp:nvSpPr>
        <dsp:cNvPr id="0" name=""/>
        <dsp:cNvSpPr/>
      </dsp:nvSpPr>
      <dsp:spPr>
        <a:xfrm>
          <a:off x="2029722" y="2450324"/>
          <a:ext cx="945732" cy="945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JR1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2168221" y="2588823"/>
        <a:ext cx="668734" cy="6687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062489" y="112587"/>
          <a:ext cx="839337" cy="839337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ysClr val="windowText" lastClr="000000"/>
              </a:solidFill>
            </a:rPr>
            <a:t>Group 1</a:t>
          </a:r>
          <a:endParaRPr lang="en-US" sz="1700" kern="1200" dirty="0">
            <a:solidFill>
              <a:sysClr val="windowText" lastClr="000000"/>
            </a:solidFill>
          </a:endParaRPr>
        </a:p>
      </dsp:txBody>
      <dsp:txXfrm>
        <a:off x="2185407" y="235505"/>
        <a:ext cx="593501" cy="593501"/>
      </dsp:txXfrm>
    </dsp:sp>
    <dsp:sp modelId="{3609CCDD-67B0-4683-829F-AC3F14C73988}">
      <dsp:nvSpPr>
        <dsp:cNvPr id="0" name=""/>
        <dsp:cNvSpPr/>
      </dsp:nvSpPr>
      <dsp:spPr>
        <a:xfrm rot="10630266">
          <a:off x="991654" y="554460"/>
          <a:ext cx="10720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07200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500854" y="552621"/>
        <a:ext cx="53600" cy="53600"/>
      </dsp:txXfrm>
    </dsp:sp>
    <dsp:sp modelId="{7E5BBA13-3060-48BD-BF7A-DABEC2A4E4A8}">
      <dsp:nvSpPr>
        <dsp:cNvPr id="0" name=""/>
        <dsp:cNvSpPr/>
      </dsp:nvSpPr>
      <dsp:spPr>
        <a:xfrm>
          <a:off x="153481" y="206918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76399" y="329836"/>
        <a:ext cx="593501" cy="593501"/>
      </dsp:txXfrm>
    </dsp:sp>
    <dsp:sp modelId="{C0BA604F-C87D-42A5-857C-9ECFCAC23403}">
      <dsp:nvSpPr>
        <dsp:cNvPr id="0" name=""/>
        <dsp:cNvSpPr/>
      </dsp:nvSpPr>
      <dsp:spPr>
        <a:xfrm rot="5399600">
          <a:off x="1468975" y="1940313"/>
          <a:ext cx="202669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02669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Text" lastClr="000000"/>
            </a:solidFill>
          </a:endParaRPr>
        </a:p>
      </dsp:txBody>
      <dsp:txXfrm>
        <a:off x="2431657" y="1914607"/>
        <a:ext cx="101334" cy="101334"/>
      </dsp:txXfrm>
    </dsp:sp>
    <dsp:sp modelId="{0F90BB24-CAFF-4514-B3AF-14905E1EC298}">
      <dsp:nvSpPr>
        <dsp:cNvPr id="0" name=""/>
        <dsp:cNvSpPr/>
      </dsp:nvSpPr>
      <dsp:spPr>
        <a:xfrm>
          <a:off x="2062822" y="2978624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185740" y="3101542"/>
        <a:ext cx="593501" cy="593501"/>
      </dsp:txXfrm>
    </dsp:sp>
    <dsp:sp modelId="{55CEF7D4-F72B-412B-95A8-35FFEDE76A4B}">
      <dsp:nvSpPr>
        <dsp:cNvPr id="0" name=""/>
        <dsp:cNvSpPr/>
      </dsp:nvSpPr>
      <dsp:spPr>
        <a:xfrm rot="8608098">
          <a:off x="772873" y="1209971"/>
          <a:ext cx="152153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2153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495605" y="1196894"/>
        <a:ext cx="76076" cy="76076"/>
      </dsp:txXfrm>
    </dsp:sp>
    <dsp:sp modelId="{65E2EE4A-BC05-4A7A-96C2-A97E516B7506}">
      <dsp:nvSpPr>
        <dsp:cNvPr id="0" name=""/>
        <dsp:cNvSpPr/>
      </dsp:nvSpPr>
      <dsp:spPr>
        <a:xfrm>
          <a:off x="165459" y="1517940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88377" y="1640858"/>
        <a:ext cx="593501" cy="593501"/>
      </dsp:txXfrm>
    </dsp:sp>
    <dsp:sp modelId="{91A40FD3-B0B8-4B29-8BF2-137F317EDD65}">
      <dsp:nvSpPr>
        <dsp:cNvPr id="0" name=""/>
        <dsp:cNvSpPr/>
      </dsp:nvSpPr>
      <dsp:spPr>
        <a:xfrm rot="7436227">
          <a:off x="120559" y="1988080"/>
          <a:ext cx="273032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032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ysClr val="windowText" lastClr="000000"/>
            </a:solidFill>
          </a:endParaRPr>
        </a:p>
      </dsp:txBody>
      <dsp:txXfrm rot="10800000">
        <a:off x="1417461" y="1944783"/>
        <a:ext cx="136516" cy="136516"/>
      </dsp:txXfrm>
    </dsp:sp>
    <dsp:sp modelId="{287FBCEE-DA37-42D8-A061-3D2F769310FE}">
      <dsp:nvSpPr>
        <dsp:cNvPr id="0" name=""/>
        <dsp:cNvSpPr/>
      </dsp:nvSpPr>
      <dsp:spPr>
        <a:xfrm>
          <a:off x="69611" y="3074157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192529" y="3197075"/>
        <a:ext cx="593501" cy="5935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1459712" y="1987951"/>
          <a:ext cx="1125678" cy="1125678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</a:rPr>
            <a:t>Group …</a:t>
          </a:r>
          <a:endParaRPr lang="en-US" sz="2300" kern="1200" dirty="0">
            <a:solidFill>
              <a:sysClr val="windowText" lastClr="000000"/>
            </a:solidFill>
          </a:endParaRPr>
        </a:p>
      </dsp:txBody>
      <dsp:txXfrm>
        <a:off x="1624564" y="2152803"/>
        <a:ext cx="795974" cy="795974"/>
      </dsp:txXfrm>
    </dsp:sp>
    <dsp:sp modelId="{3609CCDD-67B0-4683-829F-AC3F14C73988}">
      <dsp:nvSpPr>
        <dsp:cNvPr id="0" name=""/>
        <dsp:cNvSpPr/>
      </dsp:nvSpPr>
      <dsp:spPr>
        <a:xfrm rot="16226253">
          <a:off x="1654228" y="1573818"/>
          <a:ext cx="750977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750977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2010942" y="1593715"/>
        <a:ext cx="37548" cy="37548"/>
      </dsp:txXfrm>
    </dsp:sp>
    <dsp:sp modelId="{7E5BBA13-3060-48BD-BF7A-DABEC2A4E4A8}">
      <dsp:nvSpPr>
        <dsp:cNvPr id="0" name=""/>
        <dsp:cNvSpPr/>
      </dsp:nvSpPr>
      <dsp:spPr>
        <a:xfrm>
          <a:off x="1474043" y="111350"/>
          <a:ext cx="1125678" cy="1125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1638895" y="276202"/>
        <a:ext cx="795974" cy="795974"/>
      </dsp:txXfrm>
    </dsp:sp>
    <dsp:sp modelId="{C0BA604F-C87D-42A5-857C-9ECFCAC23403}">
      <dsp:nvSpPr>
        <dsp:cNvPr id="0" name=""/>
        <dsp:cNvSpPr/>
      </dsp:nvSpPr>
      <dsp:spPr>
        <a:xfrm rot="8680045">
          <a:off x="1191736" y="2955986"/>
          <a:ext cx="409343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409343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386175" y="2984424"/>
        <a:ext cx="20467" cy="20467"/>
      </dsp:txXfrm>
    </dsp:sp>
    <dsp:sp modelId="{0F90BB24-CAFF-4514-B3AF-14905E1EC298}">
      <dsp:nvSpPr>
        <dsp:cNvPr id="0" name=""/>
        <dsp:cNvSpPr/>
      </dsp:nvSpPr>
      <dsp:spPr>
        <a:xfrm>
          <a:off x="207427" y="2875687"/>
          <a:ext cx="1125678" cy="1125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372279" y="3040539"/>
        <a:ext cx="795974" cy="79597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3646704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25" tIns="312420" rIns="2830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3646704" cy="850500"/>
      </dsp:txXfrm>
    </dsp:sp>
    <dsp:sp modelId="{70C29741-F954-4234-B508-EAB48821543D}">
      <dsp:nvSpPr>
        <dsp:cNvPr id="0" name=""/>
        <dsp:cNvSpPr/>
      </dsp:nvSpPr>
      <dsp:spPr>
        <a:xfrm>
          <a:off x="182335" y="28782"/>
          <a:ext cx="255269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486" tIns="0" rIns="9648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Profile</a:t>
          </a:r>
          <a:endParaRPr lang="en-US" sz="1500" kern="1200" dirty="0"/>
        </a:p>
      </dsp:txBody>
      <dsp:txXfrm>
        <a:off x="203951" y="50398"/>
        <a:ext cx="2509460" cy="39956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Job request</a:t>
          </a:r>
          <a:endParaRPr lang="en-US" sz="2200" kern="1200" dirty="0"/>
        </a:p>
      </dsp:txBody>
      <dsp:txXfrm>
        <a:off x="242134" y="216601"/>
        <a:ext cx="2882628" cy="58603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315058"/>
          <a:ext cx="3812274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875" tIns="395732" rIns="2958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Nữ</a:t>
          </a:r>
          <a:r>
            <a:rPr lang="en-US" sz="1900" kern="1200" dirty="0" smtClean="0"/>
            <a:t>, 21-30, 1-3 </a:t>
          </a:r>
          <a:r>
            <a:rPr lang="en-US" sz="1900" kern="1200" dirty="0" err="1" smtClean="0"/>
            <a:t>năm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Miền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trung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Quận</a:t>
          </a:r>
          <a:r>
            <a:rPr lang="en-US" sz="1900" kern="1200" dirty="0" smtClean="0"/>
            <a:t> 2, 3-5 </a:t>
          </a:r>
          <a:r>
            <a:rPr lang="en-US" sz="1900" kern="1200" dirty="0" err="1" smtClean="0"/>
            <a:t>tr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Chăm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sóc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già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Chăm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bệnh</a:t>
          </a:r>
          <a:endParaRPr lang="en-US" sz="1900" kern="1200" dirty="0"/>
        </a:p>
      </dsp:txBody>
      <dsp:txXfrm>
        <a:off x="0" y="315058"/>
        <a:ext cx="3812274" cy="1346625"/>
      </dsp:txXfrm>
    </dsp:sp>
    <dsp:sp modelId="{31A49FA7-67B4-4F54-B94A-7A7B69ECD7FD}">
      <dsp:nvSpPr>
        <dsp:cNvPr id="0" name=""/>
        <dsp:cNvSpPr/>
      </dsp:nvSpPr>
      <dsp:spPr>
        <a:xfrm>
          <a:off x="190613" y="34618"/>
          <a:ext cx="266859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66" tIns="0" rIns="10086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Recruitment</a:t>
          </a:r>
          <a:endParaRPr lang="en-US" sz="1900" kern="1200" dirty="0"/>
        </a:p>
      </dsp:txBody>
      <dsp:txXfrm>
        <a:off x="217993" y="61998"/>
        <a:ext cx="2613831" cy="50612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213657"/>
          <a:ext cx="4641957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67" tIns="291592" rIns="360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Nữ</a:t>
          </a:r>
          <a:r>
            <a:rPr lang="en-US" sz="1400" kern="1200" dirty="0" smtClean="0"/>
            <a:t>, 21-30, 1-3 </a:t>
          </a:r>
          <a:r>
            <a:rPr lang="en-US" sz="1400" kern="1200" dirty="0" err="1" smtClean="0"/>
            <a:t>năm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Miền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trung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Quận</a:t>
          </a:r>
          <a:r>
            <a:rPr lang="en-US" sz="1400" kern="1200" dirty="0" smtClean="0"/>
            <a:t> 2, 3-5 </a:t>
          </a:r>
          <a:r>
            <a:rPr lang="en-US" sz="1400" kern="1200" dirty="0" err="1" smtClean="0"/>
            <a:t>tr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sóc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già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bệnh</a:t>
          </a:r>
          <a:endParaRPr lang="en-US" sz="1400" kern="1200" dirty="0"/>
        </a:p>
      </dsp:txBody>
      <dsp:txXfrm>
        <a:off x="0" y="213657"/>
        <a:ext cx="4641957" cy="793800"/>
      </dsp:txXfrm>
    </dsp:sp>
    <dsp:sp modelId="{31A49FA7-67B4-4F54-B94A-7A7B69ECD7FD}">
      <dsp:nvSpPr>
        <dsp:cNvPr id="0" name=""/>
        <dsp:cNvSpPr/>
      </dsp:nvSpPr>
      <dsp:spPr>
        <a:xfrm>
          <a:off x="245745" y="7017"/>
          <a:ext cx="324936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18" tIns="0" rIns="1228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</a:t>
          </a:r>
          <a:endParaRPr lang="en-US" sz="1400" kern="1200" dirty="0"/>
        </a:p>
      </dsp:txBody>
      <dsp:txXfrm>
        <a:off x="265920" y="27192"/>
        <a:ext cx="3209019" cy="37293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272890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94" tIns="312420" rIns="2117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2728907" cy="850500"/>
      </dsp:txXfrm>
    </dsp:sp>
    <dsp:sp modelId="{70C29741-F954-4234-B508-EAB48821543D}">
      <dsp:nvSpPr>
        <dsp:cNvPr id="0" name=""/>
        <dsp:cNvSpPr/>
      </dsp:nvSpPr>
      <dsp:spPr>
        <a:xfrm>
          <a:off x="136445" y="28782"/>
          <a:ext cx="191023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02" tIns="0" rIns="7220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Profile</a:t>
          </a:r>
          <a:endParaRPr lang="en-US" sz="1500" kern="1200" dirty="0"/>
        </a:p>
      </dsp:txBody>
      <dsp:txXfrm>
        <a:off x="158061" y="50398"/>
        <a:ext cx="1867002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209479" y="1877876"/>
          <a:ext cx="2944630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 service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30722" y="1899119"/>
        <a:ext cx="2902144" cy="682803"/>
      </dsp:txXfrm>
    </dsp:sp>
    <dsp:sp modelId="{4F8BC259-B028-4233-B906-4E6D0F858F09}">
      <dsp:nvSpPr>
        <dsp:cNvPr id="0" name=""/>
        <dsp:cNvSpPr/>
      </dsp:nvSpPr>
      <dsp:spPr>
        <a:xfrm rot="17945813">
          <a:off x="2847632" y="1703157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1689389"/>
        <a:ext cx="59659" cy="59659"/>
      </dsp:txXfrm>
    </dsp:sp>
    <dsp:sp modelId="{64227652-3D04-4458-A4FE-03D0A1ADD60E}">
      <dsp:nvSpPr>
        <dsp:cNvPr id="0" name=""/>
        <dsp:cNvSpPr/>
      </dsp:nvSpPr>
      <dsp:spPr>
        <a:xfrm>
          <a:off x="373434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Customer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755583" y="856516"/>
        <a:ext cx="1408092" cy="682803"/>
      </dsp:txXfrm>
    </dsp:sp>
    <dsp:sp modelId="{EE7C60AA-C635-41F7-8206-637141DA1A85}">
      <dsp:nvSpPr>
        <dsp:cNvPr id="0" name=""/>
        <dsp:cNvSpPr/>
      </dsp:nvSpPr>
      <dsp:spPr>
        <a:xfrm rot="18289469">
          <a:off x="4967008" y="764814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755475"/>
        <a:ext cx="50802" cy="50802"/>
      </dsp:txXfrm>
    </dsp:sp>
    <dsp:sp modelId="{EA46B502-FE1E-4534-B381-1D6639EB5DE3}">
      <dsp:nvSpPr>
        <dsp:cNvPr id="0" name=""/>
        <dsp:cNvSpPr/>
      </dsp:nvSpPr>
      <dsp:spPr>
        <a:xfrm>
          <a:off x="5765149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Search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2433"/>
        <a:ext cx="1408092" cy="682803"/>
      </dsp:txXfrm>
    </dsp:sp>
    <dsp:sp modelId="{2AD55D81-848F-4EAB-9F91-4AC520002496}">
      <dsp:nvSpPr>
        <dsp:cNvPr id="0" name=""/>
        <dsp:cNvSpPr/>
      </dsp:nvSpPr>
      <dsp:spPr>
        <a:xfrm>
          <a:off x="5184918" y="1181855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60528" y="1183411"/>
        <a:ext cx="29011" cy="29011"/>
      </dsp:txXfrm>
    </dsp:sp>
    <dsp:sp modelId="{AAF31316-42E8-4C3B-A632-B8A0F956C3FD}">
      <dsp:nvSpPr>
        <dsp:cNvPr id="0" name=""/>
        <dsp:cNvSpPr/>
      </dsp:nvSpPr>
      <dsp:spPr>
        <a:xfrm>
          <a:off x="5765149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Hire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856516"/>
        <a:ext cx="1408092" cy="682803"/>
      </dsp:txXfrm>
    </dsp:sp>
    <dsp:sp modelId="{132BD70E-F632-45DC-A4F3-84F08631872B}">
      <dsp:nvSpPr>
        <dsp:cNvPr id="0" name=""/>
        <dsp:cNvSpPr/>
      </dsp:nvSpPr>
      <dsp:spPr>
        <a:xfrm rot="3310531">
          <a:off x="496700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1589557"/>
        <a:ext cx="50802" cy="50802"/>
      </dsp:txXfrm>
    </dsp:sp>
    <dsp:sp modelId="{DBF2E0A8-9F98-4D5B-AF35-B2847BF34CDA}">
      <dsp:nvSpPr>
        <dsp:cNvPr id="0" name=""/>
        <dsp:cNvSpPr/>
      </dsp:nvSpPr>
      <dsp:spPr>
        <a:xfrm>
          <a:off x="5765149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Payment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1690598"/>
        <a:ext cx="1408092" cy="682803"/>
      </dsp:txXfrm>
    </dsp:sp>
    <dsp:sp modelId="{F214B731-0032-4563-8CB6-C8BA58A5A3DF}">
      <dsp:nvSpPr>
        <dsp:cNvPr id="0" name=""/>
        <dsp:cNvSpPr/>
      </dsp:nvSpPr>
      <dsp:spPr>
        <a:xfrm rot="3654187">
          <a:off x="2847632" y="2745760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2731992"/>
        <a:ext cx="59659" cy="59659"/>
      </dsp:txXfrm>
    </dsp:sp>
    <dsp:sp modelId="{0A3961BE-79F2-41C8-BE95-CDF84A0D71F0}">
      <dsp:nvSpPr>
        <dsp:cNvPr id="0" name=""/>
        <dsp:cNvSpPr/>
      </dsp:nvSpPr>
      <dsp:spPr>
        <a:xfrm>
          <a:off x="3734340" y="2920479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</a:t>
          </a:r>
        </a:p>
      </dsp:txBody>
      <dsp:txXfrm>
        <a:off x="3755583" y="2941722"/>
        <a:ext cx="1408092" cy="682803"/>
      </dsp:txXfrm>
    </dsp:sp>
    <dsp:sp modelId="{C4C43F50-3BA1-4E03-97D2-80ADE92E4AE1}">
      <dsp:nvSpPr>
        <dsp:cNvPr id="0" name=""/>
        <dsp:cNvSpPr/>
      </dsp:nvSpPr>
      <dsp:spPr>
        <a:xfrm rot="19457599">
          <a:off x="5117755" y="3058541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056739"/>
        <a:ext cx="35727" cy="35727"/>
      </dsp:txXfrm>
    </dsp:sp>
    <dsp:sp modelId="{A7365BDD-AA54-4A65-8411-FB148E9589E6}">
      <dsp:nvSpPr>
        <dsp:cNvPr id="0" name=""/>
        <dsp:cNvSpPr/>
      </dsp:nvSpPr>
      <dsp:spPr>
        <a:xfrm>
          <a:off x="5765149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Find job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524680"/>
        <a:ext cx="1408092" cy="682803"/>
      </dsp:txXfrm>
    </dsp:sp>
    <dsp:sp modelId="{E1744E9C-3E16-49BE-B90E-1D0087049AF0}">
      <dsp:nvSpPr>
        <dsp:cNvPr id="0" name=""/>
        <dsp:cNvSpPr/>
      </dsp:nvSpPr>
      <dsp:spPr>
        <a:xfrm rot="2142401">
          <a:off x="5117755" y="3475582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473780"/>
        <a:ext cx="35727" cy="35727"/>
      </dsp:txXfrm>
    </dsp:sp>
    <dsp:sp modelId="{FF9E4D0C-9319-4E0A-9C04-1932C3097667}">
      <dsp:nvSpPr>
        <dsp:cNvPr id="0" name=""/>
        <dsp:cNvSpPr/>
      </dsp:nvSpPr>
      <dsp:spPr>
        <a:xfrm>
          <a:off x="5765149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Apply</a:t>
          </a:r>
        </a:p>
      </dsp:txBody>
      <dsp:txXfrm>
        <a:off x="5786392" y="3358763"/>
        <a:ext cx="1408092" cy="6828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Job request</a:t>
          </a:r>
          <a:endParaRPr lang="en-US" sz="2200" kern="1200" dirty="0"/>
        </a:p>
      </dsp:txBody>
      <dsp:txXfrm>
        <a:off x="242134" y="216601"/>
        <a:ext cx="2882628" cy="58603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B976-A12A-4751-8254-2AFC5981E498}">
      <dsp:nvSpPr>
        <dsp:cNvPr id="0" name=""/>
        <dsp:cNvSpPr/>
      </dsp:nvSpPr>
      <dsp:spPr>
        <a:xfrm rot="10800000">
          <a:off x="1400184" y="21490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Only online payment by PayPal service.</a:t>
          </a:r>
          <a:endParaRPr lang="en-US" sz="3200" kern="1200" dirty="0"/>
        </a:p>
      </dsp:txBody>
      <dsp:txXfrm rot="10800000">
        <a:off x="1841921" y="21490"/>
        <a:ext cx="3612103" cy="1766947"/>
      </dsp:txXfrm>
    </dsp:sp>
    <dsp:sp modelId="{4B1CAC1D-C654-4124-A739-D84414DBA671}">
      <dsp:nvSpPr>
        <dsp:cNvPr id="0" name=""/>
        <dsp:cNvSpPr/>
      </dsp:nvSpPr>
      <dsp:spPr>
        <a:xfrm>
          <a:off x="579343" y="1329"/>
          <a:ext cx="1766947" cy="1766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0978-4932-4D25-85A8-0ADEE41F1AE9}">
      <dsp:nvSpPr>
        <dsp:cNvPr id="0" name=""/>
        <dsp:cNvSpPr/>
      </dsp:nvSpPr>
      <dsp:spPr>
        <a:xfrm rot="10800000">
          <a:off x="1462816" y="2295723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 to manage human problem.</a:t>
          </a:r>
          <a:endParaRPr lang="en-US" sz="3200" kern="1200" dirty="0"/>
        </a:p>
      </dsp:txBody>
      <dsp:txXfrm rot="10800000">
        <a:off x="1904553" y="2295723"/>
        <a:ext cx="3612103" cy="1766947"/>
      </dsp:txXfrm>
    </dsp:sp>
    <dsp:sp modelId="{DC299C18-AC1A-446D-AC36-50F0ED684BB2}">
      <dsp:nvSpPr>
        <dsp:cNvPr id="0" name=""/>
        <dsp:cNvSpPr/>
      </dsp:nvSpPr>
      <dsp:spPr>
        <a:xfrm>
          <a:off x="579343" y="2295723"/>
          <a:ext cx="1766947" cy="1766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88916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60906" y="1128354"/>
          <a:ext cx="913627" cy="913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Visual Studio 2012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1128354"/>
        <a:ext cx="913627" cy="913627"/>
      </dsp:txXfrm>
    </dsp:sp>
    <dsp:sp modelId="{24895107-7620-4FCC-89E1-FE7AD68D283E}">
      <dsp:nvSpPr>
        <dsp:cNvPr id="0" name=""/>
        <dsp:cNvSpPr/>
      </dsp:nvSpPr>
      <dsp:spPr>
        <a:xfrm>
          <a:off x="3598798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970788" y="1128354"/>
          <a:ext cx="913627" cy="913627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SQL Server 2008 R2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1128354"/>
        <a:ext cx="913627" cy="913627"/>
      </dsp:txXfrm>
    </dsp:sp>
    <dsp:sp modelId="{B2B0357D-AFAA-4469-A356-E5A99A2114F9}">
      <dsp:nvSpPr>
        <dsp:cNvPr id="0" name=""/>
        <dsp:cNvSpPr/>
      </dsp:nvSpPr>
      <dsp:spPr>
        <a:xfrm>
          <a:off x="6208680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580670" y="1128354"/>
          <a:ext cx="913627" cy="913627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ASP.NET MVC4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1128354"/>
        <a:ext cx="913627" cy="913627"/>
      </dsp:txXfrm>
    </dsp:sp>
    <dsp:sp modelId="{A988E8F9-8240-4438-A9C9-DC041B158E5F}">
      <dsp:nvSpPr>
        <dsp:cNvPr id="0" name=""/>
        <dsp:cNvSpPr/>
      </dsp:nvSpPr>
      <dsp:spPr>
        <a:xfrm>
          <a:off x="988916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60906" y="2893403"/>
          <a:ext cx="913627" cy="913627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JavaScript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2893403"/>
        <a:ext cx="913627" cy="913627"/>
      </dsp:txXfrm>
    </dsp:sp>
    <dsp:sp modelId="{DA7A5A13-8374-4436-A082-78ED0DE4D218}">
      <dsp:nvSpPr>
        <dsp:cNvPr id="0" name=""/>
        <dsp:cNvSpPr/>
      </dsp:nvSpPr>
      <dsp:spPr>
        <a:xfrm>
          <a:off x="3598798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970788" y="2893403"/>
          <a:ext cx="913627" cy="913627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solidFill>
                <a:schemeClr val="tx1"/>
              </a:solidFill>
            </a:rPr>
            <a:t>JQuery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2893403"/>
        <a:ext cx="913627" cy="913627"/>
      </dsp:txXfrm>
    </dsp:sp>
    <dsp:sp modelId="{98110EBF-7E3C-41EA-8561-1B08530DB6E5}">
      <dsp:nvSpPr>
        <dsp:cNvPr id="0" name=""/>
        <dsp:cNvSpPr/>
      </dsp:nvSpPr>
      <dsp:spPr>
        <a:xfrm>
          <a:off x="6208680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5580670" y="2893403"/>
          <a:ext cx="913627" cy="913627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Bootstrap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2893403"/>
        <a:ext cx="913627" cy="913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1D9D-1E30-4BE7-AE39-35D31C22571C}">
      <dsp:nvSpPr>
        <dsp:cNvPr id="0" name=""/>
        <dsp:cNvSpPr/>
      </dsp:nvSpPr>
      <dsp:spPr>
        <a:xfrm>
          <a:off x="92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52BA-E128-4E07-AD2A-4E0BB03CE444}">
      <dsp:nvSpPr>
        <dsp:cNvPr id="0" name=""/>
        <dsp:cNvSpPr/>
      </dsp:nvSpPr>
      <dsp:spPr>
        <a:xfrm>
          <a:off x="32414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timviecnhanh.com</a:t>
          </a:r>
          <a:endParaRPr lang="en-US" sz="3000" kern="1200" dirty="0"/>
        </a:p>
      </dsp:txBody>
      <dsp:txXfrm>
        <a:off x="324147" y="2801472"/>
        <a:ext cx="3196353" cy="1005594"/>
      </dsp:txXfrm>
    </dsp:sp>
    <dsp:sp modelId="{E1DBC43A-7BAE-4E7B-A8A7-70133C90E604}">
      <dsp:nvSpPr>
        <dsp:cNvPr id="0" name=""/>
        <dsp:cNvSpPr/>
      </dsp:nvSpPr>
      <dsp:spPr>
        <a:xfrm>
          <a:off x="395147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2811C-A301-43CA-AD3F-AC3C7C896F41}">
      <dsp:nvSpPr>
        <dsp:cNvPr id="0" name=""/>
        <dsp:cNvSpPr/>
      </dsp:nvSpPr>
      <dsp:spPr>
        <a:xfrm>
          <a:off x="427469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giupviectheogio.vn</a:t>
          </a:r>
          <a:endParaRPr lang="en-US" sz="3000" kern="1200" dirty="0"/>
        </a:p>
      </dsp:txBody>
      <dsp:txXfrm>
        <a:off x="4274697" y="2801472"/>
        <a:ext cx="3196353" cy="1005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629258">
          <a:off x="2533637" y="2408397"/>
          <a:ext cx="3163417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3163417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20702861">
          <a:off x="2532084" y="1503898"/>
          <a:ext cx="1652523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1652523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4132474" y="423565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Auto suggest</a:t>
          </a:r>
          <a:endParaRPr lang="en-US" sz="1900" kern="1200" dirty="0"/>
        </a:p>
      </dsp:txBody>
      <dsp:txXfrm>
        <a:off x="4341444" y="632535"/>
        <a:ext cx="1008997" cy="1008997"/>
      </dsp:txXfrm>
    </dsp:sp>
    <dsp:sp modelId="{00500FCF-92C3-44C8-B461-E7BAECDEEC7C}">
      <dsp:nvSpPr>
        <dsp:cNvPr id="0" name=""/>
        <dsp:cNvSpPr/>
      </dsp:nvSpPr>
      <dsp:spPr>
        <a:xfrm>
          <a:off x="5657856" y="2101213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Have maid mediator role</a:t>
          </a:r>
          <a:endParaRPr lang="en-US" sz="1900" kern="1200" dirty="0"/>
        </a:p>
      </dsp:txBody>
      <dsp:txXfrm>
        <a:off x="5881830" y="2325187"/>
        <a:ext cx="1081439" cy="1081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Customer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Apply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Recruitment (</a:t>
          </a:r>
          <a:r>
            <a:rPr lang="en-US" sz="1500" kern="1200" dirty="0" err="1" smtClean="0">
              <a:solidFill>
                <a:schemeClr val="tx1"/>
              </a:solidFill>
            </a:rPr>
            <a:t>truoc</a:t>
          </a:r>
          <a:r>
            <a:rPr lang="en-US" sz="1500" kern="1200" dirty="0" smtClean="0">
              <a:solidFill>
                <a:schemeClr val="tx1"/>
              </a:solidFill>
            </a:rPr>
            <a:t>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0"/>
        <a:ext cx="5932893" cy="1021466"/>
      </dsp:txXfrm>
    </dsp:sp>
    <dsp:sp modelId="{319A7970-B725-4697-B935-7A13DF5601B5}">
      <dsp:nvSpPr>
        <dsp:cNvPr id="0" name=""/>
        <dsp:cNvSpPr/>
      </dsp:nvSpPr>
      <dsp:spPr>
        <a:xfrm>
          <a:off x="461910" y="102146"/>
          <a:ext cx="789232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1123612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Maid Mediator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Represent for 1 or more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JR for them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1123612"/>
        <a:ext cx="5932893" cy="1021466"/>
      </dsp:txXfrm>
    </dsp:sp>
    <dsp:sp modelId="{AE424C95-6B02-4E06-8F12-416D57A8CB08}">
      <dsp:nvSpPr>
        <dsp:cNvPr id="0" name=""/>
        <dsp:cNvSpPr/>
      </dsp:nvSpPr>
      <dsp:spPr>
        <a:xfrm>
          <a:off x="453227" y="1225759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2247225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Staff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Manage all requests(JR-RC)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2247225"/>
        <a:ext cx="5932893" cy="1021466"/>
      </dsp:txXfrm>
    </dsp:sp>
    <dsp:sp modelId="{D12A791F-82B3-4F9B-B64F-85C23D53D5A6}">
      <dsp:nvSpPr>
        <dsp:cNvPr id="0" name=""/>
        <dsp:cNvSpPr/>
      </dsp:nvSpPr>
      <dsp:spPr>
        <a:xfrm>
          <a:off x="453227" y="2349372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370838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System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Suggest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3370838"/>
        <a:ext cx="5932893" cy="1021466"/>
      </dsp:txXfrm>
    </dsp:sp>
    <dsp:sp modelId="{020C52BF-1887-45FF-8A36-FC914CAB1CD3}">
      <dsp:nvSpPr>
        <dsp:cNvPr id="0" name=""/>
        <dsp:cNvSpPr/>
      </dsp:nvSpPr>
      <dsp:spPr>
        <a:xfrm>
          <a:off x="511895" y="3472985"/>
          <a:ext cx="689261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A7242-6D32-4C44-90D5-ADD0B51292CA}">
      <dsp:nvSpPr>
        <dsp:cNvPr id="0" name=""/>
        <dsp:cNvSpPr/>
      </dsp:nvSpPr>
      <dsp:spPr>
        <a:xfrm>
          <a:off x="980" y="1301673"/>
          <a:ext cx="3825126" cy="510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Customer</a:t>
          </a:r>
          <a:endParaRPr lang="en-US" sz="2900" kern="1200" dirty="0"/>
        </a:p>
      </dsp:txBody>
      <dsp:txXfrm>
        <a:off x="15925" y="1316618"/>
        <a:ext cx="3795236" cy="480364"/>
      </dsp:txXfrm>
    </dsp:sp>
    <dsp:sp modelId="{64F9E2EB-6538-42A6-B4DD-2B8A5FFBE53E}">
      <dsp:nvSpPr>
        <dsp:cNvPr id="0" name=""/>
        <dsp:cNvSpPr/>
      </dsp:nvSpPr>
      <dsp:spPr>
        <a:xfrm>
          <a:off x="980" y="1903773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D8AC-6383-4086-BD5F-9DFB1E7ED763}">
      <dsp:nvSpPr>
        <dsp:cNvPr id="0" name=""/>
        <dsp:cNvSpPr/>
      </dsp:nvSpPr>
      <dsp:spPr>
        <a:xfrm>
          <a:off x="541850" y="1903773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Post recruitment</a:t>
          </a:r>
          <a:endParaRPr lang="en-US" sz="2400" kern="1200" dirty="0"/>
        </a:p>
      </dsp:txBody>
      <dsp:txXfrm>
        <a:off x="566763" y="1928686"/>
        <a:ext cx="3234430" cy="460428"/>
      </dsp:txXfrm>
    </dsp:sp>
    <dsp:sp modelId="{9EFA7BF4-63C7-4263-B9E7-42EE01A207F8}">
      <dsp:nvSpPr>
        <dsp:cNvPr id="0" name=""/>
        <dsp:cNvSpPr/>
      </dsp:nvSpPr>
      <dsp:spPr>
        <a:xfrm>
          <a:off x="980" y="2475259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5065D-3870-470F-83D9-3D2E477EAB59}">
      <dsp:nvSpPr>
        <dsp:cNvPr id="0" name=""/>
        <dsp:cNvSpPr/>
      </dsp:nvSpPr>
      <dsp:spPr>
        <a:xfrm>
          <a:off x="541850" y="2475259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Apply job request</a:t>
          </a:r>
          <a:endParaRPr lang="en-US" sz="2400" kern="1200" dirty="0"/>
        </a:p>
      </dsp:txBody>
      <dsp:txXfrm>
        <a:off x="566763" y="2500172"/>
        <a:ext cx="3234430" cy="460428"/>
      </dsp:txXfrm>
    </dsp:sp>
    <dsp:sp modelId="{C42FB89A-F25C-49A9-B60B-F9CEA989755C}">
      <dsp:nvSpPr>
        <dsp:cNvPr id="0" name=""/>
        <dsp:cNvSpPr/>
      </dsp:nvSpPr>
      <dsp:spPr>
        <a:xfrm>
          <a:off x="4208619" y="1301673"/>
          <a:ext cx="3825126" cy="510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Maid mediator</a:t>
          </a:r>
          <a:endParaRPr lang="en-US" sz="2900" kern="1200" dirty="0"/>
        </a:p>
      </dsp:txBody>
      <dsp:txXfrm>
        <a:off x="4223564" y="1316618"/>
        <a:ext cx="3795236" cy="480364"/>
      </dsp:txXfrm>
    </dsp:sp>
    <dsp:sp modelId="{1950BEFA-1F86-440D-B774-FE3FA70EED94}">
      <dsp:nvSpPr>
        <dsp:cNvPr id="0" name=""/>
        <dsp:cNvSpPr/>
      </dsp:nvSpPr>
      <dsp:spPr>
        <a:xfrm>
          <a:off x="4208619" y="1903773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E19A8-0D64-47C2-9A37-3EA34FF7A42A}">
      <dsp:nvSpPr>
        <dsp:cNvPr id="0" name=""/>
        <dsp:cNvSpPr/>
      </dsp:nvSpPr>
      <dsp:spPr>
        <a:xfrm>
          <a:off x="4749489" y="1903773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maid</a:t>
          </a:r>
          <a:endParaRPr lang="en-US" sz="1600" kern="1200" dirty="0"/>
        </a:p>
      </dsp:txBody>
      <dsp:txXfrm>
        <a:off x="4774402" y="1928686"/>
        <a:ext cx="3234430" cy="460428"/>
      </dsp:txXfrm>
    </dsp:sp>
    <dsp:sp modelId="{C54FDC66-4A96-452B-8425-641185C5E0F4}">
      <dsp:nvSpPr>
        <dsp:cNvPr id="0" name=""/>
        <dsp:cNvSpPr/>
      </dsp:nvSpPr>
      <dsp:spPr>
        <a:xfrm>
          <a:off x="4208619" y="2475259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DDFCD-8516-4919-A3C0-D728E2A62B42}">
      <dsp:nvSpPr>
        <dsp:cNvPr id="0" name=""/>
        <dsp:cNvSpPr/>
      </dsp:nvSpPr>
      <dsp:spPr>
        <a:xfrm>
          <a:off x="4749489" y="2475259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job request</a:t>
          </a:r>
          <a:endParaRPr lang="en-US" sz="1600" kern="1200" dirty="0"/>
        </a:p>
      </dsp:txBody>
      <dsp:txXfrm>
        <a:off x="4774402" y="2500172"/>
        <a:ext cx="3234430" cy="4604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0960B-8CDB-4FCB-B013-5BF2D6069D79}">
      <dsp:nvSpPr>
        <dsp:cNvPr id="0" name=""/>
        <dsp:cNvSpPr/>
      </dsp:nvSpPr>
      <dsp:spPr>
        <a:xfrm>
          <a:off x="1011" y="737847"/>
          <a:ext cx="3946446" cy="515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Staff</a:t>
          </a:r>
          <a:endParaRPr lang="en-US" sz="2900" kern="1200" dirty="0"/>
        </a:p>
      </dsp:txBody>
      <dsp:txXfrm>
        <a:off x="16113" y="752949"/>
        <a:ext cx="3916242" cy="485403"/>
      </dsp:txXfrm>
    </dsp:sp>
    <dsp:sp modelId="{263EF483-AC31-4012-8962-0334FF877585}">
      <dsp:nvSpPr>
        <dsp:cNvPr id="0" name=""/>
        <dsp:cNvSpPr/>
      </dsp:nvSpPr>
      <dsp:spPr>
        <a:xfrm>
          <a:off x="1011" y="134626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65E41-85BD-4323-813A-3A2F484BE2BB}">
      <dsp:nvSpPr>
        <dsp:cNvPr id="0" name=""/>
        <dsp:cNvSpPr/>
      </dsp:nvSpPr>
      <dsp:spPr>
        <a:xfrm>
          <a:off x="547555" y="134626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maid</a:t>
          </a:r>
          <a:endParaRPr lang="en-US" sz="1600" kern="1200" dirty="0"/>
        </a:p>
      </dsp:txBody>
      <dsp:txXfrm>
        <a:off x="572729" y="1371437"/>
        <a:ext cx="3349554" cy="465259"/>
      </dsp:txXfrm>
    </dsp:sp>
    <dsp:sp modelId="{BB24E059-1BF2-4D83-8AC1-47E09E65FE38}">
      <dsp:nvSpPr>
        <dsp:cNvPr id="0" name=""/>
        <dsp:cNvSpPr/>
      </dsp:nvSpPr>
      <dsp:spPr>
        <a:xfrm>
          <a:off x="1011" y="192374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F4DD-7FD8-4531-A793-1B9DBA68C987}">
      <dsp:nvSpPr>
        <dsp:cNvPr id="0" name=""/>
        <dsp:cNvSpPr/>
      </dsp:nvSpPr>
      <dsp:spPr>
        <a:xfrm>
          <a:off x="547555" y="192374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job request</a:t>
          </a:r>
        </a:p>
      </dsp:txBody>
      <dsp:txXfrm>
        <a:off x="572729" y="1948917"/>
        <a:ext cx="3349554" cy="465259"/>
      </dsp:txXfrm>
    </dsp:sp>
    <dsp:sp modelId="{ECEFD503-C07C-440E-A142-0FC1CBBFD1CD}">
      <dsp:nvSpPr>
        <dsp:cNvPr id="0" name=""/>
        <dsp:cNvSpPr/>
      </dsp:nvSpPr>
      <dsp:spPr>
        <a:xfrm>
          <a:off x="1011" y="250122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D3968-BAF8-4757-8197-BFC4BD3D11F1}">
      <dsp:nvSpPr>
        <dsp:cNvPr id="0" name=""/>
        <dsp:cNvSpPr/>
      </dsp:nvSpPr>
      <dsp:spPr>
        <a:xfrm>
          <a:off x="547555" y="250122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job request &amp; recruitment</a:t>
          </a:r>
        </a:p>
      </dsp:txBody>
      <dsp:txXfrm>
        <a:off x="572729" y="2526397"/>
        <a:ext cx="3349554" cy="465259"/>
      </dsp:txXfrm>
    </dsp:sp>
    <dsp:sp modelId="{199E290E-0AF0-499F-B9F2-A4F0B7904EBB}">
      <dsp:nvSpPr>
        <dsp:cNvPr id="0" name=""/>
        <dsp:cNvSpPr/>
      </dsp:nvSpPr>
      <dsp:spPr>
        <a:xfrm>
          <a:off x="1011" y="307870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68720-5F9E-4ED2-9803-8175FAC234B7}">
      <dsp:nvSpPr>
        <dsp:cNvPr id="0" name=""/>
        <dsp:cNvSpPr/>
      </dsp:nvSpPr>
      <dsp:spPr>
        <a:xfrm>
          <a:off x="547555" y="307870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payment</a:t>
          </a:r>
        </a:p>
      </dsp:txBody>
      <dsp:txXfrm>
        <a:off x="572729" y="3103877"/>
        <a:ext cx="3349554" cy="465259"/>
      </dsp:txXfrm>
    </dsp:sp>
    <dsp:sp modelId="{719E54F2-C04B-4E10-926C-5396B5699A83}">
      <dsp:nvSpPr>
        <dsp:cNvPr id="0" name=""/>
        <dsp:cNvSpPr/>
      </dsp:nvSpPr>
      <dsp:spPr>
        <a:xfrm>
          <a:off x="4342102" y="737847"/>
          <a:ext cx="3946446" cy="515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Admin</a:t>
          </a:r>
          <a:endParaRPr lang="en-US" sz="2900" kern="1200" dirty="0"/>
        </a:p>
      </dsp:txBody>
      <dsp:txXfrm>
        <a:off x="4357204" y="752949"/>
        <a:ext cx="3916242" cy="485403"/>
      </dsp:txXfrm>
    </dsp:sp>
    <dsp:sp modelId="{7E78BD9A-15F5-43C7-AF44-74525A2B07D0}">
      <dsp:nvSpPr>
        <dsp:cNvPr id="0" name=""/>
        <dsp:cNvSpPr/>
      </dsp:nvSpPr>
      <dsp:spPr>
        <a:xfrm>
          <a:off x="4342102" y="134626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FAED0-FD1D-49E8-9D33-76864101C804}">
      <dsp:nvSpPr>
        <dsp:cNvPr id="0" name=""/>
        <dsp:cNvSpPr/>
      </dsp:nvSpPr>
      <dsp:spPr>
        <a:xfrm>
          <a:off x="4888646" y="134626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</a:t>
          </a:r>
          <a:r>
            <a:rPr lang="en-US" sz="1600" kern="1200" dirty="0" err="1" smtClean="0"/>
            <a:t>config</a:t>
          </a:r>
          <a:endParaRPr lang="en-US" sz="1600" kern="1200" dirty="0"/>
        </a:p>
      </dsp:txBody>
      <dsp:txXfrm>
        <a:off x="4913820" y="1371437"/>
        <a:ext cx="3349554" cy="465259"/>
      </dsp:txXfrm>
    </dsp:sp>
    <dsp:sp modelId="{E56AC4DB-6320-4763-8AC8-B6EAF87942AD}">
      <dsp:nvSpPr>
        <dsp:cNvPr id="0" name=""/>
        <dsp:cNvSpPr/>
      </dsp:nvSpPr>
      <dsp:spPr>
        <a:xfrm>
          <a:off x="4342102" y="192374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3579F-1B98-4870-A2DB-12880FDD132F}">
      <dsp:nvSpPr>
        <dsp:cNvPr id="0" name=""/>
        <dsp:cNvSpPr/>
      </dsp:nvSpPr>
      <dsp:spPr>
        <a:xfrm>
          <a:off x="4888646" y="192374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account</a:t>
          </a:r>
          <a:endParaRPr lang="en-US" sz="1600" kern="1200" dirty="0"/>
        </a:p>
      </dsp:txBody>
      <dsp:txXfrm>
        <a:off x="4913820" y="1948917"/>
        <a:ext cx="3349554" cy="4652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0C1C1-7B47-46A1-803E-824839710569}">
      <dsp:nvSpPr>
        <dsp:cNvPr id="0" name=""/>
        <dsp:cNvSpPr/>
      </dsp:nvSpPr>
      <dsp:spPr>
        <a:xfrm>
          <a:off x="0" y="32818"/>
          <a:ext cx="609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Flow1</a:t>
          </a:r>
          <a:endParaRPr lang="en-US" sz="4500" kern="1200" dirty="0"/>
        </a:p>
      </dsp:txBody>
      <dsp:txXfrm>
        <a:off x="52688" y="85506"/>
        <a:ext cx="5990624" cy="973949"/>
      </dsp:txXfrm>
    </dsp:sp>
    <dsp:sp modelId="{E6758883-562D-4016-9DCC-33E37C434E48}">
      <dsp:nvSpPr>
        <dsp:cNvPr id="0" name=""/>
        <dsp:cNvSpPr/>
      </dsp:nvSpPr>
      <dsp:spPr>
        <a:xfrm>
          <a:off x="0" y="1112143"/>
          <a:ext cx="6096000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 smtClean="0"/>
            <a:t>Maid mediator and Staff Demo</a:t>
          </a:r>
          <a:endParaRPr lang="en-US" sz="3500" kern="1200" dirty="0"/>
        </a:p>
      </dsp:txBody>
      <dsp:txXfrm>
        <a:off x="0" y="1112143"/>
        <a:ext cx="6096000" cy="1094512"/>
      </dsp:txXfrm>
    </dsp:sp>
    <dsp:sp modelId="{CF8307B9-6CD2-420A-8B37-1A90F9136DBE}">
      <dsp:nvSpPr>
        <dsp:cNvPr id="0" name=""/>
        <dsp:cNvSpPr/>
      </dsp:nvSpPr>
      <dsp:spPr>
        <a:xfrm>
          <a:off x="0" y="2206656"/>
          <a:ext cx="609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Flow2</a:t>
          </a:r>
          <a:endParaRPr lang="en-US" sz="4500" kern="1200" dirty="0"/>
        </a:p>
      </dsp:txBody>
      <dsp:txXfrm>
        <a:off x="52688" y="2259344"/>
        <a:ext cx="5990624" cy="973949"/>
      </dsp:txXfrm>
    </dsp:sp>
    <dsp:sp modelId="{7300D97C-F50B-46C9-ABD3-67005C34A6B4}">
      <dsp:nvSpPr>
        <dsp:cNvPr id="0" name=""/>
        <dsp:cNvSpPr/>
      </dsp:nvSpPr>
      <dsp:spPr>
        <a:xfrm>
          <a:off x="0" y="3285981"/>
          <a:ext cx="60960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 smtClean="0"/>
            <a:t>Customer Scenario Demo</a:t>
          </a:r>
          <a:endParaRPr lang="en-US" sz="3500" kern="1200" dirty="0"/>
        </a:p>
      </dsp:txBody>
      <dsp:txXfrm>
        <a:off x="0" y="3285981"/>
        <a:ext cx="6096000" cy="74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RC1</a:t>
            </a:r>
            <a:r>
              <a:rPr lang="en-US" baseline="0" dirty="0" smtClean="0"/>
              <a:t> = 1-&gt;11.5</a:t>
            </a:r>
          </a:p>
          <a:p>
            <a:r>
              <a:rPr lang="en-US" baseline="0" dirty="0" smtClean="0"/>
              <a:t>RC2 = 17-&gt;10.5</a:t>
            </a:r>
          </a:p>
          <a:p>
            <a:r>
              <a:rPr lang="en-US" baseline="0" dirty="0" smtClean="0"/>
              <a:t>RC3 = 3-&gt;18.2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JR1=51 -&gt; 17.3</a:t>
            </a:r>
          </a:p>
          <a:p>
            <a:r>
              <a:rPr lang="en-US" baseline="0" dirty="0" smtClean="0"/>
              <a:t>JR2=55 -&gt; 18.9</a:t>
            </a:r>
          </a:p>
          <a:p>
            <a:r>
              <a:rPr lang="en-US" baseline="0" dirty="0" smtClean="0"/>
              <a:t>JR3=56 -&gt; </a:t>
            </a:r>
            <a:r>
              <a:rPr lang="en-US" baseline="0" dirty="0" smtClean="0"/>
              <a:t>16.3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Mui</a:t>
            </a:r>
            <a:r>
              <a:rPr lang="en-US" baseline="0" dirty="0" smtClean="0"/>
              <a:t> ten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du lieu </a:t>
            </a:r>
            <a:r>
              <a:rPr lang="en-US" baseline="0" dirty="0" err="1" smtClean="0"/>
              <a:t>chuan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r>
              <a:rPr lang="en-US" baseline="0" dirty="0" smtClean="0"/>
              <a:t>. 2 cot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tri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tuong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c/</a:t>
            </a:r>
            <a:r>
              <a:rPr lang="en-US" dirty="0" err="1" smtClean="0"/>
              <a:t>nhiue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tam. </a:t>
            </a:r>
          </a:p>
          <a:p>
            <a:r>
              <a:rPr lang="en-US" dirty="0" smtClean="0"/>
              <a:t>-k=4 </a:t>
            </a:r>
            <a:r>
              <a:rPr lang="en-US" dirty="0" err="1" smtClean="0"/>
              <a:t>phan</a:t>
            </a:r>
            <a:r>
              <a:rPr lang="en-US" dirty="0" smtClean="0"/>
              <a:t> 4 gr. </a:t>
            </a:r>
            <a:r>
              <a:rPr lang="en-US" dirty="0" err="1" smtClean="0"/>
              <a:t>Nhom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0 co 2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Voi</a:t>
            </a:r>
            <a:r>
              <a:rPr lang="en-US" dirty="0" smtClean="0"/>
              <a:t> RC1 </a:t>
            </a:r>
            <a:r>
              <a:rPr lang="en-US" dirty="0" err="1" smtClean="0"/>
              <a:t>goi</a:t>
            </a:r>
            <a:r>
              <a:rPr lang="en-US" dirty="0" smtClean="0"/>
              <a:t> y JC </a:t>
            </a:r>
            <a:r>
              <a:rPr lang="en-US" dirty="0" err="1" smtClean="0"/>
              <a:t>phu</a:t>
            </a:r>
            <a:r>
              <a:rPr lang="en-US" dirty="0" smtClean="0"/>
              <a:t> hop</a:t>
            </a:r>
            <a:r>
              <a:rPr lang="en-US" baseline="0" dirty="0" smtClean="0"/>
              <a:t> la JR1</a:t>
            </a:r>
          </a:p>
          <a:p>
            <a:r>
              <a:rPr lang="en-US" baseline="0" dirty="0" smtClean="0"/>
              <a:t>Trinh bay ben </a:t>
            </a:r>
            <a:r>
              <a:rPr lang="en-US" baseline="0" dirty="0" err="1" smtClean="0"/>
              <a:t>ngoai</a:t>
            </a:r>
            <a:r>
              <a:rPr lang="en-US" baseline="0" dirty="0" smtClean="0"/>
              <a:t> la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6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5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2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Tuyen</a:t>
            </a:r>
            <a:r>
              <a:rPr lang="en-US" dirty="0" smtClean="0"/>
              <a:t> dung </a:t>
            </a:r>
            <a:r>
              <a:rPr lang="en-US" dirty="0" err="1" smtClean="0"/>
              <a:t>nguoi</a:t>
            </a:r>
            <a:r>
              <a:rPr lang="en-US" dirty="0" smtClean="0"/>
              <a:t> </a:t>
            </a:r>
            <a:r>
              <a:rPr lang="en-US" dirty="0" err="1" smtClean="0"/>
              <a:t>giup</a:t>
            </a:r>
            <a:r>
              <a:rPr lang="en-US" dirty="0" smtClean="0"/>
              <a:t> </a:t>
            </a:r>
            <a:r>
              <a:rPr lang="en-US" dirty="0" err="1" smtClean="0"/>
              <a:t>viec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thieu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tuong.g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Khac</a:t>
            </a:r>
            <a:r>
              <a:rPr lang="en-US" baseline="0" dirty="0" smtClean="0"/>
              <a:t> hang. KH: Di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tienf</a:t>
            </a:r>
            <a:endParaRPr lang="en-US" baseline="0" dirty="0" smtClean="0"/>
          </a:p>
          <a:p>
            <a:r>
              <a:rPr lang="en-US" baseline="0" dirty="0" smtClean="0"/>
              <a:t>---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-Qua </a:t>
            </a:r>
            <a:r>
              <a:rPr lang="en-US" baseline="0" dirty="0" err="1" smtClean="0"/>
              <a:t>khao</a:t>
            </a:r>
            <a:r>
              <a:rPr lang="en-US" baseline="0" dirty="0" smtClean="0"/>
              <a:t> sat, Viet Nam. No dam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khan.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hop. Ho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de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wsite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IT </a:t>
            </a:r>
            <a:r>
              <a:rPr lang="en-US" baseline="0" dirty="0" err="1" smtClean="0"/>
              <a:t>gach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Tu</a:t>
            </a:r>
            <a:r>
              <a:rPr lang="en-US" dirty="0" smtClean="0"/>
              <a:t> do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phap</a:t>
            </a:r>
            <a:r>
              <a:rPr lang="en-US" dirty="0" smtClean="0"/>
              <a:t>.</a:t>
            </a:r>
            <a:r>
              <a:rPr lang="en-US" baseline="0" dirty="0" smtClean="0"/>
              <a:t> He </a:t>
            </a:r>
            <a:r>
              <a:rPr lang="en-US" baseline="0" dirty="0" err="1" smtClean="0"/>
              <a:t>thog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Maid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vi </a:t>
            </a:r>
            <a:r>
              <a:rPr lang="en-US" baseline="0" dirty="0" err="1" smtClean="0"/>
              <a:t>vay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tuyen</a:t>
            </a:r>
            <a:r>
              <a:rPr lang="en-US" baseline="0" dirty="0" smtClean="0"/>
              <a:t> JR thong qua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Vi du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hoc. Them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nay de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dong vi du.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Phiếu thu ghi cho maid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Kh</a:t>
            </a:r>
            <a:r>
              <a:rPr lang="en-US" dirty="0" smtClean="0"/>
              <a:t>: Dang </a:t>
            </a:r>
            <a:r>
              <a:rPr lang="en-US" dirty="0" err="1" smtClean="0"/>
              <a:t>duocj</a:t>
            </a:r>
            <a:r>
              <a:rPr lang="en-US" dirty="0" smtClean="0"/>
              <a:t> RC.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nhan</a:t>
            </a:r>
            <a:r>
              <a:rPr lang="en-US" dirty="0" smtClean="0"/>
              <a:t> Suggest </a:t>
            </a:r>
            <a:r>
              <a:rPr lang="en-US" dirty="0" err="1" smtClean="0"/>
              <a:t>thi</a:t>
            </a:r>
            <a:r>
              <a:rPr lang="en-US" dirty="0" smtClean="0"/>
              <a:t> co the apply</a:t>
            </a:r>
          </a:p>
          <a:p>
            <a:r>
              <a:rPr lang="en-US" dirty="0" smtClean="0"/>
              <a:t>-MM:</a:t>
            </a:r>
            <a:r>
              <a:rPr lang="en-US" baseline="0" dirty="0" smtClean="0"/>
              <a:t> Dai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1 or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, dang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-Staff: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(Bo admin)</a:t>
            </a:r>
          </a:p>
          <a:p>
            <a:r>
              <a:rPr lang="en-US" baseline="0" dirty="0" smtClean="0"/>
              <a:t>-System (De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luong</a:t>
            </a:r>
            <a:r>
              <a:rPr lang="en-US" dirty="0" smtClean="0"/>
              <a:t> demo. </a:t>
            </a:r>
            <a:r>
              <a:rPr lang="en-US" dirty="0" err="1" smtClean="0"/>
              <a:t>Cus</a:t>
            </a:r>
            <a:r>
              <a:rPr lang="en-US" dirty="0" smtClean="0"/>
              <a:t>-&gt;</a:t>
            </a:r>
            <a:r>
              <a:rPr lang="en-US" dirty="0" err="1" smtClean="0"/>
              <a:t>PostRC</a:t>
            </a:r>
            <a:endParaRPr lang="en-US" dirty="0" smtClean="0"/>
          </a:p>
          <a:p>
            <a:r>
              <a:rPr lang="en-US" dirty="0" err="1" smtClean="0"/>
              <a:t>Maid</a:t>
            </a:r>
            <a:r>
              <a:rPr lang="en-US" dirty="0" err="1" smtClean="0">
                <a:sym typeface="Wingdings" panose="05000000000000000000" pitchFamily="2" charset="2"/>
              </a:rPr>
              <a:t>Managemaid</a:t>
            </a:r>
            <a:r>
              <a:rPr lang="en-US" dirty="0" smtClean="0">
                <a:sym typeface="Wingdings" panose="05000000000000000000" pitchFamily="2" charset="2"/>
              </a:rPr>
              <a:t>-&gt;post RC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Ve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dex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vi </a:t>
            </a:r>
            <a:r>
              <a:rPr lang="en-US" dirty="0" err="1" smtClean="0">
                <a:sym typeface="Wingdings" panose="05000000000000000000" pitchFamily="2" charset="2"/>
              </a:rPr>
              <a:t>liet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2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20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4.jpeg"/><Relationship Id="rId4" Type="http://schemas.openxmlformats.org/officeDocument/2006/relationships/image" Target="../media/image19.jpeg"/><Relationship Id="rId9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10" Type="http://schemas.openxmlformats.org/officeDocument/2006/relationships/image" Target="../media/image7.pn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7.png"/><Relationship Id="rId3" Type="http://schemas.openxmlformats.org/officeDocument/2006/relationships/image" Target="../media/image32.jpeg"/><Relationship Id="rId7" Type="http://schemas.openxmlformats.org/officeDocument/2006/relationships/image" Target="../media/image28.png"/><Relationship Id="rId12" Type="http://schemas.openxmlformats.org/officeDocument/2006/relationships/image" Target="../media/image3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11" Type="http://schemas.openxmlformats.org/officeDocument/2006/relationships/image" Target="../media/image37.jpeg"/><Relationship Id="rId5" Type="http://schemas.openxmlformats.org/officeDocument/2006/relationships/image" Target="../media/image25.jpeg"/><Relationship Id="rId10" Type="http://schemas.openxmlformats.org/officeDocument/2006/relationships/image" Target="../media/image36.jpeg"/><Relationship Id="rId4" Type="http://schemas.openxmlformats.org/officeDocument/2006/relationships/image" Target="../media/image33.jpeg"/><Relationship Id="rId9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18" Type="http://schemas.openxmlformats.org/officeDocument/2006/relationships/image" Target="../media/image7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13" Type="http://schemas.openxmlformats.org/officeDocument/2006/relationships/diagramColors" Target="../diagrams/colors16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15.xml"/><Relationship Id="rId12" Type="http://schemas.openxmlformats.org/officeDocument/2006/relationships/diagramQuickStyle" Target="../diagrams/quickStyle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5.xml"/><Relationship Id="rId11" Type="http://schemas.openxmlformats.org/officeDocument/2006/relationships/diagramLayout" Target="../diagrams/layout16.xml"/><Relationship Id="rId5" Type="http://schemas.openxmlformats.org/officeDocument/2006/relationships/diagramData" Target="../diagrams/data15.xml"/><Relationship Id="rId15" Type="http://schemas.openxmlformats.org/officeDocument/2006/relationships/image" Target="../media/image7.png"/><Relationship Id="rId10" Type="http://schemas.openxmlformats.org/officeDocument/2006/relationships/diagramData" Target="../diagrams/data16.xml"/><Relationship Id="rId4" Type="http://schemas.openxmlformats.org/officeDocument/2006/relationships/image" Target="../media/image9.png"/><Relationship Id="rId9" Type="http://schemas.microsoft.com/office/2007/relationships/diagramDrawing" Target="../diagrams/drawing15.xml"/><Relationship Id="rId14" Type="http://schemas.microsoft.com/office/2007/relationships/diagramDrawing" Target="../diagrams/drawin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13" Type="http://schemas.openxmlformats.org/officeDocument/2006/relationships/diagramQuickStyle" Target="../diagrams/quickStyle19.xml"/><Relationship Id="rId18" Type="http://schemas.openxmlformats.org/officeDocument/2006/relationships/diagramQuickStyle" Target="../diagrams/quickStyle20.xml"/><Relationship Id="rId3" Type="http://schemas.openxmlformats.org/officeDocument/2006/relationships/image" Target="../media/image15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8.xml"/><Relationship Id="rId12" Type="http://schemas.openxmlformats.org/officeDocument/2006/relationships/diagramLayout" Target="../diagrams/layout19.xml"/><Relationship Id="rId17" Type="http://schemas.openxmlformats.org/officeDocument/2006/relationships/diagramLayout" Target="../diagrams/layout20.xml"/><Relationship Id="rId2" Type="http://schemas.openxmlformats.org/officeDocument/2006/relationships/notesSlide" Target="../notesSlides/notesSlide14.xml"/><Relationship Id="rId16" Type="http://schemas.openxmlformats.org/officeDocument/2006/relationships/diagramData" Target="../diagrams/data20.xml"/><Relationship Id="rId20" Type="http://schemas.microsoft.com/office/2007/relationships/diagramDrawing" Target="../diagrams/drawing20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8.xml"/><Relationship Id="rId11" Type="http://schemas.openxmlformats.org/officeDocument/2006/relationships/diagramData" Target="../diagrams/data19.xml"/><Relationship Id="rId5" Type="http://schemas.openxmlformats.org/officeDocument/2006/relationships/image" Target="../media/image8.png"/><Relationship Id="rId15" Type="http://schemas.microsoft.com/office/2007/relationships/diagramDrawing" Target="../diagrams/drawing19.xml"/><Relationship Id="rId10" Type="http://schemas.microsoft.com/office/2007/relationships/diagramDrawing" Target="../diagrams/drawing18.xml"/><Relationship Id="rId19" Type="http://schemas.openxmlformats.org/officeDocument/2006/relationships/diagramColors" Target="../diagrams/colors20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8.xml"/><Relationship Id="rId14" Type="http://schemas.openxmlformats.org/officeDocument/2006/relationships/diagramColors" Target="../diagrams/colors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7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98124735"/>
              </p:ext>
            </p:extLst>
          </p:nvPr>
        </p:nvGraphicFramePr>
        <p:xfrm>
          <a:off x="464695" y="1843790"/>
          <a:ext cx="8289561" cy="433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2" y="1963686"/>
            <a:ext cx="928010" cy="928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60" y="1903726"/>
            <a:ext cx="1020580" cy="1020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898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4074927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Maid mediator and Staff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183"/>
            <a:ext cx="9144000" cy="4581149"/>
          </a:xfr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6" y="1702313"/>
            <a:ext cx="9226212" cy="4587019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768884"/>
            <a:ext cx="9171045" cy="45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31" name="Content Placeholder 13" descr="6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860" y="1727172"/>
            <a:ext cx="9144000" cy="4611188"/>
          </a:xfrm>
        </p:spPr>
      </p:pic>
      <p:pic>
        <p:nvPicPr>
          <p:cNvPr id="33" name="Content Placeholder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" y="1727172"/>
            <a:ext cx="9144000" cy="4585063"/>
          </a:xfrm>
          <a:prstGeom prst="rect">
            <a:avLst/>
          </a:prstGeom>
        </p:spPr>
      </p:pic>
      <p:pic>
        <p:nvPicPr>
          <p:cNvPr id="34" name="Content Placeholder 12" descr="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14109"/>
            <a:ext cx="9143999" cy="45981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7" grpId="0" animBg="1"/>
      <p:bldP spid="28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0" y="1708767"/>
            <a:ext cx="9144000" cy="4624252"/>
          </a:xfrm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424" y="1708767"/>
            <a:ext cx="9144000" cy="4624252"/>
          </a:xfrm>
          <a:prstGeom prst="rect">
            <a:avLst/>
          </a:prstGeom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" y="1708895"/>
            <a:ext cx="9144000" cy="4624252"/>
          </a:xfrm>
          <a:prstGeom prst="rect">
            <a:avLst/>
          </a:prstGeom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59" y="1708767"/>
            <a:ext cx="9144000" cy="4637315"/>
          </a:xfrm>
          <a:prstGeom prst="rect">
            <a:avLst/>
          </a:prstGeom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2859" y="1715298"/>
            <a:ext cx="9144000" cy="46111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15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084939"/>
              </p:ext>
            </p:extLst>
          </p:nvPr>
        </p:nvGraphicFramePr>
        <p:xfrm>
          <a:off x="303710" y="1860191"/>
          <a:ext cx="370873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505546"/>
              </p:ext>
            </p:extLst>
          </p:nvPr>
        </p:nvGraphicFramePr>
        <p:xfrm>
          <a:off x="4722124" y="1992573"/>
          <a:ext cx="4244455" cy="38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13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8" grpId="0">
        <p:bldSub>
          <a:bldDgm bld="lvlAtOnc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495525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615516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022143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9464" y="28114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4084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88310" y="38704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4012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144" y="29961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3190" y="22424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95078" y="33654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45671" y="4634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Job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0" y="3811958"/>
            <a:ext cx="1102151" cy="1102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250" y="4732366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92638" y="4174691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18094" y="3843524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15351" y="3762028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30" y="2970781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181760" y="325895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31795492"/>
              </p:ext>
            </p:extLst>
          </p:nvPr>
        </p:nvGraphicFramePr>
        <p:xfrm>
          <a:off x="202226" y="2160441"/>
          <a:ext cx="3646704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86685201"/>
              </p:ext>
            </p:extLst>
          </p:nvPr>
        </p:nvGraphicFramePr>
        <p:xfrm>
          <a:off x="4759971" y="343937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8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29" grpId="0"/>
      <p:bldGraphic spid="3" grpId="0">
        <p:bldAsOne/>
      </p:bldGraphic>
      <p:bldGraphic spid="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br>
              <a:rPr lang="en-US" dirty="0"/>
            </a:br>
            <a:r>
              <a:rPr lang="en-US" dirty="0"/>
              <a:t>a recruitment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9" y="2965573"/>
            <a:ext cx="992918" cy="992918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flipH="1">
            <a:off x="2750409" y="2535137"/>
            <a:ext cx="2074718" cy="197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1710" y="395849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682172" y="3186494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0041" y="2960737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95032746"/>
              </p:ext>
            </p:extLst>
          </p:nvPr>
        </p:nvGraphicFramePr>
        <p:xfrm>
          <a:off x="5055183" y="2631521"/>
          <a:ext cx="3812274" cy="169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  <p:bldGraphic spid="3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 1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282238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408752639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701800653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601285657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Less 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20105340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82438775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43947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94" y="2769431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800920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86648479"/>
              </p:ext>
            </p:extLst>
          </p:nvPr>
        </p:nvGraphicFramePr>
        <p:xfrm>
          <a:off x="494675" y="1888760"/>
          <a:ext cx="8034727" cy="428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4" y="2352708"/>
            <a:ext cx="1028740" cy="1028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26" y="2131677"/>
            <a:ext cx="1470801" cy="1470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8A7242-6D32-4C44-90D5-ADD0B51292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48A7242-6D32-4C44-90D5-ADD0B51292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F9E2EB-6538-42A6-B4DD-2B8A5FFBE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64F9E2EB-6538-42A6-B4DD-2B8A5FFBE5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D0D8AC-6383-4086-BD5F-9DFB1E7ED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79D0D8AC-6383-4086-BD5F-9DFB1E7ED7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FA7BF4-63C7-4263-B9E7-42EE01A20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9EFA7BF4-63C7-4263-B9E7-42EE01A207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565065D-3870-470F-83D9-3D2E477EA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5565065D-3870-470F-83D9-3D2E477EA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2FB89A-F25C-49A9-B60B-F9CEA9897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C42FB89A-F25C-49A9-B60B-F9CEA98975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50BEFA-1F86-440D-B774-FE3FA70EE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1950BEFA-1F86-440D-B774-FE3FA70EED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42E19A8-0D64-47C2-9A37-3EA34FF7A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942E19A8-0D64-47C2-9A37-3EA34FF7A4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4FDC66-4A96-452B-8425-641185C5E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C54FDC66-4A96-452B-8425-641185C5E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FDDFCD-8516-4919-A3C0-D728E2A62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7DFDDFCD-8516-4919-A3C0-D728E2A62B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/>
        </p:bldSub>
      </p:bldGraphic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1185</TotalTime>
  <Words>1062</Words>
  <Application>Microsoft Office PowerPoint</Application>
  <PresentationFormat>On-screen Show (4:3)</PresentationFormat>
  <Paragraphs>380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Features</vt:lpstr>
      <vt:lpstr>Demo</vt:lpstr>
      <vt:lpstr>Flow 1: Maid mediator and Staff Demo</vt:lpstr>
      <vt:lpstr>Flow2. Customer Scenario Demo</vt:lpstr>
      <vt:lpstr>Flow2. Customer Scenario Demo</vt:lpstr>
      <vt:lpstr>K-means algorithm</vt:lpstr>
      <vt:lpstr>K-means normalized</vt:lpstr>
      <vt:lpstr>Data</vt:lpstr>
      <vt:lpstr>Run K-means algorithm</vt:lpstr>
      <vt:lpstr>Maid mediator post  a Job request</vt:lpstr>
      <vt:lpstr>Maid mediator post  a recruitment</vt:lpstr>
      <vt:lpstr>KNN algorithm match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USER</cp:lastModifiedBy>
  <cp:revision>107</cp:revision>
  <dcterms:created xsi:type="dcterms:W3CDTF">2014-12-08T14:03:25Z</dcterms:created>
  <dcterms:modified xsi:type="dcterms:W3CDTF">2014-12-11T07:01:16Z</dcterms:modified>
</cp:coreProperties>
</file>