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notesMasterIdLst>
    <p:notesMasterId r:id="rId11"/>
  </p:notesMasterIdLst>
  <p:handoutMasterIdLst>
    <p:handoutMasterId r:id="rId12"/>
  </p:handoutMasterIdLst>
  <p:sldIdLst>
    <p:sldId id="270" r:id="rId3"/>
    <p:sldId id="269" r:id="rId4"/>
    <p:sldId id="257" r:id="rId5"/>
    <p:sldId id="271" r:id="rId6"/>
    <p:sldId id="272" r:id="rId7"/>
    <p:sldId id="273" r:id="rId8"/>
    <p:sldId id="274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35" autoAdjust="0"/>
    <p:restoredTop sz="76122" autoAdjust="0"/>
  </p:normalViewPr>
  <p:slideViewPr>
    <p:cSldViewPr snapToGrid="0">
      <p:cViewPr varScale="1">
        <p:scale>
          <a:sx n="74" d="100"/>
          <a:sy n="74" d="100"/>
        </p:scale>
        <p:origin x="1056" y="7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437763" y="31340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sz="32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313409"/>
        <a:ext cx="5381623" cy="626819"/>
      </dsp:txXfrm>
    </dsp:sp>
    <dsp:sp modelId="{250B97E9-238F-4486-BD3E-CBBFE0D702C5}">
      <dsp:nvSpPr>
        <dsp:cNvPr id="0" name=""/>
        <dsp:cNvSpPr/>
      </dsp:nvSpPr>
      <dsp:spPr>
        <a:xfrm>
          <a:off x="46001" y="23505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65612" y="1253639"/>
          <a:ext cx="5153774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65612" y="1253639"/>
        <a:ext cx="5153774" cy="626819"/>
      </dsp:txXfrm>
    </dsp:sp>
    <dsp:sp modelId="{50C1BC03-F5E1-43AE-9FC2-1E6B21A791BE}">
      <dsp:nvSpPr>
        <dsp:cNvPr id="0" name=""/>
        <dsp:cNvSpPr/>
      </dsp:nvSpPr>
      <dsp:spPr>
        <a:xfrm>
          <a:off x="273850" y="117528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FB2CD-17F2-485E-9587-E7D0985F8E17}">
      <dsp:nvSpPr>
        <dsp:cNvPr id="0" name=""/>
        <dsp:cNvSpPr/>
      </dsp:nvSpPr>
      <dsp:spPr>
        <a:xfrm>
          <a:off x="437763" y="219386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2193869"/>
        <a:ext cx="5381623" cy="626819"/>
      </dsp:txXfrm>
    </dsp:sp>
    <dsp:sp modelId="{662EEE75-B414-4E01-9463-8A943D9D23A2}">
      <dsp:nvSpPr>
        <dsp:cNvPr id="0" name=""/>
        <dsp:cNvSpPr/>
      </dsp:nvSpPr>
      <dsp:spPr>
        <a:xfrm>
          <a:off x="46001" y="2115516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huynh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JR = Blue</a:t>
            </a:r>
          </a:p>
          <a:p>
            <a:r>
              <a:rPr lang="en-US" baseline="0" dirty="0" smtClean="0"/>
              <a:t>RC = Green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0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99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58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28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22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44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42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30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55F51"/>
                </a:solidFill>
              </a:rPr>
              <a:t>Maid Service</a:t>
            </a:r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6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92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51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2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5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7.png"/><Relationship Id="rId7" Type="http://schemas.openxmlformats.org/officeDocument/2006/relationships/image" Target="../media/image19.jpeg"/><Relationship Id="rId12" Type="http://schemas.openxmlformats.org/officeDocument/2006/relationships/image" Target="../media/image2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jpeg"/><Relationship Id="rId5" Type="http://schemas.openxmlformats.org/officeDocument/2006/relationships/image" Target="../media/image9.png"/><Relationship Id="rId10" Type="http://schemas.openxmlformats.org/officeDocument/2006/relationships/image" Target="../media/image22.jpeg"/><Relationship Id="rId4" Type="http://schemas.openxmlformats.org/officeDocument/2006/relationships/image" Target="../media/image8.png"/><Relationship Id="rId9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11346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186" y="1881103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Tài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474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Register into recruitment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Cancel </a:t>
            </a:r>
            <a:r>
              <a:rPr lang="en-US" dirty="0" smtClean="0"/>
              <a:t>applying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Report </a:t>
            </a:r>
            <a:r>
              <a:rPr lang="en-US" dirty="0" smtClean="0"/>
              <a:t>maid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Demo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Questions </a:t>
            </a:r>
            <a:r>
              <a:rPr lang="en-US" dirty="0"/>
              <a:t>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demo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Rounded Rectangle 11"/>
          <p:cNvSpPr/>
          <p:nvPr/>
        </p:nvSpPr>
        <p:spPr>
          <a:xfrm>
            <a:off x="2354414" y="2047957"/>
            <a:ext cx="806598" cy="817173"/>
          </a:xfrm>
          <a:prstGeom prst="roundRect">
            <a:avLst>
              <a:gd name="adj" fmla="val 1000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000" b="-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ight Arrow 12"/>
          <p:cNvSpPr/>
          <p:nvPr/>
        </p:nvSpPr>
        <p:spPr>
          <a:xfrm>
            <a:off x="3321249" y="2302650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pic>
        <p:nvPicPr>
          <p:cNvPr id="14" name="Picture 13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372" y="1919515"/>
            <a:ext cx="1012372" cy="1012372"/>
          </a:xfrm>
          <a:prstGeom prst="rect">
            <a:avLst/>
          </a:prstGeom>
        </p:spPr>
      </p:pic>
      <p:pic>
        <p:nvPicPr>
          <p:cNvPr id="18" name="Picture 17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4742544"/>
            <a:ext cx="1012372" cy="1012372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>
            <a:off x="2602352" y="3541484"/>
            <a:ext cx="315020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393820" y="4987793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pic>
        <p:nvPicPr>
          <p:cNvPr id="21" name="Picture 20" descr="icon-appl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764" y="4778829"/>
            <a:ext cx="1367065" cy="9942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67428" y="301897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04341" y="3004457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 </a:t>
            </a:r>
            <a:r>
              <a:rPr lang="en-US" b="1" u="sng" dirty="0" smtClean="0"/>
              <a:t>recommend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38514" y="5834743"/>
            <a:ext cx="2772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 </a:t>
            </a:r>
            <a:r>
              <a:rPr lang="en-US" b="1" u="sng" dirty="0" smtClean="0"/>
              <a:t>random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72743" y="5812971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5294752" y="3534227"/>
            <a:ext cx="315020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" y="1745765"/>
            <a:ext cx="9124391" cy="45861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15" y="1772816"/>
            <a:ext cx="9144000" cy="4545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75" y="1711488"/>
            <a:ext cx="9124391" cy="46072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84" y="1759606"/>
            <a:ext cx="9144000" cy="45450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1"/>
            <a:ext cx="9144000" cy="452177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479"/>
            <a:ext cx="9144000" cy="454708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0857"/>
            <a:ext cx="9144000" cy="45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9" grpId="0" animBg="1"/>
      <p:bldP spid="20" grpId="0" animBg="1"/>
      <p:bldP spid="22" grpId="0"/>
      <p:bldP spid="24" grpId="0"/>
      <p:bldP spid="26" grpId="0"/>
      <p:bldP spid="27" grpId="1"/>
      <p:bldP spid="27" grpId="2"/>
      <p:bldP spid="2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 applying and report demo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Rounded Rectangle 11"/>
          <p:cNvSpPr/>
          <p:nvPr/>
        </p:nvSpPr>
        <p:spPr>
          <a:xfrm>
            <a:off x="815900" y="2062471"/>
            <a:ext cx="806598" cy="817173"/>
          </a:xfrm>
          <a:prstGeom prst="roundRect">
            <a:avLst>
              <a:gd name="adj" fmla="val 1000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000" b="-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ight Arrow 12"/>
          <p:cNvSpPr/>
          <p:nvPr/>
        </p:nvSpPr>
        <p:spPr>
          <a:xfrm>
            <a:off x="1782735" y="2317164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4" name="Picture 13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858" y="1934029"/>
            <a:ext cx="1012372" cy="1012372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4613021" y="2331677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8" name="Picture 17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86" y="4757058"/>
            <a:ext cx="1012372" cy="1012372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>
            <a:off x="1063838" y="3555998"/>
            <a:ext cx="315020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855306" y="5002307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0229" y="303348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38399" y="3018971"/>
            <a:ext cx="285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an </a:t>
            </a:r>
            <a:r>
              <a:rPr lang="en-US" b="1" u="sng" dirty="0" smtClean="0"/>
              <a:t>applied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52457" y="3018971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Cancel applying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5849257"/>
            <a:ext cx="304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an </a:t>
            </a:r>
            <a:r>
              <a:rPr lang="en-US" b="1" u="sng" dirty="0" smtClean="0"/>
              <a:t>approved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93886" y="5827485"/>
            <a:ext cx="87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 </a:t>
            </a:r>
          </a:p>
        </p:txBody>
      </p:sp>
      <p:pic>
        <p:nvPicPr>
          <p:cNvPr id="23" name="Picture 22" descr="man-with-cross-sign-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596" y="1897454"/>
            <a:ext cx="1150547" cy="1150547"/>
          </a:xfrm>
          <a:prstGeom prst="rect">
            <a:avLst/>
          </a:prstGeom>
        </p:spPr>
      </p:pic>
      <p:pic>
        <p:nvPicPr>
          <p:cNvPr id="28" name="Picture 27" descr="it_photo_96688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7421" y="4695598"/>
            <a:ext cx="1620769" cy="10810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0"/>
            <a:ext cx="9144000" cy="4590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7" y="1751909"/>
            <a:ext cx="9144000" cy="4576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58"/>
            <a:ext cx="9144000" cy="45696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4" y="1737357"/>
            <a:ext cx="9144000" cy="45909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1907"/>
            <a:ext cx="9144000" cy="455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6" grpId="0" animBg="1"/>
      <p:bldP spid="19" grpId="0" animBg="1"/>
      <p:bldP spid="20" grpId="0" animBg="1"/>
      <p:bldP spid="22" grpId="0"/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 of Recruitment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383586"/>
            <a:ext cx="1854203" cy="365125"/>
          </a:xfrm>
        </p:spPr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383586"/>
            <a:ext cx="3617103" cy="365125"/>
          </a:xfrm>
        </p:spPr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383586"/>
            <a:ext cx="984019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8369" y="277995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Applied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0062" y="277860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506258" y="5057474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Expired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54828" y="5057474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Hide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52546" y="277995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Approved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8" idx="3"/>
            <a:endCxn id="7" idx="1"/>
          </p:cNvCxnSpPr>
          <p:nvPr/>
        </p:nvCxnSpPr>
        <p:spPr>
          <a:xfrm>
            <a:off x="2993866" y="2993588"/>
            <a:ext cx="1654503" cy="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2" idx="1"/>
          </p:cNvCxnSpPr>
          <p:nvPr/>
        </p:nvCxnSpPr>
        <p:spPr>
          <a:xfrm>
            <a:off x="5892173" y="2994938"/>
            <a:ext cx="1760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0"/>
          </p:cNvCxnSpPr>
          <p:nvPr/>
        </p:nvCxnSpPr>
        <p:spPr>
          <a:xfrm>
            <a:off x="2993866" y="3207900"/>
            <a:ext cx="2482864" cy="1849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0"/>
          </p:cNvCxnSpPr>
          <p:nvPr/>
        </p:nvCxnSpPr>
        <p:spPr>
          <a:xfrm flipH="1">
            <a:off x="1128160" y="3208575"/>
            <a:ext cx="621901" cy="1848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0" idx="1"/>
            <a:endCxn id="8" idx="2"/>
          </p:cNvCxnSpPr>
          <p:nvPr/>
        </p:nvCxnSpPr>
        <p:spPr>
          <a:xfrm rot="10800000">
            <a:off x="2371964" y="3208575"/>
            <a:ext cx="2482864" cy="20638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9" idx="1"/>
            <a:endCxn id="8" idx="1"/>
          </p:cNvCxnSpPr>
          <p:nvPr/>
        </p:nvCxnSpPr>
        <p:spPr>
          <a:xfrm rot="10800000" flipH="1">
            <a:off x="506258" y="2993589"/>
            <a:ext cx="1243804" cy="2278873"/>
          </a:xfrm>
          <a:prstGeom prst="bentConnector3">
            <a:avLst>
              <a:gd name="adj1" fmla="val -183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7" idx="0"/>
            <a:endCxn id="8" idx="0"/>
          </p:cNvCxnSpPr>
          <p:nvPr/>
        </p:nvCxnSpPr>
        <p:spPr>
          <a:xfrm rot="16200000" flipV="1">
            <a:off x="3820443" y="1330122"/>
            <a:ext cx="1350" cy="2898307"/>
          </a:xfrm>
          <a:prstGeom prst="bentConnector3">
            <a:avLst>
              <a:gd name="adj1" fmla="val 480777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2237216">
            <a:off x="3960097" y="383901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225575" y="265594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308421" y="178922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993865" y="494745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23091" y="265594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17356778">
            <a:off x="843078" y="4028697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cxnSp>
        <p:nvCxnSpPr>
          <p:cNvPr id="91" name="Elbow Connector 90"/>
          <p:cNvCxnSpPr>
            <a:stCxn id="10" idx="2"/>
            <a:endCxn id="9" idx="2"/>
          </p:cNvCxnSpPr>
          <p:nvPr/>
        </p:nvCxnSpPr>
        <p:spPr>
          <a:xfrm rot="5400000">
            <a:off x="3302445" y="3313163"/>
            <a:ext cx="12700" cy="4348570"/>
          </a:xfrm>
          <a:prstGeom prst="bentConnector3">
            <a:avLst>
              <a:gd name="adj1" fmla="val 25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669637" y="5740412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506257" y="1973888"/>
            <a:ext cx="363618" cy="3636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stCxn id="96" idx="5"/>
          </p:cNvCxnSpPr>
          <p:nvPr/>
        </p:nvCxnSpPr>
        <p:spPr>
          <a:xfrm>
            <a:off x="816624" y="2284255"/>
            <a:ext cx="933437" cy="494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117182" y="3041105"/>
            <a:ext cx="14294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Hoàn</a:t>
            </a:r>
            <a:r>
              <a:rPr lang="en-US" sz="1500" dirty="0" smtClean="0"/>
              <a:t> </a:t>
            </a:r>
            <a:r>
              <a:rPr lang="en-US" sz="1500" dirty="0" err="1" smtClean="0"/>
              <a:t>tất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0" name="TextBox 99"/>
          <p:cNvSpPr txBox="1"/>
          <p:nvPr/>
        </p:nvSpPr>
        <p:spPr>
          <a:xfrm>
            <a:off x="3331278" y="2124873"/>
            <a:ext cx="10641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Hủy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184847" y="3013710"/>
            <a:ext cx="11501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Thuê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265998" y="264437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 rot="2291693">
            <a:off x="3576337" y="4191336"/>
            <a:ext cx="13179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Tạm</a:t>
            </a:r>
            <a:r>
              <a:rPr lang="en-US" sz="1500" dirty="0" smtClean="0"/>
              <a:t> </a:t>
            </a:r>
            <a:r>
              <a:rPr lang="en-US" sz="1500" dirty="0" err="1" smtClean="0"/>
              <a:t>ẩn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03554" y="3013709"/>
            <a:ext cx="13418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Gia</a:t>
            </a:r>
            <a:r>
              <a:rPr lang="en-US" sz="1500" dirty="0" smtClean="0"/>
              <a:t> </a:t>
            </a:r>
            <a:r>
              <a:rPr lang="en-US" sz="1500" dirty="0" err="1" smtClean="0"/>
              <a:t>hạn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896277" y="5276151"/>
            <a:ext cx="1515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Công</a:t>
            </a:r>
            <a:r>
              <a:rPr lang="en-US" sz="1500" dirty="0" smtClean="0"/>
              <a:t> </a:t>
            </a:r>
            <a:r>
              <a:rPr lang="en-US" sz="1500" dirty="0" err="1" smtClean="0"/>
              <a:t>khai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3431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 of </a:t>
            </a:r>
            <a:r>
              <a:rPr lang="en-US" dirty="0" err="1" smtClean="0"/>
              <a:t>JobRequest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383586"/>
            <a:ext cx="1854203" cy="365125"/>
          </a:xfrm>
        </p:spPr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383586"/>
            <a:ext cx="3617103" cy="365125"/>
          </a:xfrm>
        </p:spPr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383586"/>
            <a:ext cx="984019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8369" y="277995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Applied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0062" y="277860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Waiting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506258" y="5057474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Expired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54828" y="5057474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Hide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52546" y="2779951"/>
            <a:ext cx="1243804" cy="4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Approved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8" idx="3"/>
            <a:endCxn id="7" idx="1"/>
          </p:cNvCxnSpPr>
          <p:nvPr/>
        </p:nvCxnSpPr>
        <p:spPr>
          <a:xfrm>
            <a:off x="2993866" y="2993588"/>
            <a:ext cx="1654503" cy="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2" idx="1"/>
          </p:cNvCxnSpPr>
          <p:nvPr/>
        </p:nvCxnSpPr>
        <p:spPr>
          <a:xfrm>
            <a:off x="5892173" y="2994938"/>
            <a:ext cx="1760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993866" y="3207900"/>
            <a:ext cx="2482864" cy="1849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0"/>
          </p:cNvCxnSpPr>
          <p:nvPr/>
        </p:nvCxnSpPr>
        <p:spPr>
          <a:xfrm flipH="1">
            <a:off x="1128160" y="3208575"/>
            <a:ext cx="621901" cy="1848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0" idx="1"/>
            <a:endCxn id="8" idx="2"/>
          </p:cNvCxnSpPr>
          <p:nvPr/>
        </p:nvCxnSpPr>
        <p:spPr>
          <a:xfrm rot="10800000">
            <a:off x="2371964" y="3208575"/>
            <a:ext cx="2482864" cy="20638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9" idx="1"/>
            <a:endCxn id="8" idx="1"/>
          </p:cNvCxnSpPr>
          <p:nvPr/>
        </p:nvCxnSpPr>
        <p:spPr>
          <a:xfrm rot="10800000" flipH="1">
            <a:off x="506258" y="2993589"/>
            <a:ext cx="1243804" cy="2278873"/>
          </a:xfrm>
          <a:prstGeom prst="bentConnector3">
            <a:avLst>
              <a:gd name="adj1" fmla="val -183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7" idx="0"/>
            <a:endCxn id="8" idx="0"/>
          </p:cNvCxnSpPr>
          <p:nvPr/>
        </p:nvCxnSpPr>
        <p:spPr>
          <a:xfrm rot="16200000" flipV="1">
            <a:off x="3820443" y="1330122"/>
            <a:ext cx="1350" cy="2898307"/>
          </a:xfrm>
          <a:prstGeom prst="bentConnector3">
            <a:avLst>
              <a:gd name="adj1" fmla="val 480777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2237216">
            <a:off x="3388127" y="3934265"/>
            <a:ext cx="210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Staff, Maid mediator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463700" y="265594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308421" y="178922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603340" y="4947456"/>
            <a:ext cx="210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Staff, Maid mediator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13616" y="265594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17356778">
            <a:off x="843078" y="4028697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cxnSp>
        <p:nvCxnSpPr>
          <p:cNvPr id="91" name="Elbow Connector 90"/>
          <p:cNvCxnSpPr>
            <a:stCxn id="10" idx="2"/>
            <a:endCxn id="9" idx="2"/>
          </p:cNvCxnSpPr>
          <p:nvPr/>
        </p:nvCxnSpPr>
        <p:spPr>
          <a:xfrm rot="5400000">
            <a:off x="3302445" y="3313163"/>
            <a:ext cx="12700" cy="4348570"/>
          </a:xfrm>
          <a:prstGeom prst="bentConnector3">
            <a:avLst>
              <a:gd name="adj1" fmla="val 25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669637" y="5740412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506257" y="1973888"/>
            <a:ext cx="363618" cy="3636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stCxn id="96" idx="5"/>
          </p:cNvCxnSpPr>
          <p:nvPr/>
        </p:nvCxnSpPr>
        <p:spPr>
          <a:xfrm>
            <a:off x="816624" y="2284255"/>
            <a:ext cx="933437" cy="494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117182" y="3041105"/>
            <a:ext cx="14294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Hoàn</a:t>
            </a:r>
            <a:r>
              <a:rPr lang="en-US" sz="1500" dirty="0" smtClean="0"/>
              <a:t> </a:t>
            </a:r>
            <a:r>
              <a:rPr lang="en-US" sz="1500" dirty="0" err="1" smtClean="0"/>
              <a:t>tất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0" name="TextBox 99"/>
          <p:cNvSpPr txBox="1"/>
          <p:nvPr/>
        </p:nvSpPr>
        <p:spPr>
          <a:xfrm>
            <a:off x="3331278" y="2124873"/>
            <a:ext cx="10641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Hủy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184847" y="3013710"/>
            <a:ext cx="11501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Thuê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265998" y="264437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 rot="2291693">
            <a:off x="3576337" y="4191336"/>
            <a:ext cx="13179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Tạm</a:t>
            </a:r>
            <a:r>
              <a:rPr lang="en-US" sz="1500" dirty="0" smtClean="0"/>
              <a:t> </a:t>
            </a:r>
            <a:r>
              <a:rPr lang="en-US" sz="1500" dirty="0" err="1" smtClean="0"/>
              <a:t>ẩn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03554" y="3013709"/>
            <a:ext cx="13418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Gia</a:t>
            </a:r>
            <a:r>
              <a:rPr lang="en-US" sz="1500" dirty="0" smtClean="0"/>
              <a:t> </a:t>
            </a:r>
            <a:r>
              <a:rPr lang="en-US" sz="1500" dirty="0" err="1" smtClean="0"/>
              <a:t>hạn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896277" y="5276151"/>
            <a:ext cx="1515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Click “</a:t>
            </a:r>
            <a:r>
              <a:rPr lang="en-US" sz="1500" dirty="0" err="1" smtClean="0"/>
              <a:t>Công</a:t>
            </a:r>
            <a:r>
              <a:rPr lang="en-US" sz="1500" dirty="0" smtClean="0"/>
              <a:t> </a:t>
            </a:r>
            <a:r>
              <a:rPr lang="en-US" sz="1500" dirty="0" err="1" smtClean="0"/>
              <a:t>khai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740787" y="3222811"/>
            <a:ext cx="2903009" cy="1834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9607225">
            <a:off x="2487744" y="3978520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69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1970465"/>
            <a:ext cx="7543800" cy="24826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smtClean="0"/>
              <a:t>Answers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38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1688</TotalTime>
  <Words>252</Words>
  <Application>Microsoft Office PowerPoint</Application>
  <PresentationFormat>On-screen Show (4:3)</PresentationFormat>
  <Paragraphs>104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</vt:lpstr>
      <vt:lpstr>1_Retrospect</vt:lpstr>
      <vt:lpstr>PowerPoint Presentation</vt:lpstr>
      <vt:lpstr>Introduction</vt:lpstr>
      <vt:lpstr>OUTLINE</vt:lpstr>
      <vt:lpstr>Register demo</vt:lpstr>
      <vt:lpstr>Cancel applying and report demo</vt:lpstr>
      <vt:lpstr>State diagram of Recruitment</vt:lpstr>
      <vt:lpstr>State diagram of JobRequest</vt:lpstr>
      <vt:lpstr>Questions  and 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Tuân Bùi Tiến</cp:lastModifiedBy>
  <cp:revision>155</cp:revision>
  <dcterms:created xsi:type="dcterms:W3CDTF">2014-12-08T14:03:25Z</dcterms:created>
  <dcterms:modified xsi:type="dcterms:W3CDTF">2015-01-21T16:40:41Z</dcterms:modified>
</cp:coreProperties>
</file>