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6"/>
  </p:notesMasterIdLst>
  <p:handoutMasterIdLst>
    <p:handoutMasterId r:id="rId27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64" r:id="rId12"/>
    <p:sldId id="305" r:id="rId13"/>
    <p:sldId id="293" r:id="rId14"/>
    <p:sldId id="292" r:id="rId15"/>
    <p:sldId id="303" r:id="rId16"/>
    <p:sldId id="304" r:id="rId17"/>
    <p:sldId id="301" r:id="rId18"/>
    <p:sldId id="302" r:id="rId19"/>
    <p:sldId id="286" r:id="rId20"/>
    <p:sldId id="274" r:id="rId21"/>
    <p:sldId id="275" r:id="rId22"/>
    <p:sldId id="276" r:id="rId23"/>
    <p:sldId id="262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566" y="6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image" Target="../media/image50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image" Target="../media/image50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Recruitment</a:t>
          </a:r>
          <a:endParaRPr lang="en-US" b="1" dirty="0">
            <a:solidFill>
              <a:schemeClr val="tx1"/>
            </a:solidFill>
          </a:endParaRPr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Profile</a:t>
          </a:r>
          <a:endParaRPr lang="en-US" sz="1800" b="1" dirty="0">
            <a:solidFill>
              <a:schemeClr val="tx1"/>
            </a:solidFill>
          </a:endParaRPr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Job request</a:t>
          </a:r>
          <a:endParaRPr lang="en-US" b="1" dirty="0">
            <a:solidFill>
              <a:schemeClr val="tx1"/>
            </a:solidFill>
          </a:endParaRPr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Have maid mediator role</a:t>
          </a:r>
          <a:endParaRPr lang="en-US" dirty="0">
            <a:solidFill>
              <a:schemeClr val="tx1"/>
            </a:solidFill>
          </a:endParaRPr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Auto suggest</a:t>
          </a:r>
          <a:endParaRPr lang="en-US" dirty="0">
            <a:solidFill>
              <a:schemeClr val="tx1"/>
            </a:solidFill>
          </a:endParaRPr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X="89289" custLinFactNeighborX="100000" custLinFactNeighborY="449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NeighborX="53163" custLinFactNeighborY="-492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Recruitment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JR for them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requests(JR-RC)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423277F4-BCD2-4546-8B39-4A0378682E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Represent for 1 or more maid</a:t>
          </a:r>
          <a:endParaRPr lang="en-US" dirty="0">
            <a:solidFill>
              <a:schemeClr val="tx1"/>
            </a:solidFill>
          </a:endParaRPr>
        </a:p>
      </dgm:t>
    </dgm:pt>
    <dgm:pt modelId="{F4B2D825-D2BF-465E-953D-878D743AB482}" type="parTrans" cxnId="{2FFB692E-9826-4B24-9925-1D99AFFFD893}">
      <dgm:prSet/>
      <dgm:spPr/>
      <dgm:t>
        <a:bodyPr/>
        <a:lstStyle/>
        <a:p>
          <a:endParaRPr lang="en-US"/>
        </a:p>
      </dgm:t>
    </dgm:pt>
    <dgm:pt modelId="{A2A5FF56-A2C2-4D08-8511-CACAE012DCE6}" type="sibTrans" cxnId="{2FFB692E-9826-4B24-9925-1D99AFFFD893}">
      <dgm:prSet/>
      <dgm:spPr/>
      <dgm:t>
        <a:bodyPr/>
        <a:lstStyle/>
        <a:p>
          <a:endParaRPr lang="en-US"/>
        </a:p>
      </dgm:t>
    </dgm:pt>
    <dgm:pt modelId="{B09A7603-AB19-44F4-BBB9-7440E82767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B744C1CF-574D-467A-9E15-25DE88DE83FD}" type="parTrans" cxnId="{CE275621-1C05-4B57-8CA2-3DA452887267}">
      <dgm:prSet/>
      <dgm:spPr/>
    </dgm:pt>
    <dgm:pt modelId="{68A2D11F-95B6-400F-A923-29E4EBE1EA78}" type="sibTrans" cxnId="{CE275621-1C05-4B57-8CA2-3DA452887267}">
      <dgm:prSet/>
      <dgm:spPr/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 custLinFactNeighborX="22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3" presStyleCnt="4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3" presStyleCnt="4" custScaleX="5647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6A004604-FD07-41B2-950A-1F03DF138416}" type="presOf" srcId="{41C3DAE6-CEC9-46B0-B520-4B5928FAEB0D}" destId="{A95CBEA9-5ACF-47D7-B660-591B3B462BA3}" srcOrd="1" destOrd="2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CBC55A22-DBEC-442C-9325-C812D3E3EB19}" type="presOf" srcId="{B09A7603-AB19-44F4-BBB9-7440E82767AC}" destId="{3015B54F-8B4A-4748-8280-A8BDCDA5CFF5}" srcOrd="1" destOrd="2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2FFB692E-9826-4B24-9925-1D99AFFFD893}" srcId="{67AD1E03-017D-40A8-BC30-752660CA681A}" destId="{423277F4-BCD2-4546-8B39-4A0378682E0A}" srcOrd="0" destOrd="0" parTransId="{F4B2D825-D2BF-465E-953D-878D743AB482}" sibTransId="{A2A5FF56-A2C2-4D08-8511-CACAE012DCE6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1CC563A3-CA3E-4FBD-8592-37AB99592931}" type="presOf" srcId="{41C3DAE6-CEC9-46B0-B520-4B5928FAEB0D}" destId="{A16B5854-BD2A-4F7B-A2EF-C7F2573CD587}" srcOrd="0" destOrd="2" presId="urn:microsoft.com/office/officeart/2005/8/layout/vList4#2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CE275621-1C05-4B57-8CA2-3DA452887267}" srcId="{6676A09F-22FC-4735-954D-9283F09766E8}" destId="{B09A7603-AB19-44F4-BBB9-7440E82767AC}" srcOrd="1" destOrd="0" parTransId="{B744C1CF-574D-467A-9E15-25DE88DE83FD}" sibTransId="{68A2D11F-95B6-400F-A923-29E4EBE1EA78}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071460CB-B20D-499B-BB83-8DDF70B9A1E0}" type="presOf" srcId="{B09A7603-AB19-44F4-BBB9-7440E82767AC}" destId="{0B773AD0-FD2C-45AA-B516-B3F51A02D3A9}" srcOrd="0" destOrd="2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BC025379-820B-4866-9A9E-E957458ECACC}" type="presOf" srcId="{423277F4-BCD2-4546-8B39-4A0378682E0A}" destId="{A95CBEA9-5ACF-47D7-B660-591B3B462BA3}" srcOrd="1" destOrd="1" presId="urn:microsoft.com/office/officeart/2005/8/layout/vList4#2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63015708-BF66-4B38-B2C5-ED5581AC684A}" srcId="{EFF8448D-7463-4B2F-9347-E50A241F1334}" destId="{867D9768-D2A5-4031-8FEF-DBF9396BB342}" srcOrd="3" destOrd="0" parTransId="{378F19C9-71D6-458F-8EFD-D5BD16397BDE}" sibTransId="{C1CEDA28-6174-403B-BA1C-7977C79D47A8}"/>
    <dgm:cxn modelId="{3BF8BA6A-DD0E-4376-9C3B-F77ADEBD4B20}" type="presOf" srcId="{423277F4-BCD2-4546-8B39-4A0378682E0A}" destId="{A16B5854-BD2A-4F7B-A2EF-C7F2573CD587}" srcOrd="0" destOrd="1" presId="urn:microsoft.com/office/officeart/2005/8/layout/vList4#2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E2816A73-CFEC-44D4-ABC1-E1DA4006F3B4}" srcId="{67AD1E03-017D-40A8-BC30-752660CA681A}" destId="{41C3DAE6-CEC9-46B0-B520-4B5928FAEB0D}" srcOrd="1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D4891899-BDD7-448B-AD2E-FF7724AD1F39}" type="presParOf" srcId="{4BE6A224-799F-4AEC-9B8E-A8B65B5B1E02}" destId="{D9F2760F-4433-4473-B7B3-AC597E6FEEDE}" srcOrd="6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1 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D1F9257D-9D66-4AA2-B227-368055273FDB}">
      <dgm:prSet phldrT="[Text]"/>
      <dgm:spPr/>
      <dgm:t>
        <a:bodyPr/>
        <a:lstStyle/>
        <a:p>
          <a:r>
            <a:rPr lang="en-US" dirty="0" smtClean="0"/>
            <a:t>Customer 2 Scenario Demo</a:t>
          </a:r>
          <a:endParaRPr lang="en-US" dirty="0"/>
        </a:p>
      </dgm:t>
    </dgm:pt>
    <dgm:pt modelId="{85D2671D-2397-4FCD-8419-1C379F7AC7BF}" type="parTrans" cxnId="{2A325049-2D98-4131-AE0E-44B486E8B764}">
      <dgm:prSet/>
      <dgm:spPr/>
      <dgm:t>
        <a:bodyPr/>
        <a:lstStyle/>
        <a:p>
          <a:endParaRPr lang="en-US"/>
        </a:p>
      </dgm:t>
    </dgm:pt>
    <dgm:pt modelId="{D0BCC945-403F-4DF7-867A-3C26365EB51E}" type="sibTrans" cxnId="{2A325049-2D98-4131-AE0E-44B486E8B764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2AB2C559-14C3-4CED-ADF6-791A3ED6FCEB}" type="presOf" srcId="{D1F9257D-9D66-4AA2-B227-368055273FDB}" destId="{7300D97C-F50B-46C9-ABD3-67005C34A6B4}" srcOrd="0" destOrd="1" presId="urn:microsoft.com/office/officeart/2005/8/layout/vList2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2A325049-2D98-4131-AE0E-44B486E8B764}" srcId="{CB16EE1A-8467-45EC-B3FB-7136B9470108}" destId="{D1F9257D-9D66-4AA2-B227-368055273FDB}" srcOrd="1" destOrd="0" parTransId="{85D2671D-2397-4FCD-8419-1C379F7AC7BF}" sibTransId="{D0BCC945-403F-4DF7-867A-3C26365EB51E}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1</a:t>
          </a:r>
          <a:endParaRPr lang="en-US" dirty="0">
            <a:solidFill>
              <a:schemeClr val="tx1"/>
            </a:solidFill>
          </a:endParaRPr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2</a:t>
          </a:r>
          <a:endParaRPr lang="en-US" dirty="0">
            <a:solidFill>
              <a:schemeClr val="tx1"/>
            </a:solidFill>
          </a:endParaRPr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3</a:t>
          </a:r>
          <a:endParaRPr lang="en-US" dirty="0">
            <a:solidFill>
              <a:schemeClr val="tx1"/>
            </a:solidFill>
          </a:endParaRPr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- 1-3 năm</a:t>
          </a:r>
          <a:endParaRPr lang="en-US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</a:t>
          </a:r>
          <a:r>
            <a:rPr lang="en-US" dirty="0" err="1" smtClean="0"/>
            <a:t>Miền</a:t>
          </a:r>
          <a:r>
            <a:rPr lang="en-US" dirty="0" smtClean="0"/>
            <a:t> trung</a:t>
          </a:r>
          <a:endParaRPr lang="en-US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</a:t>
          </a:r>
          <a:r>
            <a:rPr lang="en-US" dirty="0" err="1" smtClean="0"/>
            <a:t>Quận</a:t>
          </a:r>
          <a:r>
            <a:rPr lang="en-US" dirty="0" smtClean="0"/>
            <a:t> 2</a:t>
          </a:r>
          <a:endParaRPr lang="en-US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/>
      <dgm:spPr/>
      <dgm:t>
        <a:bodyPr/>
        <a:lstStyle/>
        <a:p>
          <a:r>
            <a:rPr lang="en-US" b="1" dirty="0" smtClean="0"/>
            <a:t>20 </a:t>
          </a:r>
          <a:r>
            <a:rPr lang="en-US" dirty="0" smtClean="0"/>
            <a:t>- 3-5 </a:t>
          </a:r>
          <a:r>
            <a:rPr lang="en-US" dirty="0" err="1" smtClean="0"/>
            <a:t>tr</a:t>
          </a:r>
          <a:endParaRPr lang="en-US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Không</a:t>
          </a:r>
          <a:r>
            <a:rPr lang="en-US" dirty="0" smtClean="0"/>
            <a:t> ở </a:t>
          </a:r>
          <a:r>
            <a:rPr lang="en-US" dirty="0" err="1" smtClean="0"/>
            <a:t>lại</a:t>
          </a:r>
          <a:endParaRPr lang="en-US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7939BF3-8654-4DB0-BFF7-C49CD5385685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bệnh</a:t>
          </a:r>
          <a:endParaRPr lang="en-US" dirty="0"/>
        </a:p>
      </dgm:t>
    </dgm:pt>
    <dgm:pt modelId="{C4622631-1B55-4269-B8CD-5F3894DA9935}" type="parTrans" cxnId="{D3FE32F8-63A6-440B-950A-6CCBA29C8E57}">
      <dgm:prSet/>
      <dgm:spPr/>
      <dgm:t>
        <a:bodyPr/>
        <a:lstStyle/>
        <a:p>
          <a:endParaRPr lang="en-US"/>
        </a:p>
      </dgm:t>
    </dgm:pt>
    <dgm:pt modelId="{9371E9B1-65D9-4192-A272-FA0CD8D41060}" type="sibTrans" cxnId="{D3FE32F8-63A6-440B-950A-6CCBA29C8E57}">
      <dgm:prSet/>
      <dgm:spPr/>
      <dgm:t>
        <a:bodyPr/>
        <a:lstStyle/>
        <a:p>
          <a:endParaRPr lang="en-US"/>
        </a:p>
      </dgm:t>
    </dgm:pt>
    <dgm:pt modelId="{6DFF022D-7360-4016-BADA-0A13D8242F00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- 1-3 </a:t>
          </a:r>
          <a:r>
            <a:rPr lang="en-US" dirty="0" err="1" smtClean="0"/>
            <a:t>năm</a:t>
          </a:r>
          <a:endParaRPr lang="en-US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/>
      <dgm:spPr/>
      <dgm:t>
        <a:bodyPr/>
        <a:lstStyle/>
        <a:p>
          <a:endParaRPr lang="en-US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- 1-3 </a:t>
          </a:r>
          <a:r>
            <a:rPr lang="en-US" dirty="0" err="1" smtClean="0"/>
            <a:t>năm</a:t>
          </a:r>
          <a:endParaRPr lang="en-US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Ở </a:t>
          </a:r>
          <a:r>
            <a:rPr lang="en-US" dirty="0" err="1" smtClean="0"/>
            <a:t>lại</a:t>
          </a:r>
          <a:endParaRPr lang="en-US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/>
      <dgm:spPr/>
      <dgm:t>
        <a:bodyPr/>
        <a:lstStyle/>
        <a:p>
          <a:r>
            <a:rPr lang="en-US" b="1" dirty="0" smtClean="0"/>
            <a:t>25</a:t>
          </a:r>
          <a:r>
            <a:rPr lang="en-US" dirty="0" smtClean="0"/>
            <a:t> - &gt;5tr</a:t>
          </a:r>
          <a:endParaRPr lang="en-US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/>
      <dgm:spPr/>
      <dgm:t>
        <a:bodyPr/>
        <a:lstStyle/>
        <a:p>
          <a:endParaRPr lang="en-US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Dọn</a:t>
          </a:r>
          <a:r>
            <a:rPr lang="en-US" dirty="0" smtClean="0"/>
            <a:t> </a:t>
          </a:r>
          <a:r>
            <a:rPr lang="en-US" dirty="0" err="1" smtClean="0"/>
            <a:t>nhà</a:t>
          </a:r>
          <a:endParaRPr lang="en-US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/>
      <dgm:spPr/>
      <dgm:t>
        <a:bodyPr/>
        <a:lstStyle/>
        <a:p>
          <a:endParaRPr lang="en-US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Lâu</a:t>
          </a:r>
          <a:r>
            <a:rPr lang="en-US" dirty="0" smtClean="0"/>
            <a:t> </a:t>
          </a:r>
          <a:r>
            <a:rPr lang="en-US" dirty="0" err="1" smtClean="0"/>
            <a:t>dài</a:t>
          </a:r>
          <a:endParaRPr lang="en-US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/>
      <dgm:spPr/>
      <dgm:t>
        <a:bodyPr/>
        <a:lstStyle/>
        <a:p>
          <a:r>
            <a:rPr lang="en-US" b="1" dirty="0" smtClean="0"/>
            <a:t>5 </a:t>
          </a:r>
          <a:r>
            <a:rPr lang="en-US" dirty="0" smtClean="0"/>
            <a:t>-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D3FE32F8-63A6-440B-950A-6CCBA29C8E57}" srcId="{AFD7CEC0-2CF1-456A-ADE3-D6B2D3D91F43}" destId="{67939BF3-8654-4DB0-BFF7-C49CD5385685}" srcOrd="9" destOrd="0" parTransId="{C4622631-1B55-4269-B8CD-5F3894DA9935}" sibTransId="{9371E9B1-65D9-4192-A272-FA0CD8D41060}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FAA840B0-88F1-494E-B07B-C810F8825736}" type="presOf" srcId="{67939BF3-8654-4DB0-BFF7-C49CD5385685}" destId="{94ECD1BF-CC26-411F-B82E-2107114B8F82}" srcOrd="0" destOrd="9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1</a:t>
          </a:r>
          <a:endParaRPr lang="en-US" dirty="0">
            <a:solidFill>
              <a:schemeClr val="tx1"/>
            </a:solidFill>
          </a:endParaRPr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Nam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2</a:t>
          </a:r>
          <a:endParaRPr lang="en-US" dirty="0">
            <a:solidFill>
              <a:schemeClr val="tx1"/>
            </a:solidFill>
          </a:endParaRPr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3</a:t>
          </a:r>
          <a:endParaRPr lang="en-US" dirty="0">
            <a:solidFill>
              <a:schemeClr val="tx1"/>
            </a:solidFill>
          </a:endParaRPr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- 21-30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- 15-20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- 21-30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- </a:t>
          </a:r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1A4E56-64CC-418A-A464-1140CE2B36B2}" type="presOf" srcId="{FC9058AD-C002-4DFC-8B6D-246D5A2E6563}" destId="{9CA31DB1-DEC0-4AE1-8FDC-4F8C825824E1}" srcOrd="0" destOrd="5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16B484B8-AE5F-4699-93C4-2264BB2B5944}" type="presOf" srcId="{2A0337DB-8AF8-4D40-8EFC-758463369D0B}" destId="{83C0F3B3-BC4A-4586-AE2B-23EEDDD41CA9}" srcOrd="0" destOrd="0" presId="urn:microsoft.com/office/officeart/2005/8/layout/hList1"/>
    <dgm:cxn modelId="{ECFAC6C0-9DCF-4C82-8517-D219ECCB25C7}" type="presOf" srcId="{FCFD2695-87EF-46F8-ACA2-3BF1378264F3}" destId="{83C0F3B3-BC4A-4586-AE2B-23EEDDD41CA9}" srcOrd="0" destOrd="2" presId="urn:microsoft.com/office/officeart/2005/8/layout/hList1"/>
    <dgm:cxn modelId="{D5564D9C-8B02-4D46-A2BC-0BEAE83D9A12}" type="presOf" srcId="{66B96E98-2CA7-4918-A9F0-4BB495E42F0F}" destId="{784CE178-FC7E-406D-A5E1-228DDA9CCE00}" srcOrd="0" destOrd="8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CBF0B497-782A-47FB-87E0-A8298CBA440E}" type="presOf" srcId="{84705B92-6A81-4CDC-BB75-AD555E523D62}" destId="{784CE178-FC7E-406D-A5E1-228DDA9CCE00}" srcOrd="0" destOrd="6" presId="urn:microsoft.com/office/officeart/2005/8/layout/hList1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75F2F1CB-AC33-48BC-87DB-CAF38DC222F6}" type="presOf" srcId="{195D912C-AC3F-4AEC-81D4-A131E2B1CA58}" destId="{784CE178-FC7E-406D-A5E1-228DDA9CCE00}" srcOrd="0" destOrd="0" presId="urn:microsoft.com/office/officeart/2005/8/layout/hList1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D0BF1830-CF75-4551-B013-BA2759B50795}" type="presOf" srcId="{D97FBADF-D5AB-4FCB-9424-D15BF73F4775}" destId="{9CA31DB1-DEC0-4AE1-8FDC-4F8C825824E1}" srcOrd="0" destOrd="2" presId="urn:microsoft.com/office/officeart/2005/8/layout/hList1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8CD59D39-BED8-411C-BBC8-CAC564792309}" type="presOf" srcId="{5E22B441-851C-4486-B5DA-345AC3D0C108}" destId="{5868FFAE-90B8-4A9A-815D-8EF49879A033}" srcOrd="0" destOrd="0" presId="urn:microsoft.com/office/officeart/2005/8/layout/hList1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1809B426-17FE-4A90-9F65-04BF41FD6F76}" type="presOf" srcId="{5DB69B4F-A303-4A23-8D71-166DBDBFF756}" destId="{784CE178-FC7E-406D-A5E1-228DDA9CCE00}" srcOrd="0" destOrd="10" presId="urn:microsoft.com/office/officeart/2005/8/layout/hList1"/>
    <dgm:cxn modelId="{114EDE83-A713-400F-B173-590DA7481F23}" type="presOf" srcId="{AA471E90-E291-4F60-B7D2-4BC7340C0998}" destId="{9CA31DB1-DEC0-4AE1-8FDC-4F8C825824E1}" srcOrd="0" destOrd="8" presId="urn:microsoft.com/office/officeart/2005/8/layout/hList1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12004DB6-DDBE-4111-B331-39E9AE15ADFB}" type="presOf" srcId="{6D4E900E-6E67-45EF-BB75-8087636D63F5}" destId="{784CE178-FC7E-406D-A5E1-228DDA9CCE00}" srcOrd="0" destOrd="1" presId="urn:microsoft.com/office/officeart/2005/8/layout/hList1"/>
    <dgm:cxn modelId="{C12634E1-1B7F-4A47-838F-3B0622D1BD74}" type="presOf" srcId="{C2F3CA66-43EE-4191-8066-0D1FD91A93CD}" destId="{83C0F3B3-BC4A-4586-AE2B-23EEDDD41CA9}" srcOrd="0" destOrd="3" presId="urn:microsoft.com/office/officeart/2005/8/layout/hList1"/>
    <dgm:cxn modelId="{0C6F8EBB-0928-4FDA-835C-B0B289B7A1AD}" type="presOf" srcId="{2CDB7E2B-1AF4-45C1-B868-DE7C674B7A39}" destId="{8218B598-998D-4DE0-A81D-59C324B9112E}" srcOrd="0" destOrd="0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711DD020-5E82-4501-8454-868173AABD02}" type="presOf" srcId="{A5203AF2-CFC2-4CB9-8E36-075062C9DAED}" destId="{784CE178-FC7E-406D-A5E1-228DDA9CCE00}" srcOrd="0" destOrd="9" presId="urn:microsoft.com/office/officeart/2005/8/layout/hList1"/>
    <dgm:cxn modelId="{DFAAD1E9-63DA-4A46-B5CE-02BFBF81B7E4}" type="presOf" srcId="{F7A16840-168D-401E-8C01-427DDABC845C}" destId="{9CA31DB1-DEC0-4AE1-8FDC-4F8C825824E1}" srcOrd="0" destOrd="4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61615C2B-2A6C-4CE1-AF52-6477B3487DA8}" type="presOf" srcId="{4904868F-3FC4-42C9-A69C-5765C345608F}" destId="{784CE178-FC7E-406D-A5E1-228DDA9CCE00}" srcOrd="0" destOrd="5" presId="urn:microsoft.com/office/officeart/2005/8/layout/hList1"/>
    <dgm:cxn modelId="{981D5680-8D9A-411D-B4F6-81EA88040701}" type="presOf" srcId="{1F60B307-7098-4F49-AE56-5C2B4836CE9E}" destId="{784CE178-FC7E-406D-A5E1-228DDA9CCE00}" srcOrd="0" destOrd="7" presId="urn:microsoft.com/office/officeart/2005/8/layout/hList1"/>
    <dgm:cxn modelId="{10E962F3-172D-4402-A774-6B5DC178666D}" type="presOf" srcId="{92ABC46A-EAA5-4EA5-81F7-B8A57A7DB5BC}" destId="{3CD988FE-751E-41CF-9131-4FC9405FE51E}" srcOrd="0" destOrd="0" presId="urn:microsoft.com/office/officeart/2005/8/layout/hList1"/>
    <dgm:cxn modelId="{09A29470-5F84-4884-AD6C-219AE470ADB1}" type="presOf" srcId="{A558BF3F-A8AF-4A81-B0DE-636470F02936}" destId="{83C0F3B3-BC4A-4586-AE2B-23EEDDD41CA9}" srcOrd="0" destOrd="1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AE3247C8-F4BE-4C77-B022-7E0DBC1469C1}" type="presOf" srcId="{E711273A-5059-43C8-84B1-90390EFABA35}" destId="{784CE178-FC7E-406D-A5E1-228DDA9CCE00}" srcOrd="0" destOrd="11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D7BA7ACD-74C4-45F3-9189-CE59DFEE9C41}" type="presOf" srcId="{80ECFCA8-A877-491C-94D5-25051C1E0087}" destId="{9CA31DB1-DEC0-4AE1-8FDC-4F8C825824E1}" srcOrd="0" destOrd="0" presId="urn:microsoft.com/office/officeart/2005/8/layout/hList1"/>
    <dgm:cxn modelId="{DEA67121-2820-4B63-9B00-E85D7C2F0775}" type="presOf" srcId="{2AEBD4DE-2A9F-4AF8-959F-D3AAFA3AF861}" destId="{784CE178-FC7E-406D-A5E1-228DDA9CCE00}" srcOrd="0" destOrd="2" presId="urn:microsoft.com/office/officeart/2005/8/layout/hList1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15C6D6BF-F0C7-4E43-9D86-5875179FD0A7}" type="presOf" srcId="{04F395C7-4AEB-481F-9347-01DA025B7C78}" destId="{9CA31DB1-DEC0-4AE1-8FDC-4F8C825824E1}" srcOrd="0" destOrd="6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7765B189-3B51-463E-B6D5-3D5F6BFE4A1F}" type="presOf" srcId="{AFAA5B53-D022-44C2-B6EE-714112F1A7DA}" destId="{9CA31DB1-DEC0-4AE1-8FDC-4F8C825824E1}" srcOrd="0" destOrd="7" presId="urn:microsoft.com/office/officeart/2005/8/layout/hList1"/>
    <dgm:cxn modelId="{F9C0296B-B0BD-4637-82C6-905DC606DEC1}" type="presOf" srcId="{97682C83-3839-4D10-B40B-95F0280D4C0A}" destId="{784CE178-FC7E-406D-A5E1-228DDA9CCE00}" srcOrd="0" destOrd="4" presId="urn:microsoft.com/office/officeart/2005/8/layout/hList1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8099E640-C9AB-4D18-A5DD-8E5C64E3CEB1}" type="presOf" srcId="{0DAB1BB1-7C8E-4B33-9926-9A05C1496D57}" destId="{14DC3484-0E6C-47E8-ABF1-ACE9CADA7E83}" srcOrd="0" destOrd="0" presId="urn:microsoft.com/office/officeart/2005/8/layout/hList1"/>
    <dgm:cxn modelId="{2A926E34-C679-4F18-AB42-8D0FF8EE8188}" type="presOf" srcId="{5C12A281-3A6A-4944-8C72-C8536FBE2FFC}" destId="{9CA31DB1-DEC0-4AE1-8FDC-4F8C825824E1}" srcOrd="0" destOrd="3" presId="urn:microsoft.com/office/officeart/2005/8/layout/hList1"/>
    <dgm:cxn modelId="{20B77A62-973B-4A85-B012-99DA5C3819FB}" type="presOf" srcId="{90891E40-D69A-4CA6-B424-9A89FEFF9580}" destId="{9CA31DB1-DEC0-4AE1-8FDC-4F8C825824E1}" srcOrd="0" destOrd="1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CF2E571F-4011-4399-8479-D6CDBD22D165}" type="presOf" srcId="{AD55DE3E-7F65-4D26-87C7-0B7D739370CE}" destId="{784CE178-FC7E-406D-A5E1-228DDA9CCE00}" srcOrd="0" destOrd="3" presId="urn:microsoft.com/office/officeart/2005/8/layout/hList1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65F18937-C4DD-4536-BAA8-DD4B1B2EF524}" type="presParOf" srcId="{14DC3484-0E6C-47E8-ABF1-ACE9CADA7E83}" destId="{98B88C41-C367-4D54-986C-7013EAA41B04}" srcOrd="0" destOrd="0" presId="urn:microsoft.com/office/officeart/2005/8/layout/hList1"/>
    <dgm:cxn modelId="{EF757017-542B-43C7-9389-6144272CE4FE}" type="presParOf" srcId="{98B88C41-C367-4D54-986C-7013EAA41B04}" destId="{3CD988FE-751E-41CF-9131-4FC9405FE51E}" srcOrd="0" destOrd="0" presId="urn:microsoft.com/office/officeart/2005/8/layout/hList1"/>
    <dgm:cxn modelId="{FB3C445A-CE42-4DE6-A38F-F3830E5B7632}" type="presParOf" srcId="{98B88C41-C367-4D54-986C-7013EAA41B04}" destId="{784CE178-FC7E-406D-A5E1-228DDA9CCE00}" srcOrd="1" destOrd="0" presId="urn:microsoft.com/office/officeart/2005/8/layout/hList1"/>
    <dgm:cxn modelId="{52BD8D68-FC7B-4BB5-9866-46CD40C0A664}" type="presParOf" srcId="{14DC3484-0E6C-47E8-ABF1-ACE9CADA7E83}" destId="{102D218A-E2C8-43C4-AE0B-CCCC8CF1B379}" srcOrd="1" destOrd="0" presId="urn:microsoft.com/office/officeart/2005/8/layout/hList1"/>
    <dgm:cxn modelId="{F1E40FB9-CF58-4A0D-81C4-5D0D57BDE872}" type="presParOf" srcId="{14DC3484-0E6C-47E8-ABF1-ACE9CADA7E83}" destId="{B72B6221-5FB4-4A60-AE93-5264628C4AF4}" srcOrd="2" destOrd="0" presId="urn:microsoft.com/office/officeart/2005/8/layout/hList1"/>
    <dgm:cxn modelId="{E8DADF72-BB80-4D7A-B03D-C892003073A4}" type="presParOf" srcId="{B72B6221-5FB4-4A60-AE93-5264628C4AF4}" destId="{8218B598-998D-4DE0-A81D-59C324B9112E}" srcOrd="0" destOrd="0" presId="urn:microsoft.com/office/officeart/2005/8/layout/hList1"/>
    <dgm:cxn modelId="{4FC8B863-6254-4F70-BEC0-23306AF92825}" type="presParOf" srcId="{B72B6221-5FB4-4A60-AE93-5264628C4AF4}" destId="{83C0F3B3-BC4A-4586-AE2B-23EEDDD41CA9}" srcOrd="1" destOrd="0" presId="urn:microsoft.com/office/officeart/2005/8/layout/hList1"/>
    <dgm:cxn modelId="{748E1AAC-3808-4FF7-A67C-ECED8C931194}" type="presParOf" srcId="{14DC3484-0E6C-47E8-ABF1-ACE9CADA7E83}" destId="{0D247E66-C118-4ED5-9D39-0DF0211AF9F4}" srcOrd="3" destOrd="0" presId="urn:microsoft.com/office/officeart/2005/8/layout/hList1"/>
    <dgm:cxn modelId="{04B135BF-1491-490F-9A7E-A2B5108B7406}" type="presParOf" srcId="{14DC3484-0E6C-47E8-ABF1-ACE9CADA7E83}" destId="{0547921F-8CEF-4D9B-871A-9049718011A3}" srcOrd="4" destOrd="0" presId="urn:microsoft.com/office/officeart/2005/8/layout/hList1"/>
    <dgm:cxn modelId="{CDB84C79-3647-42C6-931B-A1A0CFA736D5}" type="presParOf" srcId="{0547921F-8CEF-4D9B-871A-9049718011A3}" destId="{5868FFAE-90B8-4A9A-815D-8EF49879A033}" srcOrd="0" destOrd="0" presId="urn:microsoft.com/office/officeart/2005/8/layout/hList1"/>
    <dgm:cxn modelId="{6F3D89FC-33DB-461F-8E9C-B598DA9DEB39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35076" y="250483"/>
          <a:ext cx="945732" cy="945732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ysClr val="windowText" lastClr="000000"/>
              </a:solidFill>
            </a:rPr>
            <a:t>Group 0</a:t>
          </a:r>
          <a:endParaRPr lang="en-US" sz="1900" kern="1200" dirty="0">
            <a:solidFill>
              <a:sysClr val="windowText" lastClr="000000"/>
            </a:solidFill>
          </a:endParaRPr>
        </a:p>
      </dsp:txBody>
      <dsp:txXfrm>
        <a:off x="373575" y="388982"/>
        <a:ext cx="668734" cy="668734"/>
      </dsp:txXfrm>
    </dsp:sp>
    <dsp:sp modelId="{3609CCDD-67B0-4683-829F-AC3F14C73988}">
      <dsp:nvSpPr>
        <dsp:cNvPr id="0" name=""/>
        <dsp:cNvSpPr/>
      </dsp:nvSpPr>
      <dsp:spPr>
        <a:xfrm rot="21152611">
          <a:off x="1174055" y="591578"/>
          <a:ext cx="651610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651610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1483570" y="603412"/>
        <a:ext cx="32580" cy="32580"/>
      </dsp:txXfrm>
    </dsp:sp>
    <dsp:sp modelId="{7E5BBA13-3060-48BD-BF7A-DABEC2A4E4A8}">
      <dsp:nvSpPr>
        <dsp:cNvPr id="0" name=""/>
        <dsp:cNvSpPr/>
      </dsp:nvSpPr>
      <dsp:spPr>
        <a:xfrm>
          <a:off x="1818912" y="43190"/>
          <a:ext cx="945732" cy="945732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RC1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957411" y="181689"/>
        <a:ext cx="668734" cy="668734"/>
      </dsp:txXfrm>
    </dsp:sp>
    <dsp:sp modelId="{B47C4FFB-5081-4DC2-AC2A-65C1636CA737}">
      <dsp:nvSpPr>
        <dsp:cNvPr id="0" name=""/>
        <dsp:cNvSpPr/>
      </dsp:nvSpPr>
      <dsp:spPr>
        <a:xfrm rot="3047532">
          <a:off x="658620" y="1795145"/>
          <a:ext cx="1893291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893291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ysClr val="windowText" lastClr="000000"/>
            </a:solidFill>
          </a:endParaRPr>
        </a:p>
      </dsp:txBody>
      <dsp:txXfrm>
        <a:off x="1557933" y="1775937"/>
        <a:ext cx="94664" cy="94664"/>
      </dsp:txXfrm>
    </dsp:sp>
    <dsp:sp modelId="{49EA096D-6722-4BAD-AB23-CD5E6DE21F2A}">
      <dsp:nvSpPr>
        <dsp:cNvPr id="0" name=""/>
        <dsp:cNvSpPr/>
      </dsp:nvSpPr>
      <dsp:spPr>
        <a:xfrm>
          <a:off x="2029722" y="2450324"/>
          <a:ext cx="945732" cy="945732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JR1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2168221" y="2588823"/>
        <a:ext cx="668734" cy="6687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062489" y="112587"/>
          <a:ext cx="839337" cy="839337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ysClr val="windowText" lastClr="000000"/>
              </a:solidFill>
            </a:rPr>
            <a:t>Group 1</a:t>
          </a:r>
          <a:endParaRPr lang="en-US" sz="1700" kern="1200" dirty="0">
            <a:solidFill>
              <a:sysClr val="windowText" lastClr="000000"/>
            </a:solidFill>
          </a:endParaRPr>
        </a:p>
      </dsp:txBody>
      <dsp:txXfrm>
        <a:off x="2185407" y="235505"/>
        <a:ext cx="593501" cy="593501"/>
      </dsp:txXfrm>
    </dsp:sp>
    <dsp:sp modelId="{3609CCDD-67B0-4683-829F-AC3F14C73988}">
      <dsp:nvSpPr>
        <dsp:cNvPr id="0" name=""/>
        <dsp:cNvSpPr/>
      </dsp:nvSpPr>
      <dsp:spPr>
        <a:xfrm rot="10630266">
          <a:off x="991654" y="554460"/>
          <a:ext cx="10720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07200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500854" y="552621"/>
        <a:ext cx="53600" cy="53600"/>
      </dsp:txXfrm>
    </dsp:sp>
    <dsp:sp modelId="{7E5BBA13-3060-48BD-BF7A-DABEC2A4E4A8}">
      <dsp:nvSpPr>
        <dsp:cNvPr id="0" name=""/>
        <dsp:cNvSpPr/>
      </dsp:nvSpPr>
      <dsp:spPr>
        <a:xfrm>
          <a:off x="153481" y="206918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76399" y="329836"/>
        <a:ext cx="593501" cy="593501"/>
      </dsp:txXfrm>
    </dsp:sp>
    <dsp:sp modelId="{C0BA604F-C87D-42A5-857C-9ECFCAC23403}">
      <dsp:nvSpPr>
        <dsp:cNvPr id="0" name=""/>
        <dsp:cNvSpPr/>
      </dsp:nvSpPr>
      <dsp:spPr>
        <a:xfrm rot="5399600">
          <a:off x="1468975" y="1940313"/>
          <a:ext cx="202669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02669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Text" lastClr="000000"/>
            </a:solidFill>
          </a:endParaRPr>
        </a:p>
      </dsp:txBody>
      <dsp:txXfrm>
        <a:off x="2431657" y="1914607"/>
        <a:ext cx="101334" cy="101334"/>
      </dsp:txXfrm>
    </dsp:sp>
    <dsp:sp modelId="{0F90BB24-CAFF-4514-B3AF-14905E1EC298}">
      <dsp:nvSpPr>
        <dsp:cNvPr id="0" name=""/>
        <dsp:cNvSpPr/>
      </dsp:nvSpPr>
      <dsp:spPr>
        <a:xfrm>
          <a:off x="2062822" y="2978624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185740" y="3101542"/>
        <a:ext cx="593501" cy="593501"/>
      </dsp:txXfrm>
    </dsp:sp>
    <dsp:sp modelId="{55CEF7D4-F72B-412B-95A8-35FFEDE76A4B}">
      <dsp:nvSpPr>
        <dsp:cNvPr id="0" name=""/>
        <dsp:cNvSpPr/>
      </dsp:nvSpPr>
      <dsp:spPr>
        <a:xfrm rot="8608098">
          <a:off x="772873" y="1209971"/>
          <a:ext cx="152153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2153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495605" y="1196894"/>
        <a:ext cx="76076" cy="76076"/>
      </dsp:txXfrm>
    </dsp:sp>
    <dsp:sp modelId="{65E2EE4A-BC05-4A7A-96C2-A97E516B7506}">
      <dsp:nvSpPr>
        <dsp:cNvPr id="0" name=""/>
        <dsp:cNvSpPr/>
      </dsp:nvSpPr>
      <dsp:spPr>
        <a:xfrm>
          <a:off x="165459" y="1517940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88377" y="1640858"/>
        <a:ext cx="593501" cy="593501"/>
      </dsp:txXfrm>
    </dsp:sp>
    <dsp:sp modelId="{91A40FD3-B0B8-4B29-8BF2-137F317EDD65}">
      <dsp:nvSpPr>
        <dsp:cNvPr id="0" name=""/>
        <dsp:cNvSpPr/>
      </dsp:nvSpPr>
      <dsp:spPr>
        <a:xfrm rot="7436227">
          <a:off x="120559" y="1988080"/>
          <a:ext cx="273032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032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ysClr val="windowText" lastClr="000000"/>
            </a:solidFill>
          </a:endParaRPr>
        </a:p>
      </dsp:txBody>
      <dsp:txXfrm rot="10800000">
        <a:off x="1417461" y="1944783"/>
        <a:ext cx="136516" cy="136516"/>
      </dsp:txXfrm>
    </dsp:sp>
    <dsp:sp modelId="{287FBCEE-DA37-42D8-A061-3D2F769310FE}">
      <dsp:nvSpPr>
        <dsp:cNvPr id="0" name=""/>
        <dsp:cNvSpPr/>
      </dsp:nvSpPr>
      <dsp:spPr>
        <a:xfrm>
          <a:off x="69611" y="3074157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192529" y="3197075"/>
        <a:ext cx="593501" cy="5935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1459712" y="1987951"/>
          <a:ext cx="1125678" cy="1125678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</a:rPr>
            <a:t>Group …</a:t>
          </a:r>
          <a:endParaRPr lang="en-US" sz="2300" kern="1200" dirty="0">
            <a:solidFill>
              <a:sysClr val="windowText" lastClr="000000"/>
            </a:solidFill>
          </a:endParaRPr>
        </a:p>
      </dsp:txBody>
      <dsp:txXfrm>
        <a:off x="1624564" y="2152803"/>
        <a:ext cx="795974" cy="795974"/>
      </dsp:txXfrm>
    </dsp:sp>
    <dsp:sp modelId="{3609CCDD-67B0-4683-829F-AC3F14C73988}">
      <dsp:nvSpPr>
        <dsp:cNvPr id="0" name=""/>
        <dsp:cNvSpPr/>
      </dsp:nvSpPr>
      <dsp:spPr>
        <a:xfrm rot="16226253">
          <a:off x="1654228" y="1573818"/>
          <a:ext cx="750977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750977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2010942" y="1593715"/>
        <a:ext cx="37548" cy="37548"/>
      </dsp:txXfrm>
    </dsp:sp>
    <dsp:sp modelId="{7E5BBA13-3060-48BD-BF7A-DABEC2A4E4A8}">
      <dsp:nvSpPr>
        <dsp:cNvPr id="0" name=""/>
        <dsp:cNvSpPr/>
      </dsp:nvSpPr>
      <dsp:spPr>
        <a:xfrm>
          <a:off x="1474043" y="111350"/>
          <a:ext cx="1125678" cy="1125678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1638895" y="276202"/>
        <a:ext cx="795974" cy="795974"/>
      </dsp:txXfrm>
    </dsp:sp>
    <dsp:sp modelId="{C0BA604F-C87D-42A5-857C-9ECFCAC23403}">
      <dsp:nvSpPr>
        <dsp:cNvPr id="0" name=""/>
        <dsp:cNvSpPr/>
      </dsp:nvSpPr>
      <dsp:spPr>
        <a:xfrm rot="8680045">
          <a:off x="1191736" y="2955986"/>
          <a:ext cx="409343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409343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386175" y="2984424"/>
        <a:ext cx="20467" cy="20467"/>
      </dsp:txXfrm>
    </dsp:sp>
    <dsp:sp modelId="{0F90BB24-CAFF-4514-B3AF-14905E1EC298}">
      <dsp:nvSpPr>
        <dsp:cNvPr id="0" name=""/>
        <dsp:cNvSpPr/>
      </dsp:nvSpPr>
      <dsp:spPr>
        <a:xfrm>
          <a:off x="207427" y="2875687"/>
          <a:ext cx="1125678" cy="1125678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372279" y="3040539"/>
        <a:ext cx="795974" cy="7959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213657"/>
          <a:ext cx="4641957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67" tIns="291592" rIns="360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Nữ</a:t>
          </a:r>
          <a:r>
            <a:rPr lang="en-US" sz="1400" kern="1200" dirty="0" smtClean="0"/>
            <a:t>, 21-30, 1-3 </a:t>
          </a:r>
          <a:r>
            <a:rPr lang="en-US" sz="1400" kern="1200" dirty="0" err="1" smtClean="0"/>
            <a:t>năm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Miền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trung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Quận</a:t>
          </a:r>
          <a:r>
            <a:rPr lang="en-US" sz="1400" kern="1200" dirty="0" smtClean="0"/>
            <a:t> 2, 3-5 </a:t>
          </a:r>
          <a:r>
            <a:rPr lang="en-US" sz="1400" kern="1200" dirty="0" err="1" smtClean="0"/>
            <a:t>tr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sóc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già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bệnh</a:t>
          </a:r>
          <a:endParaRPr lang="en-US" sz="1400" kern="1200" dirty="0"/>
        </a:p>
      </dsp:txBody>
      <dsp:txXfrm>
        <a:off x="0" y="213657"/>
        <a:ext cx="4641957" cy="793800"/>
      </dsp:txXfrm>
    </dsp:sp>
    <dsp:sp modelId="{31A49FA7-67B4-4F54-B94A-7A7B69ECD7FD}">
      <dsp:nvSpPr>
        <dsp:cNvPr id="0" name=""/>
        <dsp:cNvSpPr/>
      </dsp:nvSpPr>
      <dsp:spPr>
        <a:xfrm>
          <a:off x="245745" y="7017"/>
          <a:ext cx="3249369" cy="413280"/>
        </a:xfrm>
        <a:prstGeom prst="round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18" tIns="0" rIns="1228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Recruitment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65920" y="27192"/>
        <a:ext cx="3209019" cy="3729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272890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94" tIns="312420" rIns="2117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2728907" cy="850500"/>
      </dsp:txXfrm>
    </dsp:sp>
    <dsp:sp modelId="{70C29741-F954-4234-B508-EAB48821543D}">
      <dsp:nvSpPr>
        <dsp:cNvPr id="0" name=""/>
        <dsp:cNvSpPr/>
      </dsp:nvSpPr>
      <dsp:spPr>
        <a:xfrm>
          <a:off x="136445" y="28782"/>
          <a:ext cx="1910234" cy="44280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02" tIns="0" rIns="7220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Profile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58061" y="50398"/>
        <a:ext cx="1867002" cy="3995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Job request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242134" y="216601"/>
        <a:ext cx="2882628" cy="5860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B976-A12A-4751-8254-2AFC5981E498}">
      <dsp:nvSpPr>
        <dsp:cNvPr id="0" name=""/>
        <dsp:cNvSpPr/>
      </dsp:nvSpPr>
      <dsp:spPr>
        <a:xfrm rot="10800000">
          <a:off x="1400184" y="21490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Only online payment by PayPal service.</a:t>
          </a:r>
          <a:endParaRPr lang="en-US" sz="3200" kern="1200" dirty="0"/>
        </a:p>
      </dsp:txBody>
      <dsp:txXfrm rot="10800000">
        <a:off x="1841921" y="21490"/>
        <a:ext cx="3612103" cy="1766947"/>
      </dsp:txXfrm>
    </dsp:sp>
    <dsp:sp modelId="{4B1CAC1D-C654-4124-A739-D84414DBA671}">
      <dsp:nvSpPr>
        <dsp:cNvPr id="0" name=""/>
        <dsp:cNvSpPr/>
      </dsp:nvSpPr>
      <dsp:spPr>
        <a:xfrm>
          <a:off x="579343" y="1329"/>
          <a:ext cx="1766947" cy="1766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0978-4932-4D25-85A8-0ADEE41F1AE9}">
      <dsp:nvSpPr>
        <dsp:cNvPr id="0" name=""/>
        <dsp:cNvSpPr/>
      </dsp:nvSpPr>
      <dsp:spPr>
        <a:xfrm rot="10800000">
          <a:off x="1462816" y="2295723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 to manage human problem.</a:t>
          </a:r>
          <a:endParaRPr lang="en-US" sz="3200" kern="1200" dirty="0"/>
        </a:p>
      </dsp:txBody>
      <dsp:txXfrm rot="10800000">
        <a:off x="1904553" y="2295723"/>
        <a:ext cx="3612103" cy="1766947"/>
      </dsp:txXfrm>
    </dsp:sp>
    <dsp:sp modelId="{DC299C18-AC1A-446D-AC36-50F0ED684BB2}">
      <dsp:nvSpPr>
        <dsp:cNvPr id="0" name=""/>
        <dsp:cNvSpPr/>
      </dsp:nvSpPr>
      <dsp:spPr>
        <a:xfrm>
          <a:off x="579343" y="2295723"/>
          <a:ext cx="1766947" cy="1766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88916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60906" y="1128354"/>
          <a:ext cx="913627" cy="913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Visual Studio 2012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1128354"/>
        <a:ext cx="913627" cy="913627"/>
      </dsp:txXfrm>
    </dsp:sp>
    <dsp:sp modelId="{24895107-7620-4FCC-89E1-FE7AD68D283E}">
      <dsp:nvSpPr>
        <dsp:cNvPr id="0" name=""/>
        <dsp:cNvSpPr/>
      </dsp:nvSpPr>
      <dsp:spPr>
        <a:xfrm>
          <a:off x="3598798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970788" y="1128354"/>
          <a:ext cx="913627" cy="913627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SQL Server 2008 R2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1128354"/>
        <a:ext cx="913627" cy="913627"/>
      </dsp:txXfrm>
    </dsp:sp>
    <dsp:sp modelId="{B2B0357D-AFAA-4469-A356-E5A99A2114F9}">
      <dsp:nvSpPr>
        <dsp:cNvPr id="0" name=""/>
        <dsp:cNvSpPr/>
      </dsp:nvSpPr>
      <dsp:spPr>
        <a:xfrm>
          <a:off x="6208680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580670" y="1128354"/>
          <a:ext cx="913627" cy="913627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ASP.NET MVC4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1128354"/>
        <a:ext cx="913627" cy="913627"/>
      </dsp:txXfrm>
    </dsp:sp>
    <dsp:sp modelId="{A988E8F9-8240-4438-A9C9-DC041B158E5F}">
      <dsp:nvSpPr>
        <dsp:cNvPr id="0" name=""/>
        <dsp:cNvSpPr/>
      </dsp:nvSpPr>
      <dsp:spPr>
        <a:xfrm>
          <a:off x="988916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60906" y="2893403"/>
          <a:ext cx="913627" cy="913627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JavaScript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2893403"/>
        <a:ext cx="913627" cy="913627"/>
      </dsp:txXfrm>
    </dsp:sp>
    <dsp:sp modelId="{DA7A5A13-8374-4436-A082-78ED0DE4D218}">
      <dsp:nvSpPr>
        <dsp:cNvPr id="0" name=""/>
        <dsp:cNvSpPr/>
      </dsp:nvSpPr>
      <dsp:spPr>
        <a:xfrm>
          <a:off x="3598798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970788" y="2893403"/>
          <a:ext cx="913627" cy="913627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solidFill>
                <a:schemeClr val="tx1"/>
              </a:solidFill>
            </a:rPr>
            <a:t>JQuery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2893403"/>
        <a:ext cx="913627" cy="913627"/>
      </dsp:txXfrm>
    </dsp:sp>
    <dsp:sp modelId="{98110EBF-7E3C-41EA-8561-1B08530DB6E5}">
      <dsp:nvSpPr>
        <dsp:cNvPr id="0" name=""/>
        <dsp:cNvSpPr/>
      </dsp:nvSpPr>
      <dsp:spPr>
        <a:xfrm>
          <a:off x="6208680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5580670" y="2893403"/>
          <a:ext cx="913627" cy="913627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Bootstrap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2893403"/>
        <a:ext cx="913627" cy="91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209479" y="1877876"/>
          <a:ext cx="2944630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 service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30722" y="1899119"/>
        <a:ext cx="2902144" cy="682803"/>
      </dsp:txXfrm>
    </dsp:sp>
    <dsp:sp modelId="{4F8BC259-B028-4233-B906-4E6D0F858F09}">
      <dsp:nvSpPr>
        <dsp:cNvPr id="0" name=""/>
        <dsp:cNvSpPr/>
      </dsp:nvSpPr>
      <dsp:spPr>
        <a:xfrm rot="17945813">
          <a:off x="2847632" y="1703157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1689389"/>
        <a:ext cx="59659" cy="59659"/>
      </dsp:txXfrm>
    </dsp:sp>
    <dsp:sp modelId="{64227652-3D04-4458-A4FE-03D0A1ADD60E}">
      <dsp:nvSpPr>
        <dsp:cNvPr id="0" name=""/>
        <dsp:cNvSpPr/>
      </dsp:nvSpPr>
      <dsp:spPr>
        <a:xfrm>
          <a:off x="373434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Customer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755583" y="856516"/>
        <a:ext cx="1408092" cy="682803"/>
      </dsp:txXfrm>
    </dsp:sp>
    <dsp:sp modelId="{EE7C60AA-C635-41F7-8206-637141DA1A85}">
      <dsp:nvSpPr>
        <dsp:cNvPr id="0" name=""/>
        <dsp:cNvSpPr/>
      </dsp:nvSpPr>
      <dsp:spPr>
        <a:xfrm rot="18289469">
          <a:off x="4967008" y="764814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755475"/>
        <a:ext cx="50802" cy="50802"/>
      </dsp:txXfrm>
    </dsp:sp>
    <dsp:sp modelId="{EA46B502-FE1E-4534-B381-1D6639EB5DE3}">
      <dsp:nvSpPr>
        <dsp:cNvPr id="0" name=""/>
        <dsp:cNvSpPr/>
      </dsp:nvSpPr>
      <dsp:spPr>
        <a:xfrm>
          <a:off x="5765149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Search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2433"/>
        <a:ext cx="1408092" cy="682803"/>
      </dsp:txXfrm>
    </dsp:sp>
    <dsp:sp modelId="{2AD55D81-848F-4EAB-9F91-4AC520002496}">
      <dsp:nvSpPr>
        <dsp:cNvPr id="0" name=""/>
        <dsp:cNvSpPr/>
      </dsp:nvSpPr>
      <dsp:spPr>
        <a:xfrm>
          <a:off x="5184918" y="1181855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60528" y="1183411"/>
        <a:ext cx="29011" cy="29011"/>
      </dsp:txXfrm>
    </dsp:sp>
    <dsp:sp modelId="{AAF31316-42E8-4C3B-A632-B8A0F956C3FD}">
      <dsp:nvSpPr>
        <dsp:cNvPr id="0" name=""/>
        <dsp:cNvSpPr/>
      </dsp:nvSpPr>
      <dsp:spPr>
        <a:xfrm>
          <a:off x="5765149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Hire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856516"/>
        <a:ext cx="1408092" cy="682803"/>
      </dsp:txXfrm>
    </dsp:sp>
    <dsp:sp modelId="{132BD70E-F632-45DC-A4F3-84F08631872B}">
      <dsp:nvSpPr>
        <dsp:cNvPr id="0" name=""/>
        <dsp:cNvSpPr/>
      </dsp:nvSpPr>
      <dsp:spPr>
        <a:xfrm rot="3310531">
          <a:off x="496700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1589557"/>
        <a:ext cx="50802" cy="50802"/>
      </dsp:txXfrm>
    </dsp:sp>
    <dsp:sp modelId="{DBF2E0A8-9F98-4D5B-AF35-B2847BF34CDA}">
      <dsp:nvSpPr>
        <dsp:cNvPr id="0" name=""/>
        <dsp:cNvSpPr/>
      </dsp:nvSpPr>
      <dsp:spPr>
        <a:xfrm>
          <a:off x="5765149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Payment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1690598"/>
        <a:ext cx="1408092" cy="682803"/>
      </dsp:txXfrm>
    </dsp:sp>
    <dsp:sp modelId="{F214B731-0032-4563-8CB6-C8BA58A5A3DF}">
      <dsp:nvSpPr>
        <dsp:cNvPr id="0" name=""/>
        <dsp:cNvSpPr/>
      </dsp:nvSpPr>
      <dsp:spPr>
        <a:xfrm rot="3654187">
          <a:off x="2847632" y="2745760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2731992"/>
        <a:ext cx="59659" cy="59659"/>
      </dsp:txXfrm>
    </dsp:sp>
    <dsp:sp modelId="{0A3961BE-79F2-41C8-BE95-CDF84A0D71F0}">
      <dsp:nvSpPr>
        <dsp:cNvPr id="0" name=""/>
        <dsp:cNvSpPr/>
      </dsp:nvSpPr>
      <dsp:spPr>
        <a:xfrm>
          <a:off x="3734340" y="2920479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</a:t>
          </a:r>
        </a:p>
      </dsp:txBody>
      <dsp:txXfrm>
        <a:off x="3755583" y="2941722"/>
        <a:ext cx="1408092" cy="682803"/>
      </dsp:txXfrm>
    </dsp:sp>
    <dsp:sp modelId="{C4C43F50-3BA1-4E03-97D2-80ADE92E4AE1}">
      <dsp:nvSpPr>
        <dsp:cNvPr id="0" name=""/>
        <dsp:cNvSpPr/>
      </dsp:nvSpPr>
      <dsp:spPr>
        <a:xfrm rot="19457599">
          <a:off x="5117755" y="3058541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056739"/>
        <a:ext cx="35727" cy="35727"/>
      </dsp:txXfrm>
    </dsp:sp>
    <dsp:sp modelId="{A7365BDD-AA54-4A65-8411-FB148E9589E6}">
      <dsp:nvSpPr>
        <dsp:cNvPr id="0" name=""/>
        <dsp:cNvSpPr/>
      </dsp:nvSpPr>
      <dsp:spPr>
        <a:xfrm>
          <a:off x="5765149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Find job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524680"/>
        <a:ext cx="1408092" cy="682803"/>
      </dsp:txXfrm>
    </dsp:sp>
    <dsp:sp modelId="{E1744E9C-3E16-49BE-B90E-1D0087049AF0}">
      <dsp:nvSpPr>
        <dsp:cNvPr id="0" name=""/>
        <dsp:cNvSpPr/>
      </dsp:nvSpPr>
      <dsp:spPr>
        <a:xfrm rot="2142401">
          <a:off x="5117755" y="3475582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473780"/>
        <a:ext cx="35727" cy="35727"/>
      </dsp:txXfrm>
    </dsp:sp>
    <dsp:sp modelId="{FF9E4D0C-9319-4E0A-9C04-1932C3097667}">
      <dsp:nvSpPr>
        <dsp:cNvPr id="0" name=""/>
        <dsp:cNvSpPr/>
      </dsp:nvSpPr>
      <dsp:spPr>
        <a:xfrm>
          <a:off x="5765149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Apply</a:t>
          </a:r>
        </a:p>
      </dsp:txBody>
      <dsp:txXfrm>
        <a:off x="5786392" y="3358763"/>
        <a:ext cx="1408092" cy="682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1D9D-1E30-4BE7-AE39-35D31C22571C}">
      <dsp:nvSpPr>
        <dsp:cNvPr id="0" name=""/>
        <dsp:cNvSpPr/>
      </dsp:nvSpPr>
      <dsp:spPr>
        <a:xfrm>
          <a:off x="92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52BA-E128-4E07-AD2A-4E0BB03CE444}">
      <dsp:nvSpPr>
        <dsp:cNvPr id="0" name=""/>
        <dsp:cNvSpPr/>
      </dsp:nvSpPr>
      <dsp:spPr>
        <a:xfrm>
          <a:off x="32414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timviecnhanh.com</a:t>
          </a:r>
          <a:endParaRPr lang="en-US" sz="3000" kern="1200" dirty="0"/>
        </a:p>
      </dsp:txBody>
      <dsp:txXfrm>
        <a:off x="324147" y="2801472"/>
        <a:ext cx="3196353" cy="1005594"/>
      </dsp:txXfrm>
    </dsp:sp>
    <dsp:sp modelId="{E1DBC43A-7BAE-4E7B-A8A7-70133C90E604}">
      <dsp:nvSpPr>
        <dsp:cNvPr id="0" name=""/>
        <dsp:cNvSpPr/>
      </dsp:nvSpPr>
      <dsp:spPr>
        <a:xfrm>
          <a:off x="395147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2811C-A301-43CA-AD3F-AC3C7C896F41}">
      <dsp:nvSpPr>
        <dsp:cNvPr id="0" name=""/>
        <dsp:cNvSpPr/>
      </dsp:nvSpPr>
      <dsp:spPr>
        <a:xfrm>
          <a:off x="427469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giupviectheogio.vn</a:t>
          </a:r>
          <a:endParaRPr lang="en-US" sz="3000" kern="1200" dirty="0"/>
        </a:p>
      </dsp:txBody>
      <dsp:txXfrm>
        <a:off x="4274697" y="2801472"/>
        <a:ext cx="3196353" cy="1005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571944">
          <a:off x="2549997" y="2225849"/>
          <a:ext cx="1457656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1457656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21173423">
          <a:off x="2546681" y="1628686"/>
          <a:ext cx="3480368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3480368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6008184" y="641944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Auto suggest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217154" y="850914"/>
        <a:ext cx="1008997" cy="1008997"/>
      </dsp:txXfrm>
    </dsp:sp>
    <dsp:sp modelId="{00500FCF-92C3-44C8-B461-E7BAECDEEC7C}">
      <dsp:nvSpPr>
        <dsp:cNvPr id="0" name=""/>
        <dsp:cNvSpPr/>
      </dsp:nvSpPr>
      <dsp:spPr>
        <a:xfrm>
          <a:off x="3987031" y="1738901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Have maid mediator role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211005" y="1962875"/>
        <a:ext cx="1081439" cy="1081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Customer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Recruitment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Apply maid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0"/>
        <a:ext cx="5932893" cy="1021466"/>
      </dsp:txXfrm>
    </dsp:sp>
    <dsp:sp modelId="{319A7970-B725-4697-B935-7A13DF5601B5}">
      <dsp:nvSpPr>
        <dsp:cNvPr id="0" name=""/>
        <dsp:cNvSpPr/>
      </dsp:nvSpPr>
      <dsp:spPr>
        <a:xfrm>
          <a:off x="461910" y="102146"/>
          <a:ext cx="789232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1123612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Maid Mediator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Represent for 1 or more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JR for them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1123612"/>
        <a:ext cx="5932893" cy="1021466"/>
      </dsp:txXfrm>
    </dsp:sp>
    <dsp:sp modelId="{AE424C95-6B02-4E06-8F12-416D57A8CB08}">
      <dsp:nvSpPr>
        <dsp:cNvPr id="0" name=""/>
        <dsp:cNvSpPr/>
      </dsp:nvSpPr>
      <dsp:spPr>
        <a:xfrm>
          <a:off x="453227" y="1225759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2247225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Staff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Manage all requests(JR-RC)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2247225"/>
        <a:ext cx="5932893" cy="1021466"/>
      </dsp:txXfrm>
    </dsp:sp>
    <dsp:sp modelId="{D12A791F-82B3-4F9B-B64F-85C23D53D5A6}">
      <dsp:nvSpPr>
        <dsp:cNvPr id="0" name=""/>
        <dsp:cNvSpPr/>
      </dsp:nvSpPr>
      <dsp:spPr>
        <a:xfrm>
          <a:off x="453227" y="2349372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370838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System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Suggest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3370838"/>
        <a:ext cx="5932893" cy="1021466"/>
      </dsp:txXfrm>
    </dsp:sp>
    <dsp:sp modelId="{020C52BF-1887-45FF-8A36-FC914CAB1CD3}">
      <dsp:nvSpPr>
        <dsp:cNvPr id="0" name=""/>
        <dsp:cNvSpPr/>
      </dsp:nvSpPr>
      <dsp:spPr>
        <a:xfrm>
          <a:off x="430528" y="3472985"/>
          <a:ext cx="851996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0C1C1-7B47-46A1-803E-824839710569}">
      <dsp:nvSpPr>
        <dsp:cNvPr id="0" name=""/>
        <dsp:cNvSpPr/>
      </dsp:nvSpPr>
      <dsp:spPr>
        <a:xfrm>
          <a:off x="0" y="111759"/>
          <a:ext cx="6096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Flow1</a:t>
          </a:r>
          <a:endParaRPr lang="en-US" sz="4200" kern="1200" dirty="0"/>
        </a:p>
      </dsp:txBody>
      <dsp:txXfrm>
        <a:off x="49176" y="160935"/>
        <a:ext cx="5997648" cy="909018"/>
      </dsp:txXfrm>
    </dsp:sp>
    <dsp:sp modelId="{E6758883-562D-4016-9DCC-33E37C434E48}">
      <dsp:nvSpPr>
        <dsp:cNvPr id="0" name=""/>
        <dsp:cNvSpPr/>
      </dsp:nvSpPr>
      <dsp:spPr>
        <a:xfrm>
          <a:off x="0" y="1119129"/>
          <a:ext cx="60960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Maid mediator and Staff Demo</a:t>
          </a:r>
          <a:endParaRPr lang="en-US" sz="3300" kern="1200" dirty="0"/>
        </a:p>
      </dsp:txBody>
      <dsp:txXfrm>
        <a:off x="0" y="1119129"/>
        <a:ext cx="6096000" cy="695520"/>
      </dsp:txXfrm>
    </dsp:sp>
    <dsp:sp modelId="{CF8307B9-6CD2-420A-8B37-1A90F9136DBE}">
      <dsp:nvSpPr>
        <dsp:cNvPr id="0" name=""/>
        <dsp:cNvSpPr/>
      </dsp:nvSpPr>
      <dsp:spPr>
        <a:xfrm>
          <a:off x="0" y="1814649"/>
          <a:ext cx="6096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Flow2</a:t>
          </a:r>
          <a:endParaRPr lang="en-US" sz="4200" kern="1200" dirty="0"/>
        </a:p>
      </dsp:txBody>
      <dsp:txXfrm>
        <a:off x="49176" y="1863825"/>
        <a:ext cx="5997648" cy="909018"/>
      </dsp:txXfrm>
    </dsp:sp>
    <dsp:sp modelId="{7300D97C-F50B-46C9-ABD3-67005C34A6B4}">
      <dsp:nvSpPr>
        <dsp:cNvPr id="0" name=""/>
        <dsp:cNvSpPr/>
      </dsp:nvSpPr>
      <dsp:spPr>
        <a:xfrm>
          <a:off x="0" y="2822019"/>
          <a:ext cx="60960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Customer 1 Scenario Demo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Customer 2 Scenario Demo</a:t>
          </a:r>
          <a:endParaRPr lang="en-US" sz="3300" kern="1200" dirty="0"/>
        </a:p>
      </dsp:txBody>
      <dsp:txXfrm>
        <a:off x="0" y="2822019"/>
        <a:ext cx="6096000" cy="1130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B6FC-4951-47D1-8E48-A2CE5A4EAEA9}">
      <dsp:nvSpPr>
        <dsp:cNvPr id="0" name=""/>
        <dsp:cNvSpPr/>
      </dsp:nvSpPr>
      <dsp:spPr>
        <a:xfrm>
          <a:off x="1333" y="51970"/>
          <a:ext cx="1300494" cy="4320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Job request 1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333" y="51970"/>
        <a:ext cx="1300494" cy="432000"/>
      </dsp:txXfrm>
    </dsp:sp>
    <dsp:sp modelId="{94ECD1BF-CC26-411F-B82E-2107114B8F82}">
      <dsp:nvSpPr>
        <dsp:cNvPr id="0" name=""/>
        <dsp:cNvSpPr/>
      </dsp:nvSpPr>
      <dsp:spPr>
        <a:xfrm>
          <a:off x="1333" y="483970"/>
          <a:ext cx="1300494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Nữ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- 21-30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 </a:t>
          </a:r>
          <a:r>
            <a:rPr lang="en-US" sz="1500" kern="1200" dirty="0" smtClean="0"/>
            <a:t>- 1-3 năm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 </a:t>
          </a:r>
          <a:r>
            <a:rPr lang="en-US" sz="1500" kern="1200" dirty="0" smtClean="0"/>
            <a:t>-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trung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 </a:t>
          </a:r>
          <a:r>
            <a:rPr lang="en-US" sz="1500" kern="1200" dirty="0" smtClean="0"/>
            <a:t>-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Không</a:t>
          </a:r>
          <a:r>
            <a:rPr lang="en-US" sz="1500" kern="1200" dirty="0" smtClean="0"/>
            <a:t> ở </a:t>
          </a:r>
          <a:r>
            <a:rPr lang="en-US" sz="1500" kern="1200" dirty="0" err="1" smtClean="0"/>
            <a:t>lại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 </a:t>
          </a:r>
          <a:r>
            <a:rPr lang="en-US" sz="1500" kern="1200" dirty="0" smtClean="0"/>
            <a:t>- 3-5 </a:t>
          </a:r>
          <a:r>
            <a:rPr lang="en-US" sz="1500" kern="1200" dirty="0" err="1" smtClean="0"/>
            <a:t>tr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già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bệnh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Nấu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ăn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Giặt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giũ</a:t>
          </a:r>
          <a:endParaRPr lang="en-US" sz="1500" kern="1200" dirty="0"/>
        </a:p>
      </dsp:txBody>
      <dsp:txXfrm>
        <a:off x="1333" y="483970"/>
        <a:ext cx="1300494" cy="3788100"/>
      </dsp:txXfrm>
    </dsp:sp>
    <dsp:sp modelId="{5AF9DBE8-AF77-4D87-8464-89F80CBE538C}">
      <dsp:nvSpPr>
        <dsp:cNvPr id="0" name=""/>
        <dsp:cNvSpPr/>
      </dsp:nvSpPr>
      <dsp:spPr>
        <a:xfrm>
          <a:off x="1483898" y="51970"/>
          <a:ext cx="1300494" cy="4320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Job request 2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483898" y="51970"/>
        <a:ext cx="1300494" cy="432000"/>
      </dsp:txXfrm>
    </dsp:sp>
    <dsp:sp modelId="{CB3097CA-CA5F-4321-B23C-9AB3AD7CD76E}">
      <dsp:nvSpPr>
        <dsp:cNvPr id="0" name=""/>
        <dsp:cNvSpPr/>
      </dsp:nvSpPr>
      <dsp:spPr>
        <a:xfrm>
          <a:off x="1483898" y="483970"/>
          <a:ext cx="1300494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Nữ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- 21-30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- 1-3 </a:t>
          </a:r>
          <a:r>
            <a:rPr lang="en-US" sz="1500" kern="1200" dirty="0" err="1" smtClean="0"/>
            <a:t>năm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tây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4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Nấu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ăn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Giặt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giũ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Dọn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nhà</a:t>
          </a:r>
          <a:endParaRPr lang="en-US" sz="1500" kern="1200" dirty="0"/>
        </a:p>
      </dsp:txBody>
      <dsp:txXfrm>
        <a:off x="1483898" y="483970"/>
        <a:ext cx="1300494" cy="3788100"/>
      </dsp:txXfrm>
    </dsp:sp>
    <dsp:sp modelId="{41705A52-DF6F-413C-BA1D-2CF49999F478}">
      <dsp:nvSpPr>
        <dsp:cNvPr id="0" name=""/>
        <dsp:cNvSpPr/>
      </dsp:nvSpPr>
      <dsp:spPr>
        <a:xfrm>
          <a:off x="2966462" y="51970"/>
          <a:ext cx="1300494" cy="4320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Job request 3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966462" y="51970"/>
        <a:ext cx="1300494" cy="432000"/>
      </dsp:txXfrm>
    </dsp:sp>
    <dsp:sp modelId="{1B2BE79F-3D57-471C-B68A-FB6ECA0FB741}">
      <dsp:nvSpPr>
        <dsp:cNvPr id="0" name=""/>
        <dsp:cNvSpPr/>
      </dsp:nvSpPr>
      <dsp:spPr>
        <a:xfrm>
          <a:off x="2966462" y="483970"/>
          <a:ext cx="1300494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Nữ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- 21-30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- 1-3 </a:t>
          </a:r>
          <a:r>
            <a:rPr lang="en-US" sz="1500" kern="1200" dirty="0" err="1" smtClean="0"/>
            <a:t>năm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tây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4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Ở </a:t>
          </a:r>
          <a:r>
            <a:rPr lang="en-US" sz="1500" kern="1200" dirty="0" err="1" smtClean="0"/>
            <a:t>lại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25</a:t>
          </a:r>
          <a:r>
            <a:rPr lang="en-US" sz="1500" kern="1200" dirty="0" smtClean="0"/>
            <a:t> - &gt;5tr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Lâu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dài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 </a:t>
          </a:r>
          <a:r>
            <a:rPr lang="en-US" sz="1500" kern="1200" dirty="0" smtClean="0"/>
            <a:t>-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già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bệnh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khuyết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tật</a:t>
          </a:r>
          <a:endParaRPr lang="en-US" sz="1500" kern="1200" dirty="0"/>
        </a:p>
      </dsp:txBody>
      <dsp:txXfrm>
        <a:off x="2966462" y="483970"/>
        <a:ext cx="1300494" cy="37881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988FE-751E-41CF-9131-4FC9405FE51E}">
      <dsp:nvSpPr>
        <dsp:cNvPr id="0" name=""/>
        <dsp:cNvSpPr/>
      </dsp:nvSpPr>
      <dsp:spPr>
        <a:xfrm>
          <a:off x="1326" y="468003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1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468003"/>
        <a:ext cx="1293232" cy="403200"/>
      </dsp:txXfrm>
    </dsp:sp>
    <dsp:sp modelId="{784CE178-FC7E-406D-A5E1-228DDA9CCE00}">
      <dsp:nvSpPr>
        <dsp:cNvPr id="0" name=""/>
        <dsp:cNvSpPr/>
      </dsp:nvSpPr>
      <dsp:spPr>
        <a:xfrm>
          <a:off x="1326" y="871203"/>
          <a:ext cx="1293232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Nam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Tiếng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Anh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- 1-3 </a:t>
          </a:r>
          <a:r>
            <a:rPr lang="en-US" sz="1400" kern="1200" dirty="0" err="1" smtClean="0">
              <a:solidFill>
                <a:schemeClr val="tx1"/>
              </a:solidFill>
            </a:rPr>
            <a:t>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Miền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nam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20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Chưa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Ngắn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hạn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- </a:t>
          </a:r>
          <a:r>
            <a:rPr lang="en-US" sz="1400" kern="1200" dirty="0" err="1" smtClean="0">
              <a:solidFill>
                <a:schemeClr val="tx1"/>
              </a:solidFill>
            </a:rPr>
            <a:t>Giặt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giũ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Dọn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nhà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871203"/>
        <a:ext cx="1293232" cy="3304980"/>
      </dsp:txXfrm>
    </dsp:sp>
    <dsp:sp modelId="{8218B598-998D-4DE0-A81D-59C324B9112E}">
      <dsp:nvSpPr>
        <dsp:cNvPr id="0" name=""/>
        <dsp:cNvSpPr/>
      </dsp:nvSpPr>
      <dsp:spPr>
        <a:xfrm>
          <a:off x="1475611" y="468003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2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468003"/>
        <a:ext cx="1293232" cy="403200"/>
      </dsp:txXfrm>
    </dsp:sp>
    <dsp:sp modelId="{83C0F3B3-BC4A-4586-AE2B-23EEDDD41CA9}">
      <dsp:nvSpPr>
        <dsp:cNvPr id="0" name=""/>
        <dsp:cNvSpPr/>
      </dsp:nvSpPr>
      <dsp:spPr>
        <a:xfrm>
          <a:off x="1475611" y="871203"/>
          <a:ext cx="1293232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- 15-20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Lưu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trú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871203"/>
        <a:ext cx="1293232" cy="3304980"/>
      </dsp:txXfrm>
    </dsp:sp>
    <dsp:sp modelId="{5868FFAE-90B8-4A9A-815D-8EF49879A033}">
      <dsp:nvSpPr>
        <dsp:cNvPr id="0" name=""/>
        <dsp:cNvSpPr/>
      </dsp:nvSpPr>
      <dsp:spPr>
        <a:xfrm>
          <a:off x="2949896" y="468003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3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468003"/>
        <a:ext cx="1293232" cy="403200"/>
      </dsp:txXfrm>
    </dsp:sp>
    <dsp:sp modelId="{9CA31DB1-DEC0-4AE1-8FDC-4F8C825824E1}">
      <dsp:nvSpPr>
        <dsp:cNvPr id="0" name=""/>
        <dsp:cNvSpPr/>
      </dsp:nvSpPr>
      <dsp:spPr>
        <a:xfrm>
          <a:off x="2949896" y="871203"/>
          <a:ext cx="1293232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- 1-3 </a:t>
          </a:r>
          <a:r>
            <a:rPr lang="en-US" sz="1400" kern="1200" dirty="0" err="1" smtClean="0">
              <a:solidFill>
                <a:schemeClr val="tx1"/>
              </a:solidFill>
            </a:rPr>
            <a:t>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20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Có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Lâu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dài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Chăm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trẻ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871203"/>
        <a:ext cx="1293232" cy="3304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Muc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</a:t>
            </a:r>
            <a:r>
              <a:rPr lang="en-US" dirty="0" err="1" smtClean="0"/>
              <a:t>chinh</a:t>
            </a:r>
            <a:r>
              <a:rPr lang="en-US" dirty="0" smtClean="0"/>
              <a:t> chia N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tuong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k Cum.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vao</a:t>
            </a:r>
            <a:r>
              <a:rPr lang="en-US" dirty="0" smtClean="0"/>
              <a:t> </a:t>
            </a:r>
            <a:r>
              <a:rPr lang="en-US" dirty="0" err="1" smtClean="0"/>
              <a:t>dac</a:t>
            </a:r>
            <a:r>
              <a:rPr lang="en-US" dirty="0" smtClean="0"/>
              <a:t> diem </a:t>
            </a:r>
            <a:r>
              <a:rPr lang="en-US" dirty="0" err="1" smtClean="0"/>
              <a:t>tuong</a:t>
            </a:r>
            <a:r>
              <a:rPr lang="en-US" dirty="0" smtClean="0"/>
              <a:t> dong de 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K cum. </a:t>
            </a:r>
          </a:p>
          <a:p>
            <a:r>
              <a:rPr lang="en-US" baseline="0" dirty="0" err="1" smtClean="0"/>
              <a:t>Va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ap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RC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JR.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luu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SkillRef</a:t>
            </a:r>
            <a:r>
              <a:rPr lang="en-US" baseline="0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</a:t>
            </a:r>
            <a:r>
              <a:rPr lang="vi-VN" dirty="0" smtClean="0"/>
              <a:t>.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ngẫu</a:t>
            </a:r>
            <a:r>
              <a:rPr lang="vi-VN" dirty="0" smtClean="0"/>
              <a:t> nhiên K tâm (</a:t>
            </a:r>
            <a:r>
              <a:rPr lang="vi-VN" dirty="0" err="1" smtClean="0"/>
              <a:t>centroid</a:t>
            </a:r>
            <a:r>
              <a:rPr lang="vi-VN" dirty="0" smtClean="0"/>
              <a:t>) cho K </a:t>
            </a:r>
            <a:r>
              <a:rPr lang="vi-VN" dirty="0" err="1" smtClean="0"/>
              <a:t>cụm</a:t>
            </a:r>
            <a:r>
              <a:rPr lang="vi-VN" dirty="0" smtClean="0"/>
              <a:t> (</a:t>
            </a:r>
            <a:r>
              <a:rPr lang="vi-VN" dirty="0" err="1" smtClean="0"/>
              <a:t>cluster</a:t>
            </a:r>
            <a:r>
              <a:rPr lang="vi-VN" dirty="0" smtClean="0"/>
              <a:t>).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tâm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.</a:t>
            </a:r>
          </a:p>
          <a:p>
            <a:r>
              <a:rPr lang="vi-VN" dirty="0" smtClean="0"/>
              <a:t>2.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(</a:t>
            </a:r>
            <a:r>
              <a:rPr lang="vi-VN" dirty="0" err="1" smtClean="0"/>
              <a:t>objects</a:t>
            </a:r>
            <a:r>
              <a:rPr lang="vi-VN" dirty="0" smtClean="0"/>
              <a:t>) </a:t>
            </a:r>
            <a:r>
              <a:rPr lang="vi-VN" dirty="0" err="1" smtClean="0"/>
              <a:t>đến</a:t>
            </a:r>
            <a:r>
              <a:rPr lang="vi-VN" dirty="0" smtClean="0"/>
              <a:t> K tâm (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Euclidean</a:t>
            </a:r>
            <a:r>
              <a:rPr lang="vi-VN" dirty="0" smtClean="0"/>
              <a:t>)</a:t>
            </a:r>
          </a:p>
          <a:p>
            <a:r>
              <a:rPr lang="vi-VN" dirty="0" smtClean="0"/>
              <a:t>3.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gần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endParaRPr lang="vi-VN" dirty="0" smtClean="0"/>
          </a:p>
          <a:p>
            <a:r>
              <a:rPr lang="vi-VN" dirty="0" smtClean="0"/>
              <a:t>4.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tâm </a:t>
            </a:r>
            <a:r>
              <a:rPr lang="vi-VN" dirty="0" err="1" smtClean="0"/>
              <a:t>mới</a:t>
            </a:r>
            <a:r>
              <a:rPr lang="vi-VN" dirty="0" smtClean="0"/>
              <a:t>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endParaRPr lang="vi-VN" dirty="0" smtClean="0"/>
          </a:p>
          <a:p>
            <a:r>
              <a:rPr lang="vi-VN" dirty="0" smtClean="0"/>
              <a:t>5.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bước</a:t>
            </a:r>
            <a:r>
              <a:rPr lang="vi-VN" dirty="0" smtClean="0"/>
              <a:t> 2 cho </a:t>
            </a:r>
            <a:r>
              <a:rPr lang="vi-VN" dirty="0" err="1" smtClean="0"/>
              <a:t>đến</a:t>
            </a:r>
            <a:r>
              <a:rPr lang="vi-VN" dirty="0" smtClean="0"/>
              <a:t> khi không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thay </a:t>
            </a:r>
            <a:r>
              <a:rPr lang="vi-VN" dirty="0" err="1" smtClean="0"/>
              <a:t>đổi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Chuyen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Gia</a:t>
            </a:r>
            <a:r>
              <a:rPr lang="en-US" baseline="0" dirty="0" smtClean="0"/>
              <a:t> tri mac du da la </a:t>
            </a:r>
            <a:r>
              <a:rPr lang="en-US" baseline="0" dirty="0" err="1" smtClean="0"/>
              <a:t>dinh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van can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dong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37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du lieu </a:t>
            </a:r>
            <a:r>
              <a:rPr lang="en-US" baseline="0" dirty="0" err="1" smtClean="0"/>
              <a:t>dinh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qua ben </a:t>
            </a:r>
            <a:r>
              <a:rPr lang="en-US" baseline="0" dirty="0" err="1" smtClean="0"/>
              <a:t>phai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tuong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c/</a:t>
            </a:r>
            <a:r>
              <a:rPr lang="en-US" dirty="0" err="1" smtClean="0"/>
              <a:t>nhiue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tam. </a:t>
            </a:r>
          </a:p>
          <a:p>
            <a:r>
              <a:rPr lang="en-US" dirty="0" smtClean="0"/>
              <a:t>-k=4 </a:t>
            </a:r>
            <a:r>
              <a:rPr lang="en-US" dirty="0" err="1" smtClean="0"/>
              <a:t>phan</a:t>
            </a:r>
            <a:r>
              <a:rPr lang="en-US" dirty="0" smtClean="0"/>
              <a:t> 4 gr. </a:t>
            </a:r>
            <a:r>
              <a:rPr lang="en-US" dirty="0" err="1" smtClean="0"/>
              <a:t>Nhom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0 co 2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Voi</a:t>
            </a:r>
            <a:r>
              <a:rPr lang="en-US" dirty="0" smtClean="0"/>
              <a:t> RC1 </a:t>
            </a:r>
            <a:r>
              <a:rPr lang="en-US" dirty="0" err="1" smtClean="0"/>
              <a:t>goi</a:t>
            </a:r>
            <a:r>
              <a:rPr lang="en-US" dirty="0" smtClean="0"/>
              <a:t> y JC </a:t>
            </a:r>
            <a:r>
              <a:rPr lang="en-US" dirty="0" err="1" smtClean="0"/>
              <a:t>phu</a:t>
            </a:r>
            <a:r>
              <a:rPr lang="en-US" dirty="0" smtClean="0"/>
              <a:t> hop</a:t>
            </a:r>
            <a:r>
              <a:rPr lang="en-US" baseline="0" dirty="0" smtClean="0"/>
              <a:t> la JR1</a:t>
            </a:r>
          </a:p>
          <a:p>
            <a:r>
              <a:rPr lang="en-US" baseline="0" dirty="0" smtClean="0"/>
              <a:t>Trinh bay ben </a:t>
            </a:r>
            <a:r>
              <a:rPr lang="en-US" baseline="0" dirty="0" err="1" smtClean="0"/>
              <a:t>ngoai</a:t>
            </a:r>
            <a:r>
              <a:rPr lang="en-US" baseline="0" dirty="0" smtClean="0"/>
              <a:t> la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cha cum, </a:t>
            </a:r>
            <a:r>
              <a:rPr lang="en-US" dirty="0" err="1" smtClean="0"/>
              <a:t>tiep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phai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baseline="0" dirty="0" smtClean="0"/>
              <a:t> JR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thuoc</a:t>
            </a:r>
            <a:r>
              <a:rPr lang="en-US" baseline="0" dirty="0" smtClean="0"/>
              <a:t> cum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kNN</a:t>
            </a:r>
            <a:r>
              <a:rPr lang="en-US" baseline="0" dirty="0" smtClean="0"/>
              <a:t> chia lop. </a:t>
            </a:r>
            <a:r>
              <a:rPr lang="en-US" baseline="0" dirty="0" err="1" smtClean="0"/>
              <a:t>Xac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thuoc</a:t>
            </a:r>
            <a:r>
              <a:rPr lang="en-US" baseline="0" dirty="0" smtClean="0"/>
              <a:t>  cum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thuajt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toan</a:t>
            </a:r>
            <a:r>
              <a:rPr lang="en-US" baseline="0" dirty="0" smtClean="0"/>
              <a:t>. Quay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-Qua </a:t>
            </a:r>
            <a:r>
              <a:rPr lang="en-US" baseline="0" dirty="0" err="1" smtClean="0"/>
              <a:t>khao</a:t>
            </a:r>
            <a:r>
              <a:rPr lang="en-US" baseline="0" dirty="0" smtClean="0"/>
              <a:t> sat, Viet Nam. No dam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khan.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hop. Ho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de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wsite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IT </a:t>
            </a:r>
            <a:r>
              <a:rPr lang="en-US" baseline="0" dirty="0" err="1" smtClean="0"/>
              <a:t>gach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Tu</a:t>
            </a:r>
            <a:r>
              <a:rPr lang="en-US" dirty="0" smtClean="0"/>
              <a:t> do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phap</a:t>
            </a:r>
            <a:r>
              <a:rPr lang="en-US" dirty="0" smtClean="0"/>
              <a:t>.</a:t>
            </a:r>
            <a:r>
              <a:rPr lang="en-US" baseline="0" dirty="0" smtClean="0"/>
              <a:t> He </a:t>
            </a:r>
            <a:r>
              <a:rPr lang="en-US" baseline="0" dirty="0" err="1" smtClean="0"/>
              <a:t>thog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Maid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vi </a:t>
            </a:r>
            <a:r>
              <a:rPr lang="en-US" baseline="0" dirty="0" err="1" smtClean="0"/>
              <a:t>vay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tuyen</a:t>
            </a:r>
            <a:r>
              <a:rPr lang="en-US" baseline="0" dirty="0" smtClean="0"/>
              <a:t> JR thong qua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Vi du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hoc. Them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nay de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dong vi du.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Phiếu thu ghi cho maid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Kh</a:t>
            </a:r>
            <a:r>
              <a:rPr lang="en-US" dirty="0" smtClean="0"/>
              <a:t>: Dang </a:t>
            </a:r>
            <a:r>
              <a:rPr lang="en-US" dirty="0" err="1" smtClean="0"/>
              <a:t>duocj</a:t>
            </a:r>
            <a:r>
              <a:rPr lang="en-US" dirty="0" smtClean="0"/>
              <a:t> RC.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nhan</a:t>
            </a:r>
            <a:r>
              <a:rPr lang="en-US" dirty="0" smtClean="0"/>
              <a:t> Suggest </a:t>
            </a:r>
            <a:r>
              <a:rPr lang="en-US" dirty="0" err="1" smtClean="0"/>
              <a:t>thi</a:t>
            </a:r>
            <a:r>
              <a:rPr lang="en-US" dirty="0" smtClean="0"/>
              <a:t> co the apply</a:t>
            </a:r>
          </a:p>
          <a:p>
            <a:r>
              <a:rPr lang="en-US" dirty="0" smtClean="0"/>
              <a:t>-MM:</a:t>
            </a:r>
            <a:r>
              <a:rPr lang="en-US" baseline="0" dirty="0" smtClean="0"/>
              <a:t> Dai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1 or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, dang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-Staff: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(Bo admin)</a:t>
            </a:r>
          </a:p>
          <a:p>
            <a:r>
              <a:rPr lang="en-US" baseline="0" dirty="0" smtClean="0"/>
              <a:t>-System (De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luong</a:t>
            </a:r>
            <a:r>
              <a:rPr lang="en-US" dirty="0" smtClean="0"/>
              <a:t> demo. </a:t>
            </a:r>
            <a:r>
              <a:rPr lang="en-US" dirty="0" err="1" smtClean="0"/>
              <a:t>Cus</a:t>
            </a:r>
            <a:r>
              <a:rPr lang="en-US" dirty="0" smtClean="0"/>
              <a:t>-&gt;</a:t>
            </a:r>
            <a:r>
              <a:rPr lang="en-US" dirty="0" err="1" smtClean="0"/>
              <a:t>PostRC</a:t>
            </a:r>
            <a:endParaRPr lang="en-US" dirty="0" smtClean="0"/>
          </a:p>
          <a:p>
            <a:r>
              <a:rPr lang="en-US" dirty="0" err="1" smtClean="0"/>
              <a:t>Maid</a:t>
            </a:r>
            <a:r>
              <a:rPr lang="en-US" dirty="0" err="1" smtClean="0">
                <a:sym typeface="Wingdings" panose="05000000000000000000" pitchFamily="2" charset="2"/>
              </a:rPr>
              <a:t>Managemaid</a:t>
            </a:r>
            <a:r>
              <a:rPr lang="en-US" dirty="0" smtClean="0">
                <a:sym typeface="Wingdings" panose="05000000000000000000" pitchFamily="2" charset="2"/>
              </a:rPr>
              <a:t>-&gt;post RC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Ve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dex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vi </a:t>
            </a:r>
            <a:r>
              <a:rPr lang="en-US" dirty="0" err="1" smtClean="0">
                <a:sym typeface="Wingdings" panose="05000000000000000000" pitchFamily="2" charset="2"/>
              </a:rPr>
              <a:t>liet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5.jpeg"/><Relationship Id="rId4" Type="http://schemas.openxmlformats.org/officeDocument/2006/relationships/image" Target="../media/image20.jpe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10" Type="http://schemas.openxmlformats.org/officeDocument/2006/relationships/image" Target="../media/image7.pn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7.png"/><Relationship Id="rId3" Type="http://schemas.openxmlformats.org/officeDocument/2006/relationships/image" Target="../media/image33.jpeg"/><Relationship Id="rId7" Type="http://schemas.openxmlformats.org/officeDocument/2006/relationships/image" Target="../media/image29.png"/><Relationship Id="rId12" Type="http://schemas.openxmlformats.org/officeDocument/2006/relationships/image" Target="../media/image3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eg"/><Relationship Id="rId11" Type="http://schemas.openxmlformats.org/officeDocument/2006/relationships/image" Target="../media/image38.jpeg"/><Relationship Id="rId5" Type="http://schemas.openxmlformats.org/officeDocument/2006/relationships/image" Target="../media/image26.jpeg"/><Relationship Id="rId10" Type="http://schemas.openxmlformats.org/officeDocument/2006/relationships/image" Target="../media/image37.jpeg"/><Relationship Id="rId4" Type="http://schemas.openxmlformats.org/officeDocument/2006/relationships/image" Target="../media/image34.jpeg"/><Relationship Id="rId9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13" Type="http://schemas.openxmlformats.org/officeDocument/2006/relationships/diagramQuickStyle" Target="../diagrams/quickStyle14.xml"/><Relationship Id="rId18" Type="http://schemas.openxmlformats.org/officeDocument/2006/relationships/diagramQuickStyle" Target="../diagrams/quickStyle15.xml"/><Relationship Id="rId3" Type="http://schemas.openxmlformats.org/officeDocument/2006/relationships/image" Target="../media/image17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3.xml"/><Relationship Id="rId12" Type="http://schemas.openxmlformats.org/officeDocument/2006/relationships/diagramLayout" Target="../diagrams/layout14.xml"/><Relationship Id="rId17" Type="http://schemas.openxmlformats.org/officeDocument/2006/relationships/diagramLayout" Target="../diagrams/layout15.xml"/><Relationship Id="rId2" Type="http://schemas.openxmlformats.org/officeDocument/2006/relationships/notesSlide" Target="../notesSlides/notesSlide14.xml"/><Relationship Id="rId16" Type="http://schemas.openxmlformats.org/officeDocument/2006/relationships/diagramData" Target="../diagrams/data15.xml"/><Relationship Id="rId20" Type="http://schemas.microsoft.com/office/2007/relationships/diagramDrawing" Target="../diagrams/drawing15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3.xml"/><Relationship Id="rId11" Type="http://schemas.openxmlformats.org/officeDocument/2006/relationships/diagramData" Target="../diagrams/data14.xml"/><Relationship Id="rId5" Type="http://schemas.openxmlformats.org/officeDocument/2006/relationships/image" Target="../media/image8.png"/><Relationship Id="rId15" Type="http://schemas.microsoft.com/office/2007/relationships/diagramDrawing" Target="../diagrams/drawing14.xml"/><Relationship Id="rId10" Type="http://schemas.microsoft.com/office/2007/relationships/diagramDrawing" Target="../diagrams/drawing13.xml"/><Relationship Id="rId19" Type="http://schemas.openxmlformats.org/officeDocument/2006/relationships/diagramColors" Target="../diagrams/colors15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3.xml"/><Relationship Id="rId14" Type="http://schemas.openxmlformats.org/officeDocument/2006/relationships/diagramColors" Target="../diagrams/colors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7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023701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183"/>
            <a:ext cx="9144000" cy="4581149"/>
          </a:xfr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6" y="1702313"/>
            <a:ext cx="9226212" cy="4587019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768884"/>
            <a:ext cx="9171045" cy="45204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 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Maid </a:t>
            </a:r>
            <a:r>
              <a:rPr lang="en-US" dirty="0"/>
              <a:t>mediator and Staff Demo</a:t>
            </a:r>
          </a:p>
        </p:txBody>
      </p:sp>
    </p:spTree>
    <p:extLst>
      <p:ext uri="{BB962C8B-B14F-4D97-AF65-F5344CB8AC3E}">
        <p14:creationId xmlns:p14="http://schemas.microsoft.com/office/powerpoint/2010/main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31" name="Content Placeholder 13" descr="6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0" y="1754066"/>
            <a:ext cx="9144000" cy="4611188"/>
          </a:xfrm>
          <a:ln>
            <a:solidFill>
              <a:schemeClr val="tx1"/>
            </a:solidFill>
          </a:ln>
        </p:spPr>
      </p:pic>
      <p:pic>
        <p:nvPicPr>
          <p:cNvPr id="33" name="Content Placeholder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54066"/>
            <a:ext cx="9144000" cy="4585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Content Placeholder 12" descr="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151" y="1741003"/>
            <a:ext cx="9143999" cy="45981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Flow2: </a:t>
            </a:r>
            <a:br>
              <a:rPr lang="en-US" dirty="0" smtClean="0"/>
            </a:br>
            <a:r>
              <a:rPr lang="en-US" dirty="0" smtClean="0"/>
              <a:t>Customer 1 Scenario </a:t>
            </a: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7" grpId="0" animBg="1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2860" y="1707776"/>
            <a:ext cx="9144000" cy="4624252"/>
          </a:xfrm>
          <a:ln>
            <a:solidFill>
              <a:schemeClr val="tx1"/>
            </a:solidFill>
          </a:ln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" y="1707776"/>
            <a:ext cx="9144000" cy="4624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" y="1707776"/>
            <a:ext cx="9144000" cy="4624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8" y="1675558"/>
            <a:ext cx="9144000" cy="4637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06" y="1683196"/>
            <a:ext cx="9144000" cy="4611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Flow2: </a:t>
            </a:r>
            <a:br>
              <a:rPr lang="en-US" dirty="0"/>
            </a:br>
            <a:r>
              <a:rPr lang="en-US" dirty="0" smtClean="0"/>
              <a:t>Customer 2 </a:t>
            </a:r>
            <a:r>
              <a:rPr lang="en-US" dirty="0"/>
              <a:t>Scenario Demo</a:t>
            </a:r>
          </a:p>
        </p:txBody>
      </p:sp>
    </p:spTree>
    <p:extLst>
      <p:ext uri="{BB962C8B-B14F-4D97-AF65-F5344CB8AC3E}">
        <p14:creationId xmlns:p14="http://schemas.microsoft.com/office/powerpoint/2010/main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28512"/>
              </p:ext>
            </p:extLst>
          </p:nvPr>
        </p:nvGraphicFramePr>
        <p:xfrm>
          <a:off x="303709" y="1860191"/>
          <a:ext cx="4268291" cy="432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633188"/>
              </p:ext>
            </p:extLst>
          </p:nvPr>
        </p:nvGraphicFramePr>
        <p:xfrm>
          <a:off x="4722124" y="1515980"/>
          <a:ext cx="4244455" cy="464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13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8" grpId="0">
        <p:bldSub>
          <a:bldDgm bld="lvlAtOnc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900401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78374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593040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9464" y="28114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4084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88310" y="38704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4012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144" y="29961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3190" y="22424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95078" y="33654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45671" y="4634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Job request 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Recruitment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646620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</a:p>
          <a:p>
            <a:pPr algn="ctr"/>
            <a:r>
              <a:rPr lang="en-US" dirty="0" smtClean="0"/>
              <a:t>(Group 0)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155848608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544194798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200275266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  <p:bldP spid="13" grpId="0" animBg="1"/>
      <p:bldP spid="18" grpId="0" animBg="1"/>
      <p:bldP spid="19" grpId="0"/>
      <p:bldP spid="20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/>
      <p:bldGraphic spid="33" grpId="0">
        <p:bldAsOne/>
      </p:bldGraphic>
      <p:bldGraphic spid="34" grpId="0">
        <p:bldAsOne/>
      </p:bldGraphic>
      <p:bldGraphic spid="3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Less </a:t>
            </a:r>
            <a:r>
              <a:rPr lang="en-US" sz="2800" dirty="0" smtClean="0"/>
              <a:t>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Current </a:t>
            </a:r>
            <a:r>
              <a:rPr lang="en-US" dirty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7694543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9239" y="2274702"/>
            <a:ext cx="1612992" cy="15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22041030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225588"/>
              </p:ext>
            </p:extLst>
          </p:nvPr>
        </p:nvGraphicFramePr>
        <p:xfrm>
          <a:off x="373553" y="1144071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22" y="2067239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73" y="4619456"/>
            <a:ext cx="1163202" cy="1163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36" y="587493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From Ca Mau province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>
            <a:off x="2160375" y="5201057"/>
            <a:ext cx="5109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8606" y="4796221"/>
            <a:ext cx="70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73" y="4693064"/>
            <a:ext cx="1015985" cy="10159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46750" y="5852023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at Ho Chi Minh City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5952226" y="4009980"/>
            <a:ext cx="1825440" cy="68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7485" y="433895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9" grpId="0"/>
      <p:bldP spid="12" grpId="0"/>
      <p:bldP spid="1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028792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6" y="1929407"/>
            <a:ext cx="972908" cy="97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1929407"/>
            <a:ext cx="972908" cy="9729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326" y="25329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Add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086" y="2043358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3891" y="2535140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Post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95" y="1929407"/>
            <a:ext cx="972908" cy="97290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1"/>
            <a:endCxn id="14" idx="6"/>
          </p:cNvCxnSpPr>
          <p:nvPr/>
        </p:nvCxnSpPr>
        <p:spPr>
          <a:xfrm flipH="1">
            <a:off x="5923696" y="2415861"/>
            <a:ext cx="1352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0386" y="25351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Activate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94860" y="4600086"/>
            <a:ext cx="1319610" cy="745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Recruitment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  <a:endCxn id="14" idx="4"/>
          </p:cNvCxnSpPr>
          <p:nvPr/>
        </p:nvCxnSpPr>
        <p:spPr>
          <a:xfrm flipV="1">
            <a:off x="5254665" y="2788365"/>
            <a:ext cx="9226" cy="181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6813" y="3549082"/>
            <a:ext cx="27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Match by </a:t>
            </a:r>
            <a:r>
              <a:rPr lang="en-US" dirty="0" smtClean="0"/>
              <a:t>KNN </a:t>
            </a:r>
            <a:r>
              <a:rPr lang="en-US" dirty="0" smtClean="0"/>
              <a:t>algorithm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0" idx="1"/>
            <a:endCxn id="17" idx="3"/>
          </p:cNvCxnSpPr>
          <p:nvPr/>
        </p:nvCxnSpPr>
        <p:spPr>
          <a:xfrm flipH="1">
            <a:off x="1148744" y="2415861"/>
            <a:ext cx="1192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4" idx="2"/>
          </p:cNvCxnSpPr>
          <p:nvPr/>
        </p:nvCxnSpPr>
        <p:spPr>
          <a:xfrm>
            <a:off x="3313851" y="2415861"/>
            <a:ext cx="1290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4479556"/>
            <a:ext cx="972908" cy="972908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7" idx="3"/>
            <a:endCxn id="29" idx="2"/>
          </p:cNvCxnSpPr>
          <p:nvPr/>
        </p:nvCxnSpPr>
        <p:spPr>
          <a:xfrm>
            <a:off x="3313851" y="4966010"/>
            <a:ext cx="1281009" cy="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14" idx="3"/>
          </p:cNvCxnSpPr>
          <p:nvPr/>
        </p:nvCxnSpPr>
        <p:spPr>
          <a:xfrm flipV="1">
            <a:off x="2827397" y="2679261"/>
            <a:ext cx="1969941" cy="18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705" y="29955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20282" y="54812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01856" y="29955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cxnSp>
        <p:nvCxnSpPr>
          <p:cNvPr id="63" name="Elbow Connector 62"/>
          <p:cNvCxnSpPr>
            <a:stCxn id="56" idx="2"/>
            <a:endCxn id="29" idx="4"/>
          </p:cNvCxnSpPr>
          <p:nvPr/>
        </p:nvCxnSpPr>
        <p:spPr>
          <a:xfrm rot="5400000" flipH="1" flipV="1">
            <a:off x="3758146" y="4354014"/>
            <a:ext cx="505439" cy="2487598"/>
          </a:xfrm>
          <a:prstGeom prst="bentConnector3">
            <a:avLst>
              <a:gd name="adj1" fmla="val -452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07570" y="5695340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Pay Pal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30878" y="378014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Apply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60072" y="459381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Post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95734" y="299553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/>
      <p:bldP spid="25" grpId="0"/>
      <p:bldP spid="29" grpId="0" animBg="1"/>
      <p:bldP spid="32" grpId="0"/>
      <p:bldP spid="55" grpId="0"/>
      <p:bldP spid="56" grpId="0"/>
      <p:bldP spid="57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1557</TotalTime>
  <Words>1344</Words>
  <Application>Microsoft Office PowerPoint</Application>
  <PresentationFormat>On-screen Show (4:3)</PresentationFormat>
  <Paragraphs>370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Demo</vt:lpstr>
      <vt:lpstr>Flow 1:  Maid mediator and Staff Demo</vt:lpstr>
      <vt:lpstr>Flow2:  Customer 1 Scenario Demo</vt:lpstr>
      <vt:lpstr>Flow2:  Customer 2 Scenario Demo</vt:lpstr>
      <vt:lpstr>K-means algorithm</vt:lpstr>
      <vt:lpstr>K-means normalized</vt:lpstr>
      <vt:lpstr>Data</vt:lpstr>
      <vt:lpstr>Run K-means algorithm</vt:lpstr>
      <vt:lpstr>KNN algorithm match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USER</cp:lastModifiedBy>
  <cp:revision>136</cp:revision>
  <dcterms:created xsi:type="dcterms:W3CDTF">2014-12-08T14:03:25Z</dcterms:created>
  <dcterms:modified xsi:type="dcterms:W3CDTF">2014-12-15T06:50:12Z</dcterms:modified>
</cp:coreProperties>
</file>