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=""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dirty="0" smtClean="0"/>
            <a:t>Tuan</a:t>
          </a: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endParaRPr lang="en-US" dirty="0"/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endParaRPr lang="en-US" dirty="0"/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67523-9C44-4570-BC2B-91CBE7AE6FA6}" type="presOf" srcId="{1FE4FC22-E647-4822-824B-72250083D571}" destId="{3C38E945-2D79-488C-B6D9-CA0203B13A52}" srcOrd="0" destOrd="0" presId="urn:microsoft.com/office/officeart/2005/8/layout/pList1#1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#1"/>
    <dgm:cxn modelId="{49E6E8C1-64F9-443B-B3D4-FE6ADBF4FE86}" type="presOf" srcId="{BCB939D9-F22D-4FE1-BEB8-F76AC765C7C9}" destId="{5E8DF3E0-F298-49C7-A5D3-019AA82390DD}" srcOrd="0" destOrd="0" presId="urn:microsoft.com/office/officeart/2005/8/layout/pList1#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CA2587D5-205F-4580-971D-284D980F1258}" type="presOf" srcId="{A777F699-30BB-43C0-93F2-63FD26D61AF1}" destId="{903D9D12-70CE-4FAC-B3B1-1C5F4DA8C5BB}" srcOrd="0" destOrd="0" presId="urn:microsoft.com/office/officeart/2005/8/layout/pList1#1"/>
    <dgm:cxn modelId="{E33BD3F0-6695-45F8-9915-EF99A6F76128}" type="presParOf" srcId="{5E8DF3E0-F298-49C7-A5D3-019AA82390DD}" destId="{9D8385F3-CD65-4703-A98C-D2120E92439B}" srcOrd="0" destOrd="0" presId="urn:microsoft.com/office/officeart/2005/8/layout/pList1#1"/>
    <dgm:cxn modelId="{4D89BDB5-14B2-426A-B7C2-838387C593EB}" type="presParOf" srcId="{9D8385F3-CD65-4703-A98C-D2120E92439B}" destId="{66A58CE5-F070-42D8-932F-903FA61828A9}" srcOrd="0" destOrd="0" presId="urn:microsoft.com/office/officeart/2005/8/layout/pList1#1"/>
    <dgm:cxn modelId="{C6E068DF-C572-4D05-B626-C3AF891A728F}" type="presParOf" srcId="{9D8385F3-CD65-4703-A98C-D2120E92439B}" destId="{903D9D12-70CE-4FAC-B3B1-1C5F4DA8C5BB}" srcOrd="1" destOrd="0" presId="urn:microsoft.com/office/officeart/2005/8/layout/pList1#1"/>
    <dgm:cxn modelId="{CFEDE8C2-8529-48D3-8A51-F7B29FF3561A}" type="presParOf" srcId="{5E8DF3E0-F298-49C7-A5D3-019AA82390DD}" destId="{E0D240BA-DDF5-4476-A93A-18F6B207A338}" srcOrd="1" destOrd="0" presId="urn:microsoft.com/office/officeart/2005/8/layout/pList1#1"/>
    <dgm:cxn modelId="{EDFDF29F-0208-48DF-B8FB-FEE76EFC24C3}" type="presParOf" srcId="{5E8DF3E0-F298-49C7-A5D3-019AA82390DD}" destId="{A95463BF-75E4-45E0-88A0-D2D39E10DF88}" srcOrd="2" destOrd="0" presId="urn:microsoft.com/office/officeart/2005/8/layout/pList1#1"/>
    <dgm:cxn modelId="{DD756D4D-B505-428D-A9EA-DA31818BEC8C}" type="presParOf" srcId="{A95463BF-75E4-45E0-88A0-D2D39E10DF88}" destId="{EF20FCAC-13DA-4EF0-A525-A69A5490767F}" srcOrd="0" destOrd="0" presId="urn:microsoft.com/office/officeart/2005/8/layout/pList1#1"/>
    <dgm:cxn modelId="{04CA465A-6965-4422-9E7D-58960791519C}" type="presParOf" srcId="{A95463BF-75E4-45E0-88A0-D2D39E10DF88}" destId="{3C38E945-2D79-488C-B6D9-CA0203B13A52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294D28F7-1D74-4B09-8A7E-B6BBB9E120E1}" type="presOf" srcId="{1FE4FC22-E647-4822-824B-72250083D571}" destId="{3C38E945-2D79-488C-B6D9-CA0203B13A52}" srcOrd="0" destOrd="0" presId="urn:microsoft.com/office/officeart/2005/8/layout/pList1#2"/>
    <dgm:cxn modelId="{DF3E6FCA-AD15-47A4-97D8-E0B03E916CD8}" type="presOf" srcId="{BCB939D9-F22D-4FE1-BEB8-F76AC765C7C9}" destId="{5E8DF3E0-F298-49C7-A5D3-019AA82390DD}" srcOrd="0" destOrd="0" presId="urn:microsoft.com/office/officeart/2005/8/layout/pList1#2"/>
    <dgm:cxn modelId="{53A81A58-1419-4204-9E50-9CAD2F7F9915}" type="presOf" srcId="{A777F699-30BB-43C0-93F2-63FD26D61AF1}" destId="{903D9D12-70CE-4FAC-B3B1-1C5F4DA8C5BB}" srcOrd="0" destOrd="0" presId="urn:microsoft.com/office/officeart/2005/8/layout/pList1#2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888D7004-2A6F-4E16-A63E-BE1BA491B135}" type="presOf" srcId="{EB30C8D8-0158-410F-BE46-D0D9DDEA375C}" destId="{E0D240BA-DDF5-4476-A93A-18F6B207A338}" srcOrd="0" destOrd="0" presId="urn:microsoft.com/office/officeart/2005/8/layout/pList1#2"/>
    <dgm:cxn modelId="{04E047CB-B586-4A6F-A299-4425F7D483D5}" type="presParOf" srcId="{5E8DF3E0-F298-49C7-A5D3-019AA82390DD}" destId="{9D8385F3-CD65-4703-A98C-D2120E92439B}" srcOrd="0" destOrd="0" presId="urn:microsoft.com/office/officeart/2005/8/layout/pList1#2"/>
    <dgm:cxn modelId="{0AEAC1EC-3DE9-441C-8EEE-D5867AE4A6CC}" type="presParOf" srcId="{9D8385F3-CD65-4703-A98C-D2120E92439B}" destId="{66A58CE5-F070-42D8-932F-903FA61828A9}" srcOrd="0" destOrd="0" presId="urn:microsoft.com/office/officeart/2005/8/layout/pList1#2"/>
    <dgm:cxn modelId="{1AD35ADC-B37E-4720-BFE3-7A5532464CCD}" type="presParOf" srcId="{9D8385F3-CD65-4703-A98C-D2120E92439B}" destId="{903D9D12-70CE-4FAC-B3B1-1C5F4DA8C5BB}" srcOrd="1" destOrd="0" presId="urn:microsoft.com/office/officeart/2005/8/layout/pList1#2"/>
    <dgm:cxn modelId="{5EC7AC92-B8C5-4AA2-B441-3830F1C90A66}" type="presParOf" srcId="{5E8DF3E0-F298-49C7-A5D3-019AA82390DD}" destId="{E0D240BA-DDF5-4476-A93A-18F6B207A338}" srcOrd="1" destOrd="0" presId="urn:microsoft.com/office/officeart/2005/8/layout/pList1#2"/>
    <dgm:cxn modelId="{41FCDCC3-96AD-49CF-90E1-6022D2A082E1}" type="presParOf" srcId="{5E8DF3E0-F298-49C7-A5D3-019AA82390DD}" destId="{A95463BF-75E4-45E0-88A0-D2D39E10DF88}" srcOrd="2" destOrd="0" presId="urn:microsoft.com/office/officeart/2005/8/layout/pList1#2"/>
    <dgm:cxn modelId="{EF71EEBC-AABD-42CE-B018-F7F79C2F69DE}" type="presParOf" srcId="{A95463BF-75E4-45E0-88A0-D2D39E10DF88}" destId="{EF20FCAC-13DA-4EF0-A525-A69A5490767F}" srcOrd="0" destOrd="0" presId="urn:microsoft.com/office/officeart/2005/8/layout/pList1#2"/>
    <dgm:cxn modelId="{0760A45B-17AE-4E3C-A175-42BB10F1EC30}" type="presParOf" srcId="{A95463BF-75E4-45E0-88A0-D2D39E10DF88}" destId="{3C38E945-2D79-488C-B6D9-CA0203B13A52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 custT="1"/>
      <dgm:spPr/>
      <dgm:t>
        <a:bodyPr anchor="t"/>
        <a:lstStyle/>
        <a:p>
          <a:r>
            <a:rPr lang="en-US" sz="1600" b="1" dirty="0" smtClean="0"/>
            <a:t>Post </a:t>
          </a:r>
          <a:r>
            <a:rPr lang="en-US" sz="1600" b="1" smtClean="0"/>
            <a:t>Job Request</a:t>
          </a:r>
          <a:endParaRPr lang="en-US" sz="1600" b="1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 custT="1"/>
      <dgm:spPr/>
      <dgm:t>
        <a:bodyPr anchor="t"/>
        <a:lstStyle/>
        <a:p>
          <a:r>
            <a:rPr lang="en-US" sz="1600" b="1" dirty="0" smtClean="0"/>
            <a:t>Post Recruitment</a:t>
          </a:r>
          <a:endParaRPr lang="en-US" sz="1600" b="1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 custT="1"/>
      <dgm:spPr/>
      <dgm:t>
        <a:bodyPr anchor="t"/>
        <a:lstStyle/>
        <a:p>
          <a:r>
            <a:rPr lang="en-US" sz="1600" b="1" dirty="0" smtClean="0"/>
            <a:t>Suggest Job Requests </a:t>
          </a:r>
        </a:p>
        <a:p>
          <a:endParaRPr lang="en-US" sz="1600" b="1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 custT="1"/>
      <dgm:spPr/>
      <dgm:t>
        <a:bodyPr anchor="t"/>
        <a:lstStyle/>
        <a:p>
          <a:r>
            <a:rPr lang="en-US" sz="1600" b="1" dirty="0" smtClean="0"/>
            <a:t>Apply Job Request</a:t>
          </a:r>
        </a:p>
        <a:p>
          <a:endParaRPr lang="en-US" sz="2500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 custT="1"/>
      <dgm:spPr/>
      <dgm:t>
        <a:bodyPr anchor="t"/>
        <a:lstStyle/>
        <a:p>
          <a:r>
            <a:rPr lang="en-US" sz="1600" b="1" dirty="0" smtClean="0"/>
            <a:t>Search Job Request and Recruitment</a:t>
          </a:r>
        </a:p>
        <a:p>
          <a:endParaRPr lang="en-US" sz="1700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1600" b="1" dirty="0" smtClean="0"/>
            <a:t>Add Maid</a:t>
          </a:r>
        </a:p>
        <a:p>
          <a:pPr algn="ctr">
            <a:lnSpc>
              <a:spcPct val="90000"/>
            </a:lnSpc>
          </a:pPr>
          <a:endParaRPr lang="en-US" sz="2500" dirty="0" smtClean="0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 custLinFactNeighborX="-32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 custScaleX="263994" custScaleY="12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 custScaleX="268771" custScaleY="121133" custRadScaleRad="182250" custRadScaleInc="31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 custScaleX="309040" custScaleY="119588" custRadScaleRad="202909" custRadScaleInc="-42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 custScaleX="260763" custScaleY="121452" custRadScaleRad="100330" custRadScaleInc="15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 custScaleX="248261" custScaleY="150725" custRadScaleRad="182055" custRadScaleInc="36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 custScaleX="247784" custScaleY="124878" custRadScaleRad="185408" custRadScaleInc="-4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pays on PayPal.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views a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5AC9D903-D0A9-4E1E-9533-DCA2F21FE2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searches a job request. </a:t>
          </a:r>
          <a:endParaRPr lang="en-US" sz="2000" dirty="0">
            <a:latin typeface="Cambria" panose="02040503050406030204" pitchFamily="18" charset="0"/>
          </a:endParaRPr>
        </a:p>
      </dgm:t>
    </dgm:pt>
    <dgm:pt modelId="{44EE6A67-4383-4CF4-9A8F-447F597D46E7}" type="parTrans" cxnId="{77F52FE2-CB6E-4921-8FA3-CCB3F2726D19}">
      <dgm:prSet/>
      <dgm:spPr/>
      <dgm:t>
        <a:bodyPr/>
        <a:lstStyle/>
        <a:p>
          <a:endParaRPr lang="en-US"/>
        </a:p>
      </dgm:t>
    </dgm:pt>
    <dgm:pt modelId="{FDBB6AF6-ABCB-4ECE-A3D8-C11FEDD0765D}" type="sibTrans" cxnId="{77F52FE2-CB6E-4921-8FA3-CCB3F2726D19}">
      <dgm:prSet/>
      <dgm:spPr/>
      <dgm:t>
        <a:bodyPr/>
        <a:lstStyle/>
        <a:p>
          <a:endParaRPr lang="en-US"/>
        </a:p>
      </dgm:t>
    </dgm:pt>
    <dgm:pt modelId="{7C44F473-DC00-4BE1-BE3A-0A84208EDA52}">
      <dgm:prSet phldrT="[Text]" custT="1"/>
      <dgm:spPr/>
      <dgm:t>
        <a:bodyPr/>
        <a:lstStyle/>
        <a:p>
          <a:r>
            <a:rPr lang="en-US" sz="1800" dirty="0" smtClean="0">
              <a:latin typeface="Cambria" panose="02040503050406030204" pitchFamily="18" charset="0"/>
            </a:rPr>
            <a:t>Customer 2 </a:t>
          </a:r>
          <a:r>
            <a:rPr lang="en-US" sz="2000" dirty="0" smtClean="0">
              <a:latin typeface="Cambria" panose="02040503050406030204" pitchFamily="18" charset="0"/>
            </a:rPr>
            <a:t>applies</a:t>
          </a:r>
          <a:r>
            <a:rPr lang="en-US" sz="1800" dirty="0" smtClean="0">
              <a:latin typeface="Cambria" panose="02040503050406030204" pitchFamily="18" charset="0"/>
            </a:rPr>
            <a:t> a searched job request.</a:t>
          </a:r>
          <a:endParaRPr lang="en-US" sz="1800" dirty="0">
            <a:latin typeface="Cambria" panose="02040503050406030204" pitchFamily="18" charset="0"/>
          </a:endParaRPr>
        </a:p>
      </dgm:t>
    </dgm:pt>
    <dgm:pt modelId="{691F8E01-0DA3-4538-9B1D-3EFECC626563}" type="parTrans" cxnId="{BC201A4A-30AB-4427-B36B-E7D0386000B4}">
      <dgm:prSet/>
      <dgm:spPr/>
      <dgm:t>
        <a:bodyPr/>
        <a:lstStyle/>
        <a:p>
          <a:endParaRPr lang="en-US"/>
        </a:p>
      </dgm:t>
    </dgm:pt>
    <dgm:pt modelId="{2B825825-3F23-4C4A-817C-5078F310C376}" type="sibTrans" cxnId="{BC201A4A-30AB-4427-B36B-E7D0386000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B1943-22E1-4BE2-9A39-46A8D2BAF7F9}" type="pres">
      <dgm:prSet presAssocID="{7C44F473-DC00-4BE1-BE3A-0A84208EDA52}" presName="boxAndChildren" presStyleCnt="0"/>
      <dgm:spPr/>
    </dgm:pt>
    <dgm:pt modelId="{C2F09B1F-9D99-40B4-BB38-E5A09E00C74E}" type="pres">
      <dgm:prSet presAssocID="{7C44F473-DC00-4BE1-BE3A-0A84208EDA52}" presName="parentTextBox" presStyleLbl="node1" presStyleIdx="0" presStyleCnt="7"/>
      <dgm:spPr/>
      <dgm:t>
        <a:bodyPr/>
        <a:lstStyle/>
        <a:p>
          <a:endParaRPr lang="en-US"/>
        </a:p>
      </dgm:t>
    </dgm:pt>
    <dgm:pt modelId="{EA06F4E6-940F-4487-BCFD-E30A2066BCED}" type="pres">
      <dgm:prSet presAssocID="{FDBB6AF6-ABCB-4ECE-A3D8-C11FEDD0765D}" presName="sp" presStyleCnt="0"/>
      <dgm:spPr/>
    </dgm:pt>
    <dgm:pt modelId="{CEDACEE3-8333-4A30-9BE9-FB59F94EF2C7}" type="pres">
      <dgm:prSet presAssocID="{5AC9D903-D0A9-4E1E-9533-DCA2F21FE272}" presName="arrowAndChildren" presStyleCnt="0"/>
      <dgm:spPr/>
    </dgm:pt>
    <dgm:pt modelId="{466987B7-924A-4A1B-BB88-B4454A092342}" type="pres">
      <dgm:prSet presAssocID="{5AC9D903-D0A9-4E1E-9533-DCA2F21FE272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1F8334FB-D226-40CE-8BA3-84F9787863A4}" type="pres">
      <dgm:prSet presAssocID="{2A0F38F6-E696-454E-8C18-D5F88505FD0C}" presName="sp" presStyleCnt="0"/>
      <dgm:spPr/>
    </dgm:pt>
    <dgm:pt modelId="{9D6A2585-1A8E-4C1E-8D79-D7693967927F}" type="pres">
      <dgm:prSet presAssocID="{28BB52BF-2D93-46A1-B20A-95FF47C07878}" presName="arrowAndChildren" presStyleCnt="0"/>
      <dgm:spPr/>
    </dgm:pt>
    <dgm:pt modelId="{35915DB5-D6D2-40C4-9F03-037EE892B65C}" type="pres">
      <dgm:prSet presAssocID="{28BB52BF-2D93-46A1-B20A-95FF47C07878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6" presStyleCnt="7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ABAC1759-18AE-48F5-8E2E-49D5C7E474DE}" type="presOf" srcId="{029C6C4F-9CBC-4C34-90EF-E8DC8938A184}" destId="{AF0EDC65-2722-4C26-B531-55D94F73B734}" srcOrd="0" destOrd="0" presId="urn:microsoft.com/office/officeart/2005/8/layout/process4"/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C5402ECB-D6D9-4A91-AB10-03D8FDCFFB4A}" type="presOf" srcId="{7C44F473-DC00-4BE1-BE3A-0A84208EDA52}" destId="{C2F09B1F-9D99-40B4-BB38-E5A09E00C74E}" srcOrd="0" destOrd="0" presId="urn:microsoft.com/office/officeart/2005/8/layout/process4"/>
    <dgm:cxn modelId="{BC07FC0B-97A7-4193-9352-48FA7904CFAD}" type="presOf" srcId="{4664EDA6-4DD2-49CC-AC67-C960EAE241D0}" destId="{1E9FC37E-2DF9-4FD8-B3F5-C966A3E6AF86}" srcOrd="0" destOrd="0" presId="urn:microsoft.com/office/officeart/2005/8/layout/process4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80DB441B-66C6-4D1B-91BA-8AD9C4020F8D}" type="presOf" srcId="{1BC4BE4F-6B82-491E-83B0-699FD1CEE645}" destId="{4EBD7CF8-2B15-4F2A-8C5A-80AF1123C734}" srcOrd="0" destOrd="0" presId="urn:microsoft.com/office/officeart/2005/8/layout/process4"/>
    <dgm:cxn modelId="{EB505FDC-2FA0-4B30-9CD3-62832922FAF2}" type="presOf" srcId="{5AC9D903-D0A9-4E1E-9533-DCA2F21FE272}" destId="{466987B7-924A-4A1B-BB88-B4454A092342}" srcOrd="0" destOrd="0" presId="urn:microsoft.com/office/officeart/2005/8/layout/process4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BC201A4A-30AB-4427-B36B-E7D0386000B4}" srcId="{1BC4BE4F-6B82-491E-83B0-699FD1CEE645}" destId="{7C44F473-DC00-4BE1-BE3A-0A84208EDA52}" srcOrd="6" destOrd="0" parTransId="{691F8E01-0DA3-4538-9B1D-3EFECC626563}" sibTransId="{2B825825-3F23-4C4A-817C-5078F310C376}"/>
    <dgm:cxn modelId="{2DA9B4CD-8B09-4820-863D-CDF28409318E}" type="presOf" srcId="{1BF0EFA8-4E7E-4D89-9D16-20389AD19D38}" destId="{0C6950F5-6141-4D83-9995-5D0ED435D196}" srcOrd="0" destOrd="0" presId="urn:microsoft.com/office/officeart/2005/8/layout/process4"/>
    <dgm:cxn modelId="{2E56C73D-12C0-40B1-9F4F-5414641D5348}" type="presOf" srcId="{6FBEBB23-369B-48D2-AEA2-3E277602578F}" destId="{F434CAEE-BD19-47AC-B6A2-7CF11DF8B8FA}" srcOrd="0" destOrd="0" presId="urn:microsoft.com/office/officeart/2005/8/layout/process4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91C23132-AA73-44E5-8396-FD5A0CE9629B}" type="presOf" srcId="{28BB52BF-2D93-46A1-B20A-95FF47C07878}" destId="{35915DB5-D6D2-40C4-9F03-037EE892B65C}" srcOrd="0" destOrd="0" presId="urn:microsoft.com/office/officeart/2005/8/layout/process4"/>
    <dgm:cxn modelId="{77F52FE2-CB6E-4921-8FA3-CCB3F2726D19}" srcId="{1BC4BE4F-6B82-491E-83B0-699FD1CEE645}" destId="{5AC9D903-D0A9-4E1E-9533-DCA2F21FE272}" srcOrd="5" destOrd="0" parTransId="{44EE6A67-4383-4CF4-9A8F-447F597D46E7}" sibTransId="{FDBB6AF6-ABCB-4ECE-A3D8-C11FEDD0765D}"/>
    <dgm:cxn modelId="{4C33BFC2-076F-42D1-B2AF-50033612DBEC}" type="presParOf" srcId="{4EBD7CF8-2B15-4F2A-8C5A-80AF1123C734}" destId="{9B7B1943-22E1-4BE2-9A39-46A8D2BAF7F9}" srcOrd="0" destOrd="0" presId="urn:microsoft.com/office/officeart/2005/8/layout/process4"/>
    <dgm:cxn modelId="{A09E9D5D-6B0D-4870-9459-017D81A38C5A}" type="presParOf" srcId="{9B7B1943-22E1-4BE2-9A39-46A8D2BAF7F9}" destId="{C2F09B1F-9D99-40B4-BB38-E5A09E00C74E}" srcOrd="0" destOrd="0" presId="urn:microsoft.com/office/officeart/2005/8/layout/process4"/>
    <dgm:cxn modelId="{082349A8-8224-4805-AC71-712BC136AE72}" type="presParOf" srcId="{4EBD7CF8-2B15-4F2A-8C5A-80AF1123C734}" destId="{EA06F4E6-940F-4487-BCFD-E30A2066BCED}" srcOrd="1" destOrd="0" presId="urn:microsoft.com/office/officeart/2005/8/layout/process4"/>
    <dgm:cxn modelId="{4649B6F6-FC68-4BB6-833B-F4ADEDCD2489}" type="presParOf" srcId="{4EBD7CF8-2B15-4F2A-8C5A-80AF1123C734}" destId="{CEDACEE3-8333-4A30-9BE9-FB59F94EF2C7}" srcOrd="2" destOrd="0" presId="urn:microsoft.com/office/officeart/2005/8/layout/process4"/>
    <dgm:cxn modelId="{C8B6C728-2608-4C36-91D1-BEA347960640}" type="presParOf" srcId="{CEDACEE3-8333-4A30-9BE9-FB59F94EF2C7}" destId="{466987B7-924A-4A1B-BB88-B4454A092342}" srcOrd="0" destOrd="0" presId="urn:microsoft.com/office/officeart/2005/8/layout/process4"/>
    <dgm:cxn modelId="{4D732D54-DEA7-4E67-8F6F-547866706451}" type="presParOf" srcId="{4EBD7CF8-2B15-4F2A-8C5A-80AF1123C734}" destId="{1F8334FB-D226-40CE-8BA3-84F9787863A4}" srcOrd="3" destOrd="0" presId="urn:microsoft.com/office/officeart/2005/8/layout/process4"/>
    <dgm:cxn modelId="{7E9C3F24-1FB9-475A-95A1-57F31D0E7777}" type="presParOf" srcId="{4EBD7CF8-2B15-4F2A-8C5A-80AF1123C734}" destId="{9D6A2585-1A8E-4C1E-8D79-D7693967927F}" srcOrd="4" destOrd="0" presId="urn:microsoft.com/office/officeart/2005/8/layout/process4"/>
    <dgm:cxn modelId="{27AA0E46-EE6F-49DB-9E17-B3E7EE0EEA9B}" type="presParOf" srcId="{9D6A2585-1A8E-4C1E-8D79-D7693967927F}" destId="{35915DB5-D6D2-40C4-9F03-037EE892B65C}" srcOrd="0" destOrd="0" presId="urn:microsoft.com/office/officeart/2005/8/layout/process4"/>
    <dgm:cxn modelId="{8D786B6D-F2E5-4D2A-A626-4825091CE64B}" type="presParOf" srcId="{4EBD7CF8-2B15-4F2A-8C5A-80AF1123C734}" destId="{D311DA50-1D50-4B01-B514-FFCBFE96D77B}" srcOrd="5" destOrd="0" presId="urn:microsoft.com/office/officeart/2005/8/layout/process4"/>
    <dgm:cxn modelId="{BE0202AD-5349-4F0D-A85E-DF826580BDD4}" type="presParOf" srcId="{4EBD7CF8-2B15-4F2A-8C5A-80AF1123C734}" destId="{13544D3F-CA11-457A-B225-D6292D04AA5F}" srcOrd="6" destOrd="0" presId="urn:microsoft.com/office/officeart/2005/8/layout/process4"/>
    <dgm:cxn modelId="{F81C848C-BD0B-4DFD-BE9A-E094CCDB4C7A}" type="presParOf" srcId="{13544D3F-CA11-457A-B225-D6292D04AA5F}" destId="{0C6950F5-6141-4D83-9995-5D0ED435D196}" srcOrd="0" destOrd="0" presId="urn:microsoft.com/office/officeart/2005/8/layout/process4"/>
    <dgm:cxn modelId="{47973DFD-3768-410D-91AA-088C8BA68C94}" type="presParOf" srcId="{4EBD7CF8-2B15-4F2A-8C5A-80AF1123C734}" destId="{92C2C3B2-4F08-40C3-B36A-E8677DF65D25}" srcOrd="7" destOrd="0" presId="urn:microsoft.com/office/officeart/2005/8/layout/process4"/>
    <dgm:cxn modelId="{98C13ED0-6CB5-4208-B5C4-D650483082FD}" type="presParOf" srcId="{4EBD7CF8-2B15-4F2A-8C5A-80AF1123C734}" destId="{5B864F7E-49A9-4C26-A011-953999E43D53}" srcOrd="8" destOrd="0" presId="urn:microsoft.com/office/officeart/2005/8/layout/process4"/>
    <dgm:cxn modelId="{87C7DD61-EC60-4703-AEFA-E6BD624496D6}" type="presParOf" srcId="{5B864F7E-49A9-4C26-A011-953999E43D53}" destId="{1E9FC37E-2DF9-4FD8-B3F5-C966A3E6AF86}" srcOrd="0" destOrd="0" presId="urn:microsoft.com/office/officeart/2005/8/layout/process4"/>
    <dgm:cxn modelId="{B5F2B2FB-EC82-4AA1-A7EA-8E54F3B01792}" type="presParOf" srcId="{4EBD7CF8-2B15-4F2A-8C5A-80AF1123C734}" destId="{56E7675A-4274-48AA-8BF9-625EF6C34740}" srcOrd="9" destOrd="0" presId="urn:microsoft.com/office/officeart/2005/8/layout/process4"/>
    <dgm:cxn modelId="{AE921B72-4631-47B3-8F12-B662E6F005F5}" type="presParOf" srcId="{4EBD7CF8-2B15-4F2A-8C5A-80AF1123C734}" destId="{9182DEB3-B80C-4E20-B99A-30C1A81D2E0E}" srcOrd="10" destOrd="0" presId="urn:microsoft.com/office/officeart/2005/8/layout/process4"/>
    <dgm:cxn modelId="{14CEA276-1DEC-4739-9F06-2B9694363706}" type="presParOf" srcId="{9182DEB3-B80C-4E20-B99A-30C1A81D2E0E}" destId="{F434CAEE-BD19-47AC-B6A2-7CF11DF8B8FA}" srcOrd="0" destOrd="0" presId="urn:microsoft.com/office/officeart/2005/8/layout/process4"/>
    <dgm:cxn modelId="{DAC3E183-4305-4C1C-A6F5-988BD36FC1D7}" type="presParOf" srcId="{4EBD7CF8-2B15-4F2A-8C5A-80AF1123C734}" destId="{B78AA16F-5926-4435-9533-D22B9763880C}" srcOrd="11" destOrd="0" presId="urn:microsoft.com/office/officeart/2005/8/layout/process4"/>
    <dgm:cxn modelId="{ABAE9213-9E61-499E-BBB7-34491B10BFD4}" type="presParOf" srcId="{4EBD7CF8-2B15-4F2A-8C5A-80AF1123C734}" destId="{EFFE8938-F64C-4FC0-83A9-A1658194E78C}" srcOrd="12" destOrd="0" presId="urn:microsoft.com/office/officeart/2005/8/layout/process4"/>
    <dgm:cxn modelId="{62A0A283-10EA-4100-A605-1823C231AC56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Tuan</a:t>
          </a: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2941129" y="1410559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MS-Website</a:t>
          </a:r>
          <a:endParaRPr lang="en-US" sz="2300" kern="1200" dirty="0"/>
        </a:p>
      </dsp:txBody>
      <dsp:txXfrm>
        <a:off x="2941129" y="1410559"/>
        <a:ext cx="1206817" cy="1206817"/>
      </dsp:txXfrm>
    </dsp:sp>
    <dsp:sp modelId="{8F92BA6D-73C2-4B4D-822A-B4C444E42E72}">
      <dsp:nvSpPr>
        <dsp:cNvPr id="0" name=""/>
        <dsp:cNvSpPr/>
      </dsp:nvSpPr>
      <dsp:spPr>
        <a:xfrm rot="16423277">
          <a:off x="3346188" y="1157008"/>
          <a:ext cx="508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81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2581755" y="-88986"/>
          <a:ext cx="2134570" cy="992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Post </a:t>
          </a:r>
          <a:r>
            <a:rPr lang="en-US" sz="1600" b="1" kern="1200" smtClean="0"/>
            <a:t>Job Request</a:t>
          </a:r>
          <a:endParaRPr lang="en-US" sz="1600" b="1" kern="1200" dirty="0"/>
        </a:p>
      </dsp:txBody>
      <dsp:txXfrm>
        <a:off x="2581755" y="-88986"/>
        <a:ext cx="2134570" cy="992444"/>
      </dsp:txXfrm>
    </dsp:sp>
    <dsp:sp modelId="{22AC08DB-BC4E-44E3-BBD2-B983FEC114D0}">
      <dsp:nvSpPr>
        <dsp:cNvPr id="0" name=""/>
        <dsp:cNvSpPr/>
      </dsp:nvSpPr>
      <dsp:spPr>
        <a:xfrm rot="20411648">
          <a:off x="4111563" y="1588255"/>
          <a:ext cx="1230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011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5305295" y="498807"/>
          <a:ext cx="2173195" cy="97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Post Recruitment</a:t>
          </a:r>
          <a:endParaRPr lang="en-US" sz="1600" b="1" kern="1200" dirty="0"/>
        </a:p>
      </dsp:txBody>
      <dsp:txXfrm>
        <a:off x="5305295" y="498807"/>
        <a:ext cx="2173195" cy="979442"/>
      </dsp:txXfrm>
    </dsp:sp>
    <dsp:sp modelId="{3F1033BD-5123-4E57-AAE9-D7164BCF4A3E}">
      <dsp:nvSpPr>
        <dsp:cNvPr id="0" name=""/>
        <dsp:cNvSpPr/>
      </dsp:nvSpPr>
      <dsp:spPr>
        <a:xfrm rot="1154801">
          <a:off x="4121393" y="2381252"/>
          <a:ext cx="9501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16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5045002" y="2490609"/>
          <a:ext cx="2498797" cy="966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Suggest Job Requests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/>
        </a:p>
      </dsp:txBody>
      <dsp:txXfrm>
        <a:off x="5045002" y="2490609"/>
        <a:ext cx="2498797" cy="966949"/>
      </dsp:txXfrm>
    </dsp:sp>
    <dsp:sp modelId="{2E52EB9A-038B-491E-9F25-86B5BF98C010}">
      <dsp:nvSpPr>
        <dsp:cNvPr id="0" name=""/>
        <dsp:cNvSpPr/>
      </dsp:nvSpPr>
      <dsp:spPr>
        <a:xfrm rot="5455892">
          <a:off x="3274371" y="2873533"/>
          <a:ext cx="5123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38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2464190" y="3129690"/>
          <a:ext cx="2108445" cy="98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Apply Job Request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464190" y="3129690"/>
        <a:ext cx="2108445" cy="982021"/>
      </dsp:txXfrm>
    </dsp:sp>
    <dsp:sp modelId="{12D23E3E-AFC0-4121-B240-5B40947DB5B0}">
      <dsp:nvSpPr>
        <dsp:cNvPr id="0" name=""/>
        <dsp:cNvSpPr/>
      </dsp:nvSpPr>
      <dsp:spPr>
        <a:xfrm rot="9557996">
          <a:off x="1975137" y="2418400"/>
          <a:ext cx="998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21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0" y="2364725"/>
          <a:ext cx="2007358" cy="1218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Search Job Request and Recruitment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0" y="2364725"/>
        <a:ext cx="2007358" cy="1218713"/>
      </dsp:txXfrm>
    </dsp:sp>
    <dsp:sp modelId="{7B668053-1248-4B84-AF17-B088BDD289B0}">
      <dsp:nvSpPr>
        <dsp:cNvPr id="0" name=""/>
        <dsp:cNvSpPr/>
      </dsp:nvSpPr>
      <dsp:spPr>
        <a:xfrm rot="11963233">
          <a:off x="1975320" y="1636647"/>
          <a:ext cx="9939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399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0" y="614287"/>
          <a:ext cx="2003501" cy="1009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Add Maid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</dsp:txBody>
      <dsp:txXfrm>
        <a:off x="0" y="614287"/>
        <a:ext cx="2003501" cy="100972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F09B1F-9D99-40B4-BB38-E5A09E00C74E}">
      <dsp:nvSpPr>
        <dsp:cNvPr id="0" name=""/>
        <dsp:cNvSpPr/>
      </dsp:nvSpPr>
      <dsp:spPr>
        <a:xfrm>
          <a:off x="0" y="4065435"/>
          <a:ext cx="7485017" cy="444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Customer 2 </a:t>
          </a:r>
          <a:r>
            <a:rPr lang="en-US" sz="2000" kern="1200" dirty="0" smtClean="0">
              <a:latin typeface="Cambria" panose="02040503050406030204" pitchFamily="18" charset="0"/>
            </a:rPr>
            <a:t>applies</a:t>
          </a:r>
          <a:r>
            <a:rPr lang="en-US" sz="1800" kern="1200" dirty="0" smtClean="0">
              <a:latin typeface="Cambria" panose="02040503050406030204" pitchFamily="18" charset="0"/>
            </a:rPr>
            <a:t> a searched job request.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0" y="4065435"/>
        <a:ext cx="7485017" cy="444878"/>
      </dsp:txXfrm>
    </dsp:sp>
    <dsp:sp modelId="{466987B7-924A-4A1B-BB88-B4454A092342}">
      <dsp:nvSpPr>
        <dsp:cNvPr id="0" name=""/>
        <dsp:cNvSpPr/>
      </dsp:nvSpPr>
      <dsp:spPr>
        <a:xfrm rot="10800000">
          <a:off x="0" y="3387886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searches a job request. 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3387886"/>
        <a:ext cx="7485017" cy="684223"/>
      </dsp:txXfrm>
    </dsp:sp>
    <dsp:sp modelId="{35915DB5-D6D2-40C4-9F03-037EE892B65C}">
      <dsp:nvSpPr>
        <dsp:cNvPr id="0" name=""/>
        <dsp:cNvSpPr/>
      </dsp:nvSpPr>
      <dsp:spPr>
        <a:xfrm rot="10800000">
          <a:off x="0" y="2710336"/>
          <a:ext cx="7485017" cy="68422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710336"/>
        <a:ext cx="7485017" cy="684223"/>
      </dsp:txXfrm>
    </dsp:sp>
    <dsp:sp modelId="{0C6950F5-6141-4D83-9995-5D0ED435D196}">
      <dsp:nvSpPr>
        <dsp:cNvPr id="0" name=""/>
        <dsp:cNvSpPr/>
      </dsp:nvSpPr>
      <dsp:spPr>
        <a:xfrm rot="10800000">
          <a:off x="0" y="2032786"/>
          <a:ext cx="7485017" cy="68422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views a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032786"/>
        <a:ext cx="7485017" cy="684223"/>
      </dsp:txXfrm>
    </dsp:sp>
    <dsp:sp modelId="{1E9FC37E-2DF9-4FD8-B3F5-C966A3E6AF86}">
      <dsp:nvSpPr>
        <dsp:cNvPr id="0" name=""/>
        <dsp:cNvSpPr/>
      </dsp:nvSpPr>
      <dsp:spPr>
        <a:xfrm rot="10800000">
          <a:off x="0" y="1355236"/>
          <a:ext cx="7485017" cy="68422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355236"/>
        <a:ext cx="7485017" cy="684223"/>
      </dsp:txXfrm>
    </dsp:sp>
    <dsp:sp modelId="{F434CAEE-BD19-47AC-B6A2-7CF11DF8B8FA}">
      <dsp:nvSpPr>
        <dsp:cNvPr id="0" name=""/>
        <dsp:cNvSpPr/>
      </dsp:nvSpPr>
      <dsp:spPr>
        <a:xfrm rot="10800000">
          <a:off x="0" y="677686"/>
          <a:ext cx="7485017" cy="68422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pays on PayPal.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677686"/>
        <a:ext cx="7485017" cy="684223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0"/>
        <a:ext cx="7485017" cy="684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2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Flow1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Customer Scenario 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Demo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69209925"/>
              </p:ext>
            </p:extLst>
          </p:nvPr>
        </p:nvGraphicFramePr>
        <p:xfrm>
          <a:off x="901336" y="1358537"/>
          <a:ext cx="7485017" cy="451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00447" y="130459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296092" y="1979504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296093" y="264571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96092" y="3338041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283030" y="3991185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283030" y="4683516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269967" y="5349722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="" xmlns:dgm="http://schemas.openxmlformats.org/drawingml/2006/diagram" xmlns:a14="http://schemas.microsoft.com/office/drawing/2010/main" xmlns:lc="http://schemas.openxmlformats.org/drawingml/2006/lockedCanvas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=""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32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5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42633985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2021983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689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</p:txBody>
      </p:sp>
    </p:spTree>
    <p:extLst>
      <p:ext uri="{BB962C8B-B14F-4D97-AF65-F5344CB8AC3E}">
        <p14:creationId xmlns=""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=""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=""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maid-vec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629" y="2827972"/>
            <a:ext cx="978624" cy="568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 descr="job-search-vector-100173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538" y="4794069"/>
            <a:ext cx="1005839" cy="587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 descr="office-icons-handshake-free-stock-vecto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621" y="5329647"/>
            <a:ext cx="920385" cy="587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11" descr="MAIN_WriterSilhouet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00" y="2690948"/>
            <a:ext cx="963385" cy="574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12" descr="3763164-job-search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5941" y="2090055"/>
            <a:ext cx="984068" cy="585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13" descr="Magnifying-Glass-Chooses-Man-In-Row-Of-Peopl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3013" y="4663440"/>
            <a:ext cx="962632" cy="587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209</Words>
  <Application>Microsoft Office PowerPoint</Application>
  <PresentationFormat>On-screen Show (4:3)</PresentationFormat>
  <Paragraphs>89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Slide 1</vt:lpstr>
      <vt:lpstr>Introduction</vt:lpstr>
      <vt:lpstr>OUTLINE</vt:lpstr>
      <vt:lpstr>Scenario Problem</vt:lpstr>
      <vt:lpstr>Current Systems</vt:lpstr>
      <vt:lpstr>Slide 6</vt:lpstr>
      <vt:lpstr>Propose System</vt:lpstr>
      <vt:lpstr>Technology &amp; Tools</vt:lpstr>
      <vt:lpstr>Features</vt:lpstr>
      <vt:lpstr>Flow1. Customer Scenario Demo 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23</cp:revision>
  <dcterms:created xsi:type="dcterms:W3CDTF">2014-12-08T14:03:25Z</dcterms:created>
  <dcterms:modified xsi:type="dcterms:W3CDTF">2014-12-09T12:29:24Z</dcterms:modified>
</cp:coreProperties>
</file>