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notesMasterIdLst>
    <p:notesMasterId r:id="rId7"/>
  </p:notesMasterIdLst>
  <p:handoutMasterIdLst>
    <p:handoutMasterId r:id="rId8"/>
  </p:handoutMasterIdLst>
  <p:sldIdLst>
    <p:sldId id="270" r:id="rId2"/>
    <p:sldId id="269" r:id="rId3"/>
    <p:sldId id="257" r:id="rId4"/>
    <p:sldId id="271" r:id="rId5"/>
    <p:sldId id="27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288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ân Bùi Tiến" initials="TBT" lastIdx="1" clrIdx="0">
    <p:extLst>
      <p:ext uri="{19B8F6BF-5375-455C-9EA6-DF929625EA0E}">
        <p15:presenceInfo xmlns:p15="http://schemas.microsoft.com/office/powerpoint/2012/main" xmlns="" userId="0cb1e858a0857d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35" autoAdjust="0"/>
    <p:restoredTop sz="76122" autoAdjust="0"/>
  </p:normalViewPr>
  <p:slideViewPr>
    <p:cSldViewPr snapToGrid="0">
      <p:cViewPr>
        <p:scale>
          <a:sx n="66" d="100"/>
          <a:sy n="66" d="100"/>
        </p:scale>
        <p:origin x="-1296" y="-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33058E-4366-4BC2-A582-6C3D2B10491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CD80A4-7BF7-431C-9FC7-41DAA8D3FAAB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Bùi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Tiến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Tuân</a:t>
          </a:r>
          <a:endParaRPr lang="en-US" b="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2335D92-9DE4-49E7-9552-6EEC33E0A01A}" type="parTrans" cxnId="{A13145BB-CE77-48AC-B6D8-61EF278D71B1}">
      <dgm:prSet/>
      <dgm:spPr/>
      <dgm:t>
        <a:bodyPr/>
        <a:lstStyle/>
        <a:p>
          <a:endParaRPr lang="en-US"/>
        </a:p>
      </dgm:t>
    </dgm:pt>
    <dgm:pt modelId="{3DD78082-59B8-4034-8BE7-201D5173DB5B}" type="sibTrans" cxnId="{A13145BB-CE77-48AC-B6D8-61EF278D71B1}">
      <dgm:prSet/>
      <dgm:spPr/>
      <dgm:t>
        <a:bodyPr/>
        <a:lstStyle/>
        <a:p>
          <a:endParaRPr lang="en-US"/>
        </a:p>
      </dgm:t>
    </dgm:pt>
    <dgm:pt modelId="{FADC98C6-B691-4235-881B-E8955DEB0F9B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Nguyễn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Tấn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Công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9F86D3C-ABD6-4FF5-A2B1-F70A1F1BDC1C}" type="parTrans" cxnId="{3FA94AE0-7B03-435F-8D37-1463BCD04C7F}">
      <dgm:prSet/>
      <dgm:spPr/>
      <dgm:t>
        <a:bodyPr/>
        <a:lstStyle/>
        <a:p>
          <a:endParaRPr lang="en-US"/>
        </a:p>
      </dgm:t>
    </dgm:pt>
    <dgm:pt modelId="{02B4915D-9647-4D43-83AD-182AFFFADD11}" type="sibTrans" cxnId="{3FA94AE0-7B03-435F-8D37-1463BCD04C7F}">
      <dgm:prSet/>
      <dgm:spPr/>
      <dgm:t>
        <a:bodyPr/>
        <a:lstStyle/>
        <a:p>
          <a:endParaRPr lang="en-US"/>
        </a:p>
      </dgm:t>
    </dgm:pt>
    <dgm:pt modelId="{0206C237-BA8D-47A4-8B66-1362DF45C9E6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Mạnh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Quang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Tuyến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2246644-9D70-4ECB-AD8D-9C79034093AD}" type="parTrans" cxnId="{ED59DA7E-CB15-4326-A756-1FED3D29C026}">
      <dgm:prSet/>
      <dgm:spPr/>
      <dgm:t>
        <a:bodyPr/>
        <a:lstStyle/>
        <a:p>
          <a:endParaRPr lang="en-US"/>
        </a:p>
      </dgm:t>
    </dgm:pt>
    <dgm:pt modelId="{C23ED707-3C96-4E9B-A24A-E838617229D8}" type="sibTrans" cxnId="{ED59DA7E-CB15-4326-A756-1FED3D29C026}">
      <dgm:prSet/>
      <dgm:spPr/>
      <dgm:t>
        <a:bodyPr/>
        <a:lstStyle/>
        <a:p>
          <a:endParaRPr lang="en-US"/>
        </a:p>
      </dgm:t>
    </dgm:pt>
    <dgm:pt modelId="{D5D63219-35F0-43D3-8417-188ADDADE577}" type="pres">
      <dgm:prSet presAssocID="{EE33058E-4366-4BC2-A582-6C3D2B10491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8BB6B3B8-F6C9-4FC0-BBAA-FD1AB9AD704F}" type="pres">
      <dgm:prSet presAssocID="{EE33058E-4366-4BC2-A582-6C3D2B104915}" presName="Name1" presStyleCnt="0"/>
      <dgm:spPr/>
    </dgm:pt>
    <dgm:pt modelId="{09F88E44-FB08-48E2-9AD4-AEA624B48CD1}" type="pres">
      <dgm:prSet presAssocID="{EE33058E-4366-4BC2-A582-6C3D2B104915}" presName="cycle" presStyleCnt="0"/>
      <dgm:spPr/>
    </dgm:pt>
    <dgm:pt modelId="{B7187AD1-8B43-4E94-B538-3FFB9672D392}" type="pres">
      <dgm:prSet presAssocID="{EE33058E-4366-4BC2-A582-6C3D2B104915}" presName="srcNode" presStyleLbl="node1" presStyleIdx="0" presStyleCnt="3"/>
      <dgm:spPr/>
    </dgm:pt>
    <dgm:pt modelId="{E5C74BB2-407C-4C7A-BBAC-CE09B1A53261}" type="pres">
      <dgm:prSet presAssocID="{EE33058E-4366-4BC2-A582-6C3D2B104915}" presName="conn" presStyleLbl="parChTrans1D2" presStyleIdx="0" presStyleCnt="1"/>
      <dgm:spPr/>
      <dgm:t>
        <a:bodyPr/>
        <a:lstStyle/>
        <a:p>
          <a:endParaRPr lang="en-US"/>
        </a:p>
      </dgm:t>
    </dgm:pt>
    <dgm:pt modelId="{1BB0BD38-DE31-4549-BB2B-5B102E9F68BF}" type="pres">
      <dgm:prSet presAssocID="{EE33058E-4366-4BC2-A582-6C3D2B104915}" presName="extraNode" presStyleLbl="node1" presStyleIdx="0" presStyleCnt="3"/>
      <dgm:spPr/>
    </dgm:pt>
    <dgm:pt modelId="{B96E57A2-CFCC-47BE-ACFA-9DD79C4B4E22}" type="pres">
      <dgm:prSet presAssocID="{EE33058E-4366-4BC2-A582-6C3D2B104915}" presName="dstNode" presStyleLbl="node1" presStyleIdx="0" presStyleCnt="3"/>
      <dgm:spPr/>
    </dgm:pt>
    <dgm:pt modelId="{BA3D70A7-0CF4-42E6-ACF4-89DA1F16F828}" type="pres">
      <dgm:prSet presAssocID="{1CCD80A4-7BF7-431C-9FC7-41DAA8D3FAAB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0D0766-8460-40C6-AB83-E24CCEDA53B4}" type="pres">
      <dgm:prSet presAssocID="{1CCD80A4-7BF7-431C-9FC7-41DAA8D3FAAB}" presName="accent_1" presStyleCnt="0"/>
      <dgm:spPr/>
    </dgm:pt>
    <dgm:pt modelId="{250B97E9-238F-4486-BD3E-CBBFE0D702C5}" type="pres">
      <dgm:prSet presAssocID="{1CCD80A4-7BF7-431C-9FC7-41DAA8D3FAAB}" presName="accentRepeatNode" presStyleLbl="solidFgAcc1" presStyleIdx="0" presStyleCnt="3"/>
      <dgm:spPr/>
    </dgm:pt>
    <dgm:pt modelId="{3426D3FF-2216-4F1C-B57C-51711950668F}" type="pres">
      <dgm:prSet presAssocID="{0206C237-BA8D-47A4-8B66-1362DF45C9E6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B5FB49-41A3-4D3F-AB5D-7C76FC99FFE4}" type="pres">
      <dgm:prSet presAssocID="{0206C237-BA8D-47A4-8B66-1362DF45C9E6}" presName="accent_2" presStyleCnt="0"/>
      <dgm:spPr/>
    </dgm:pt>
    <dgm:pt modelId="{50C1BC03-F5E1-43AE-9FC2-1E6B21A791BE}" type="pres">
      <dgm:prSet presAssocID="{0206C237-BA8D-47A4-8B66-1362DF45C9E6}" presName="accentRepeatNode" presStyleLbl="solidFgAcc1" presStyleIdx="1" presStyleCnt="3"/>
      <dgm:spPr/>
    </dgm:pt>
    <dgm:pt modelId="{55BFB2CD-17F2-485E-9587-E7D0985F8E17}" type="pres">
      <dgm:prSet presAssocID="{FADC98C6-B691-4235-881B-E8955DEB0F9B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21193E-D831-4E05-847E-69DBED6711B7}" type="pres">
      <dgm:prSet presAssocID="{FADC98C6-B691-4235-881B-E8955DEB0F9B}" presName="accent_3" presStyleCnt="0"/>
      <dgm:spPr/>
    </dgm:pt>
    <dgm:pt modelId="{662EEE75-B414-4E01-9463-8A943D9D23A2}" type="pres">
      <dgm:prSet presAssocID="{FADC98C6-B691-4235-881B-E8955DEB0F9B}" presName="accentRepeatNode" presStyleLbl="solidFgAcc1" presStyleIdx="2" presStyleCnt="3"/>
      <dgm:spPr/>
    </dgm:pt>
  </dgm:ptLst>
  <dgm:cxnLst>
    <dgm:cxn modelId="{A13145BB-CE77-48AC-B6D8-61EF278D71B1}" srcId="{EE33058E-4366-4BC2-A582-6C3D2B104915}" destId="{1CCD80A4-7BF7-431C-9FC7-41DAA8D3FAAB}" srcOrd="0" destOrd="0" parTransId="{C2335D92-9DE4-49E7-9552-6EEC33E0A01A}" sibTransId="{3DD78082-59B8-4034-8BE7-201D5173DB5B}"/>
    <dgm:cxn modelId="{0C36A486-7182-4981-A183-4D4AEF3BF2F4}" type="presOf" srcId="{EE33058E-4366-4BC2-A582-6C3D2B104915}" destId="{D5D63219-35F0-43D3-8417-188ADDADE577}" srcOrd="0" destOrd="0" presId="urn:microsoft.com/office/officeart/2008/layout/VerticalCurvedList"/>
    <dgm:cxn modelId="{52AC36B5-1F1E-4B62-B656-6D2611E1FA7C}" type="presOf" srcId="{1CCD80A4-7BF7-431C-9FC7-41DAA8D3FAAB}" destId="{BA3D70A7-0CF4-42E6-ACF4-89DA1F16F828}" srcOrd="0" destOrd="0" presId="urn:microsoft.com/office/officeart/2008/layout/VerticalCurvedList"/>
    <dgm:cxn modelId="{3FA94AE0-7B03-435F-8D37-1463BCD04C7F}" srcId="{EE33058E-4366-4BC2-A582-6C3D2B104915}" destId="{FADC98C6-B691-4235-881B-E8955DEB0F9B}" srcOrd="2" destOrd="0" parTransId="{39F86D3C-ABD6-4FF5-A2B1-F70A1F1BDC1C}" sibTransId="{02B4915D-9647-4D43-83AD-182AFFFADD11}"/>
    <dgm:cxn modelId="{AB4A90FE-D53F-4984-977E-597B0C8DD2A1}" type="presOf" srcId="{0206C237-BA8D-47A4-8B66-1362DF45C9E6}" destId="{3426D3FF-2216-4F1C-B57C-51711950668F}" srcOrd="0" destOrd="0" presId="urn:microsoft.com/office/officeart/2008/layout/VerticalCurvedList"/>
    <dgm:cxn modelId="{A453504B-BF66-4179-9AE3-6BBA6BDE81FE}" type="presOf" srcId="{3DD78082-59B8-4034-8BE7-201D5173DB5B}" destId="{E5C74BB2-407C-4C7A-BBAC-CE09B1A53261}" srcOrd="0" destOrd="0" presId="urn:microsoft.com/office/officeart/2008/layout/VerticalCurvedList"/>
    <dgm:cxn modelId="{ACA9514D-F2FA-4ABF-AC27-2DBF483D59F5}" type="presOf" srcId="{FADC98C6-B691-4235-881B-E8955DEB0F9B}" destId="{55BFB2CD-17F2-485E-9587-E7D0985F8E17}" srcOrd="0" destOrd="0" presId="urn:microsoft.com/office/officeart/2008/layout/VerticalCurvedList"/>
    <dgm:cxn modelId="{ED59DA7E-CB15-4326-A756-1FED3D29C026}" srcId="{EE33058E-4366-4BC2-A582-6C3D2B104915}" destId="{0206C237-BA8D-47A4-8B66-1362DF45C9E6}" srcOrd="1" destOrd="0" parTransId="{92246644-9D70-4ECB-AD8D-9C79034093AD}" sibTransId="{C23ED707-3C96-4E9B-A24A-E838617229D8}"/>
    <dgm:cxn modelId="{852C85F2-49C6-4EFA-87CC-913F7D82CD74}" type="presParOf" srcId="{D5D63219-35F0-43D3-8417-188ADDADE577}" destId="{8BB6B3B8-F6C9-4FC0-BBAA-FD1AB9AD704F}" srcOrd="0" destOrd="0" presId="urn:microsoft.com/office/officeart/2008/layout/VerticalCurvedList"/>
    <dgm:cxn modelId="{BCE46F11-687E-437D-9D44-ED6605C79B29}" type="presParOf" srcId="{8BB6B3B8-F6C9-4FC0-BBAA-FD1AB9AD704F}" destId="{09F88E44-FB08-48E2-9AD4-AEA624B48CD1}" srcOrd="0" destOrd="0" presId="urn:microsoft.com/office/officeart/2008/layout/VerticalCurvedList"/>
    <dgm:cxn modelId="{95E258D6-E4EC-4BF9-9D6C-86080977C07E}" type="presParOf" srcId="{09F88E44-FB08-48E2-9AD4-AEA624B48CD1}" destId="{B7187AD1-8B43-4E94-B538-3FFB9672D392}" srcOrd="0" destOrd="0" presId="urn:microsoft.com/office/officeart/2008/layout/VerticalCurvedList"/>
    <dgm:cxn modelId="{6AE5FB1C-252F-4E30-B349-E4176420C229}" type="presParOf" srcId="{09F88E44-FB08-48E2-9AD4-AEA624B48CD1}" destId="{E5C74BB2-407C-4C7A-BBAC-CE09B1A53261}" srcOrd="1" destOrd="0" presId="urn:microsoft.com/office/officeart/2008/layout/VerticalCurvedList"/>
    <dgm:cxn modelId="{15E89B12-6F88-485D-BAAF-167E3CE01E4E}" type="presParOf" srcId="{09F88E44-FB08-48E2-9AD4-AEA624B48CD1}" destId="{1BB0BD38-DE31-4549-BB2B-5B102E9F68BF}" srcOrd="2" destOrd="0" presId="urn:microsoft.com/office/officeart/2008/layout/VerticalCurvedList"/>
    <dgm:cxn modelId="{090B54D0-35EB-4B96-8A4E-0DB553FCE492}" type="presParOf" srcId="{09F88E44-FB08-48E2-9AD4-AEA624B48CD1}" destId="{B96E57A2-CFCC-47BE-ACFA-9DD79C4B4E22}" srcOrd="3" destOrd="0" presId="urn:microsoft.com/office/officeart/2008/layout/VerticalCurvedList"/>
    <dgm:cxn modelId="{C5374C29-A539-4C5F-B68E-C45E41E9D594}" type="presParOf" srcId="{8BB6B3B8-F6C9-4FC0-BBAA-FD1AB9AD704F}" destId="{BA3D70A7-0CF4-42E6-ACF4-89DA1F16F828}" srcOrd="1" destOrd="0" presId="urn:microsoft.com/office/officeart/2008/layout/VerticalCurvedList"/>
    <dgm:cxn modelId="{7A3897A1-20D4-4FBA-BC53-739DD73984D1}" type="presParOf" srcId="{8BB6B3B8-F6C9-4FC0-BBAA-FD1AB9AD704F}" destId="{6B0D0766-8460-40C6-AB83-E24CCEDA53B4}" srcOrd="2" destOrd="0" presId="urn:microsoft.com/office/officeart/2008/layout/VerticalCurvedList"/>
    <dgm:cxn modelId="{3F2DBE8E-3CD6-49A6-91CE-9AAF620DE269}" type="presParOf" srcId="{6B0D0766-8460-40C6-AB83-E24CCEDA53B4}" destId="{250B97E9-238F-4486-BD3E-CBBFE0D702C5}" srcOrd="0" destOrd="0" presId="urn:microsoft.com/office/officeart/2008/layout/VerticalCurvedList"/>
    <dgm:cxn modelId="{3AF6B133-801C-4F3E-A0A1-8B91A5AB49CE}" type="presParOf" srcId="{8BB6B3B8-F6C9-4FC0-BBAA-FD1AB9AD704F}" destId="{3426D3FF-2216-4F1C-B57C-51711950668F}" srcOrd="3" destOrd="0" presId="urn:microsoft.com/office/officeart/2008/layout/VerticalCurvedList"/>
    <dgm:cxn modelId="{C02B8393-3C8F-470C-B664-8195A6BD7C62}" type="presParOf" srcId="{8BB6B3B8-F6C9-4FC0-BBAA-FD1AB9AD704F}" destId="{3BB5FB49-41A3-4D3F-AB5D-7C76FC99FFE4}" srcOrd="4" destOrd="0" presId="urn:microsoft.com/office/officeart/2008/layout/VerticalCurvedList"/>
    <dgm:cxn modelId="{3C87836B-4120-410D-8389-8A99526E9634}" type="presParOf" srcId="{3BB5FB49-41A3-4D3F-AB5D-7C76FC99FFE4}" destId="{50C1BC03-F5E1-43AE-9FC2-1E6B21A791BE}" srcOrd="0" destOrd="0" presId="urn:microsoft.com/office/officeart/2008/layout/VerticalCurvedList"/>
    <dgm:cxn modelId="{B98E56CA-AB60-415E-8037-22DBF24B91C5}" type="presParOf" srcId="{8BB6B3B8-F6C9-4FC0-BBAA-FD1AB9AD704F}" destId="{55BFB2CD-17F2-485E-9587-E7D0985F8E17}" srcOrd="5" destOrd="0" presId="urn:microsoft.com/office/officeart/2008/layout/VerticalCurvedList"/>
    <dgm:cxn modelId="{5D27A72E-A5DD-4DCB-9308-349CDCC52C9F}" type="presParOf" srcId="{8BB6B3B8-F6C9-4FC0-BBAA-FD1AB9AD704F}" destId="{0F21193E-D831-4E05-847E-69DBED6711B7}" srcOrd="6" destOrd="0" presId="urn:microsoft.com/office/officeart/2008/layout/VerticalCurvedList"/>
    <dgm:cxn modelId="{199AFD08-7BED-40E9-BA21-89FE2EB05A27}" type="presParOf" srcId="{0F21193E-D831-4E05-847E-69DBED6711B7}" destId="{662EEE75-B414-4E01-9463-8A943D9D23A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5C74BB2-407C-4C7A-BBAC-CE09B1A53261}">
      <dsp:nvSpPr>
        <dsp:cNvPr id="0" name=""/>
        <dsp:cNvSpPr/>
      </dsp:nvSpPr>
      <dsp:spPr>
        <a:xfrm>
          <a:off x="-3542262" y="-544465"/>
          <a:ext cx="4223029" cy="4223029"/>
        </a:xfrm>
        <a:prstGeom prst="blockArc">
          <a:avLst>
            <a:gd name="adj1" fmla="val 18900000"/>
            <a:gd name="adj2" fmla="val 2700000"/>
            <a:gd name="adj3" fmla="val 511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3D70A7-0CF4-42E6-ACF4-89DA1F16F828}">
      <dsp:nvSpPr>
        <dsp:cNvPr id="0" name=""/>
        <dsp:cNvSpPr/>
      </dsp:nvSpPr>
      <dsp:spPr>
        <a:xfrm>
          <a:off x="437763" y="313409"/>
          <a:ext cx="5381623" cy="626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53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Bùi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Tiến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Tuân</a:t>
          </a:r>
          <a:endParaRPr lang="en-US" sz="3200" b="0" kern="120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37763" y="313409"/>
        <a:ext cx="5381623" cy="626819"/>
      </dsp:txXfrm>
    </dsp:sp>
    <dsp:sp modelId="{250B97E9-238F-4486-BD3E-CBBFE0D702C5}">
      <dsp:nvSpPr>
        <dsp:cNvPr id="0" name=""/>
        <dsp:cNvSpPr/>
      </dsp:nvSpPr>
      <dsp:spPr>
        <a:xfrm>
          <a:off x="46001" y="235057"/>
          <a:ext cx="783524" cy="7835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26D3FF-2216-4F1C-B57C-51711950668F}">
      <dsp:nvSpPr>
        <dsp:cNvPr id="0" name=""/>
        <dsp:cNvSpPr/>
      </dsp:nvSpPr>
      <dsp:spPr>
        <a:xfrm>
          <a:off x="665612" y="1253639"/>
          <a:ext cx="5153774" cy="626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53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Mạnh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Quang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Tuyến</a:t>
          </a:r>
          <a:endParaRPr lang="en-US" sz="3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65612" y="1253639"/>
        <a:ext cx="5153774" cy="626819"/>
      </dsp:txXfrm>
    </dsp:sp>
    <dsp:sp modelId="{50C1BC03-F5E1-43AE-9FC2-1E6B21A791BE}">
      <dsp:nvSpPr>
        <dsp:cNvPr id="0" name=""/>
        <dsp:cNvSpPr/>
      </dsp:nvSpPr>
      <dsp:spPr>
        <a:xfrm>
          <a:off x="273850" y="1175287"/>
          <a:ext cx="783524" cy="7835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BFB2CD-17F2-485E-9587-E7D0985F8E17}">
      <dsp:nvSpPr>
        <dsp:cNvPr id="0" name=""/>
        <dsp:cNvSpPr/>
      </dsp:nvSpPr>
      <dsp:spPr>
        <a:xfrm>
          <a:off x="437763" y="2193869"/>
          <a:ext cx="5381623" cy="626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53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Nguyễn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Tấn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Công</a:t>
          </a:r>
          <a:endParaRPr lang="en-US" sz="3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37763" y="2193869"/>
        <a:ext cx="5381623" cy="626819"/>
      </dsp:txXfrm>
    </dsp:sp>
    <dsp:sp modelId="{662EEE75-B414-4E01-9463-8A943D9D23A2}">
      <dsp:nvSpPr>
        <dsp:cNvPr id="0" name=""/>
        <dsp:cNvSpPr/>
      </dsp:nvSpPr>
      <dsp:spPr>
        <a:xfrm>
          <a:off x="46001" y="2115516"/>
          <a:ext cx="783524" cy="7835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0CD76-90FD-4E78-B015-66019683F49A}" type="datetimeFigureOut">
              <a:rPr lang="en-US" smtClean="0"/>
              <a:pPr/>
              <a:t>1/15/2015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4FD54-8868-4476-9F39-810265F318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9418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B29F3-0D72-4315-8074-333A98851BF8}" type="datetimeFigureOut">
              <a:rPr lang="en-US" smtClean="0"/>
              <a:pPr/>
              <a:t>1/15/2015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1FCE3-7D4A-4844-8F6D-60AC8CFC5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255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quý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huynh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hôm</a:t>
            </a:r>
            <a:r>
              <a:rPr lang="en-US" baseline="0" dirty="0" smtClean="0"/>
              <a:t> nay.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JR = Blue</a:t>
            </a:r>
          </a:p>
          <a:p>
            <a:r>
              <a:rPr lang="en-US" baseline="0" dirty="0" smtClean="0"/>
              <a:t>RC = Green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740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4256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4256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4256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8761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6295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25342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5778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5325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5885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9000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4085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3401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2764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1618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9311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22961" y="475788"/>
            <a:ext cx="7543800" cy="137227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 smtClean="0"/>
              <a:t>Building a web-based application </a:t>
            </a:r>
          </a:p>
          <a:p>
            <a:pPr algn="ctr"/>
            <a:r>
              <a:rPr lang="en-US" sz="3000" dirty="0" smtClean="0"/>
              <a:t>that manages activities of the </a:t>
            </a:r>
            <a:br>
              <a:rPr lang="en-US" sz="3000" dirty="0" smtClean="0"/>
            </a:br>
            <a:r>
              <a:rPr lang="en-US" sz="3000" b="1" dirty="0" smtClean="0">
                <a:solidFill>
                  <a:schemeClr val="accent3"/>
                </a:solidFill>
              </a:rPr>
              <a:t>Maid Service</a:t>
            </a:r>
            <a:endParaRPr lang="en-US" sz="3000" b="1" dirty="0">
              <a:solidFill>
                <a:schemeClr val="accent3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58429" y="2026488"/>
            <a:ext cx="3514550" cy="351455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0" name="Group 9"/>
          <p:cNvGrpSpPr/>
          <p:nvPr/>
        </p:nvGrpSpPr>
        <p:grpSpPr>
          <a:xfrm>
            <a:off x="1707328" y="5912583"/>
            <a:ext cx="6446139" cy="302738"/>
            <a:chOff x="1655812" y="5426443"/>
            <a:chExt cx="6446139" cy="30273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02280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932966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655812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573312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5" name="TextBox 14"/>
          <p:cNvSpPr txBox="1"/>
          <p:nvPr/>
        </p:nvSpPr>
        <p:spPr>
          <a:xfrm>
            <a:off x="3940061" y="2026488"/>
            <a:ext cx="95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Group 6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87855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913984542"/>
              </p:ext>
            </p:extLst>
          </p:nvPr>
        </p:nvGraphicFramePr>
        <p:xfrm>
          <a:off x="2549476" y="2697491"/>
          <a:ext cx="5859887" cy="3134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4399" y="3806186"/>
            <a:ext cx="1630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Member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9136" y="1881103"/>
            <a:ext cx="2113464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dirty="0" smtClean="0">
                <a:ln/>
                <a:solidFill>
                  <a:schemeClr val="accent4"/>
                </a:solidFill>
              </a:rPr>
              <a:t>Supervisor:</a:t>
            </a:r>
            <a:endParaRPr lang="en-US" sz="3200" b="1" dirty="0">
              <a:ln/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21186" y="1881103"/>
            <a:ext cx="377539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dirty="0">
                <a:ln/>
                <a:solidFill>
                  <a:schemeClr val="accent4"/>
                </a:solidFill>
              </a:rPr>
              <a:t>Mr. </a:t>
            </a:r>
            <a:r>
              <a:rPr lang="en-US" sz="3200" b="1" dirty="0" err="1">
                <a:ln/>
                <a:solidFill>
                  <a:schemeClr val="accent4"/>
                </a:solidFill>
              </a:rPr>
              <a:t>Nguyễn</a:t>
            </a:r>
            <a:r>
              <a:rPr lang="en-US" sz="3200" b="1" dirty="0">
                <a:ln/>
                <a:solidFill>
                  <a:schemeClr val="accent4"/>
                </a:solidFill>
              </a:rPr>
              <a:t> </a:t>
            </a:r>
            <a:r>
              <a:rPr lang="en-US" sz="3200" b="1" dirty="0" err="1">
                <a:ln/>
                <a:solidFill>
                  <a:schemeClr val="accent4"/>
                </a:solidFill>
              </a:rPr>
              <a:t>Trọng</a:t>
            </a:r>
            <a:r>
              <a:rPr lang="en-US" sz="3200" b="1" dirty="0">
                <a:ln/>
                <a:solidFill>
                  <a:schemeClr val="accent4"/>
                </a:solidFill>
              </a:rPr>
              <a:t> </a:t>
            </a:r>
            <a:r>
              <a:rPr lang="en-US" sz="3200" b="1" dirty="0" err="1">
                <a:ln/>
                <a:solidFill>
                  <a:schemeClr val="accent4"/>
                </a:solidFill>
              </a:rPr>
              <a:t>Tài</a:t>
            </a:r>
            <a:endParaRPr lang="en-US" sz="3200" b="1" dirty="0">
              <a:ln/>
              <a:solidFill>
                <a:schemeClr val="accent4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274747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5C74BB2-407C-4C7A-BBAC-CE09B1A532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E5C74BB2-407C-4C7A-BBAC-CE09B1A532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50B97E9-238F-4486-BD3E-CBBFE0D702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graphicEl>
                                              <a:dgm id="{250B97E9-238F-4486-BD3E-CBBFE0D702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A3D70A7-0CF4-42E6-ACF4-89DA1F16F8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BA3D70A7-0CF4-42E6-ACF4-89DA1F16F8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0C1BC03-F5E1-43AE-9FC2-1E6B21A791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graphicEl>
                                              <a:dgm id="{50C1BC03-F5E1-43AE-9FC2-1E6B21A791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426D3FF-2216-4F1C-B57C-5171195066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graphicEl>
                                              <a:dgm id="{3426D3FF-2216-4F1C-B57C-5171195066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62EEE75-B414-4E01-9463-8A943D9D23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dgm id="{662EEE75-B414-4E01-9463-8A943D9D23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5BFB2CD-17F2-485E-9587-E7D0985F8E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graphicEl>
                                              <a:dgm id="{55BFB2CD-17F2-485E-9587-E7D0985F8E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Register into recruitment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Cancel applying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Report maid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Features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Demo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Achievement, Disadvantages and Future Plan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Questions and Answers</a:t>
            </a:r>
            <a:endParaRPr lang="en-US" dirty="0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66667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Maid manager demo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12" name="Rounded Rectangle 11"/>
          <p:cNvSpPr/>
          <p:nvPr/>
        </p:nvSpPr>
        <p:spPr>
          <a:xfrm>
            <a:off x="2354414" y="2047957"/>
            <a:ext cx="806598" cy="817173"/>
          </a:xfrm>
          <a:prstGeom prst="roundRect">
            <a:avLst>
              <a:gd name="adj" fmla="val 10000"/>
            </a:avLst>
          </a:prstGeom>
          <a:blipFill>
            <a:blip r:embed="rId4">
              <a:extLst>
                <a:ext uri="{28A0092B-C50C-407E-A947-70E740481C1C}">
                  <a14:useLocalDpi xmlns="" xmlns:dgm="http://schemas.openxmlformats.org/drawingml/2006/diagram" xmlns:a14="http://schemas.microsoft.com/office/drawing/2010/main" xmlns:lc="http://schemas.openxmlformats.org/drawingml/2006/lockedCanvas" val="0"/>
                </a:ext>
              </a:extLst>
            </a:blip>
            <a:srcRect/>
            <a:stretch>
              <a:fillRect t="-4000" b="-4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Right Arrow 12"/>
          <p:cNvSpPr/>
          <p:nvPr/>
        </p:nvSpPr>
        <p:spPr>
          <a:xfrm>
            <a:off x="3321249" y="2302650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vi-VN">
              <a:solidFill>
                <a:prstClr val="white"/>
              </a:solidFill>
            </a:endParaRPr>
          </a:p>
        </p:txBody>
      </p:sp>
      <p:pic>
        <p:nvPicPr>
          <p:cNvPr id="14" name="Picture 13" descr="view-doc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9372" y="1919515"/>
            <a:ext cx="1012372" cy="1012372"/>
          </a:xfrm>
          <a:prstGeom prst="rect">
            <a:avLst/>
          </a:prstGeom>
        </p:spPr>
      </p:pic>
      <p:pic>
        <p:nvPicPr>
          <p:cNvPr id="18" name="Picture 17" descr="view-doc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0" y="4742544"/>
            <a:ext cx="1012372" cy="1012372"/>
          </a:xfrm>
          <a:prstGeom prst="rect">
            <a:avLst/>
          </a:prstGeom>
        </p:spPr>
      </p:pic>
      <p:sp>
        <p:nvSpPr>
          <p:cNvPr id="19" name="Down Arrow 18"/>
          <p:cNvSpPr/>
          <p:nvPr/>
        </p:nvSpPr>
        <p:spPr>
          <a:xfrm>
            <a:off x="2602352" y="3541484"/>
            <a:ext cx="315020" cy="11030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vi-VN">
              <a:solidFill>
                <a:prstClr val="white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3393820" y="4987793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vi-VN">
              <a:solidFill>
                <a:prstClr val="white"/>
              </a:solidFill>
            </a:endParaRPr>
          </a:p>
        </p:txBody>
      </p:sp>
      <p:pic>
        <p:nvPicPr>
          <p:cNvPr id="21" name="Picture 20" descr="icon-apply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8764" y="4778829"/>
            <a:ext cx="1367065" cy="99422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467428" y="3018971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Staff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904341" y="3004457"/>
            <a:ext cx="3174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 a </a:t>
            </a:r>
            <a:r>
              <a:rPr lang="en-US" b="1" u="sng" dirty="0" smtClean="0"/>
              <a:t>recommend</a:t>
            </a:r>
            <a:r>
              <a:rPr lang="en-US" dirty="0" smtClean="0"/>
              <a:t> recruitment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538514" y="5834743"/>
            <a:ext cx="2772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 a </a:t>
            </a:r>
            <a:r>
              <a:rPr lang="en-US" b="1" u="sng" dirty="0" smtClean="0"/>
              <a:t>random</a:t>
            </a:r>
            <a:r>
              <a:rPr lang="en-US" dirty="0" smtClean="0"/>
              <a:t> recruitment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072743" y="5812971"/>
            <a:ext cx="9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 </a:t>
            </a:r>
          </a:p>
        </p:txBody>
      </p:sp>
      <p:sp>
        <p:nvSpPr>
          <p:cNvPr id="29" name="Down Arrow 28"/>
          <p:cNvSpPr/>
          <p:nvPr/>
        </p:nvSpPr>
        <p:spPr>
          <a:xfrm>
            <a:off x="5294752" y="3534227"/>
            <a:ext cx="315020" cy="11030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vi-V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667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  <p:bldP spid="20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demo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12" name="Rounded Rectangle 11"/>
          <p:cNvSpPr/>
          <p:nvPr/>
        </p:nvSpPr>
        <p:spPr>
          <a:xfrm>
            <a:off x="815900" y="2062471"/>
            <a:ext cx="806598" cy="817173"/>
          </a:xfrm>
          <a:prstGeom prst="roundRect">
            <a:avLst>
              <a:gd name="adj" fmla="val 10000"/>
            </a:avLst>
          </a:prstGeom>
          <a:blipFill>
            <a:blip r:embed="rId4">
              <a:extLst>
                <a:ext uri="{28A0092B-C50C-407E-A947-70E740481C1C}">
                  <a14:useLocalDpi xmlns="" xmlns:dgm="http://schemas.openxmlformats.org/drawingml/2006/diagram" xmlns:a14="http://schemas.microsoft.com/office/drawing/2010/main" xmlns:lc="http://schemas.openxmlformats.org/drawingml/2006/lockedCanvas" val="0"/>
                </a:ext>
              </a:extLst>
            </a:blip>
            <a:srcRect/>
            <a:stretch>
              <a:fillRect t="-4000" b="-4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Right Arrow 12"/>
          <p:cNvSpPr/>
          <p:nvPr/>
        </p:nvSpPr>
        <p:spPr>
          <a:xfrm>
            <a:off x="1782735" y="2317164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14" name="Picture 13" descr="view-doc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0858" y="1934029"/>
            <a:ext cx="1012372" cy="1012372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>
            <a:off x="4613021" y="2331677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18" name="Picture 17" descr="view-doc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486" y="4757058"/>
            <a:ext cx="1012372" cy="1012372"/>
          </a:xfrm>
          <a:prstGeom prst="rect">
            <a:avLst/>
          </a:prstGeom>
        </p:spPr>
      </p:pic>
      <p:sp>
        <p:nvSpPr>
          <p:cNvPr id="19" name="Down Arrow 18"/>
          <p:cNvSpPr/>
          <p:nvPr/>
        </p:nvSpPr>
        <p:spPr>
          <a:xfrm>
            <a:off x="1063838" y="3555998"/>
            <a:ext cx="315020" cy="11030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1855306" y="5002307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0229" y="3033485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438399" y="3018971"/>
            <a:ext cx="285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 an </a:t>
            </a:r>
            <a:r>
              <a:rPr lang="en-US" b="1" u="sng" dirty="0" smtClean="0"/>
              <a:t>applied</a:t>
            </a:r>
            <a:r>
              <a:rPr lang="en-US" dirty="0" smtClean="0"/>
              <a:t> recruitment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052457" y="3018971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Cancel applying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0" y="5849257"/>
            <a:ext cx="3048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 an </a:t>
            </a:r>
            <a:r>
              <a:rPr lang="en-US" b="1" u="sng" dirty="0" smtClean="0"/>
              <a:t>approved</a:t>
            </a:r>
            <a:r>
              <a:rPr lang="en-US" dirty="0" smtClean="0"/>
              <a:t> recruitment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693886" y="5827485"/>
            <a:ext cx="874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Report </a:t>
            </a:r>
          </a:p>
        </p:txBody>
      </p:sp>
      <p:pic>
        <p:nvPicPr>
          <p:cNvPr id="23" name="Picture 22" descr="man-with-cross-sign-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3596" y="1897454"/>
            <a:ext cx="1150547" cy="1150547"/>
          </a:xfrm>
          <a:prstGeom prst="rect">
            <a:avLst/>
          </a:prstGeom>
        </p:spPr>
      </p:pic>
      <p:pic>
        <p:nvPicPr>
          <p:cNvPr id="28" name="Picture 27" descr="it_photo_96688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7421" y="4695598"/>
            <a:ext cx="1620769" cy="108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6667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1571</TotalTime>
  <Words>139</Words>
  <Application>Microsoft Office PowerPoint</Application>
  <PresentationFormat>On-screen Show (4:3)</PresentationFormat>
  <Paragraphs>52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Retrospect</vt:lpstr>
      <vt:lpstr>Slide 1</vt:lpstr>
      <vt:lpstr>Introduction</vt:lpstr>
      <vt:lpstr>OUTLINE</vt:lpstr>
      <vt:lpstr>Maid manager demo</vt:lpstr>
      <vt:lpstr>Customer demo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Tuân Bùi Tiến</dc:creator>
  <cp:lastModifiedBy>WIN7</cp:lastModifiedBy>
  <cp:revision>142</cp:revision>
  <dcterms:created xsi:type="dcterms:W3CDTF">2014-12-08T14:03:25Z</dcterms:created>
  <dcterms:modified xsi:type="dcterms:W3CDTF">2015-01-15T04:14:16Z</dcterms:modified>
</cp:coreProperties>
</file>